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6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6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5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2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9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9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1D3AD-8136-4DAB-9E87-72B375719F2D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DEA2D-E64E-45AA-B863-4522628F7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8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100 molecules from MOE </a:t>
            </a:r>
            <a:r>
              <a:rPr lang="en-US" sz="1400" dirty="0" err="1" smtClean="0"/>
              <a:t>CoreHopping</a:t>
            </a:r>
            <a:r>
              <a:rPr lang="en-US" sz="1400" dirty="0" smtClean="0"/>
              <a:t> results (Top100_MOE_SIRT3_aADPR_add group01.pdf)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Substructure search (all the parameter settings are based on Lipinski’s rule of five)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400" dirty="0" smtClean="0"/>
              <a:t>Molecular weight, from 180 to 500 </a:t>
            </a:r>
            <a:r>
              <a:rPr lang="en-US" sz="1400" dirty="0" err="1" smtClean="0"/>
              <a:t>daltons</a:t>
            </a:r>
            <a:endParaRPr lang="en-US" sz="1400" dirty="0" smtClean="0"/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400" dirty="0" err="1" smtClean="0"/>
              <a:t>LogP</a:t>
            </a:r>
            <a:r>
              <a:rPr lang="en-US" sz="1400" dirty="0" smtClean="0"/>
              <a:t>( </a:t>
            </a:r>
            <a:r>
              <a:rPr lang="en-US" sz="1400" dirty="0" err="1" smtClean="0"/>
              <a:t>octanol</a:t>
            </a:r>
            <a:r>
              <a:rPr lang="en-US" sz="1400" dirty="0" smtClean="0"/>
              <a:t>-water partition coefficient, not greater than 7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400" dirty="0" smtClean="0"/>
              <a:t>Rotatable bonds, no more than 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400" dirty="0" err="1" smtClean="0"/>
              <a:t>hDon</a:t>
            </a:r>
            <a:r>
              <a:rPr lang="en-US" sz="1400" dirty="0" smtClean="0"/>
              <a:t> (hydrogen bond donors), no more than 5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400" dirty="0" err="1" smtClean="0"/>
              <a:t>hAcc</a:t>
            </a:r>
            <a:r>
              <a:rPr lang="en-US" sz="1400" dirty="0" smtClean="0"/>
              <a:t> (hydrogen bond acceptors), no more than 10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CHEM BRIDGE database/Hit2Lead/Substructure </a:t>
            </a:r>
            <a:r>
              <a:rPr lang="en-US" sz="1400" dirty="0"/>
              <a:t>s</a:t>
            </a:r>
            <a:r>
              <a:rPr lang="en-US" sz="1400" dirty="0" smtClean="0"/>
              <a:t>earch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400" dirty="0" smtClean="0"/>
              <a:t>The substructure used for searching are listed as following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sz="1400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2121932"/>
            <a:ext cx="903742" cy="121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0" y="3371621"/>
            <a:ext cx="66207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sss_A_1                        sss_A_2                        </a:t>
            </a:r>
            <a:r>
              <a:rPr lang="en-US" sz="1100" b="1" dirty="0" smtClean="0"/>
              <a:t>      </a:t>
            </a:r>
            <a:r>
              <a:rPr lang="en-US" sz="1100" b="1" dirty="0" smtClean="0"/>
              <a:t>sss_A_3                </a:t>
            </a:r>
            <a:r>
              <a:rPr lang="en-US" sz="1100" b="1" dirty="0" smtClean="0"/>
              <a:t>             </a:t>
            </a:r>
            <a:r>
              <a:rPr lang="en-US" sz="1100" b="1" dirty="0" smtClean="0"/>
              <a:t>sss_A_4                  </a:t>
            </a:r>
            <a:r>
              <a:rPr lang="en-US" sz="1100" b="1" dirty="0" smtClean="0"/>
              <a:t>             </a:t>
            </a:r>
            <a:r>
              <a:rPr lang="en-US" sz="1100" b="1" dirty="0" smtClean="0"/>
              <a:t>sss_A_5              </a:t>
            </a:r>
            <a:endParaRPr lang="en-US" sz="1100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30826"/>
            <a:ext cx="150495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2273700"/>
            <a:ext cx="8001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692" y="2127015"/>
            <a:ext cx="794508" cy="1209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75" y="4255532"/>
            <a:ext cx="11906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2022740" y="5517922"/>
            <a:ext cx="39244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   sss_A_6                                 sss_A_7                                     sss_A_8</a:t>
            </a:r>
            <a:endParaRPr lang="en-US" sz="1100" b="1" dirty="0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2443246"/>
            <a:ext cx="15621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4140166"/>
            <a:ext cx="128587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365" y="4113495"/>
            <a:ext cx="1657752" cy="135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990600" y="3641467"/>
            <a:ext cx="150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3239 molecules were found.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443162" y="3641467"/>
            <a:ext cx="150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7 molecules were found.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783806" y="3645932"/>
            <a:ext cx="150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557 molecules were found.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197118" y="3645932"/>
            <a:ext cx="150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8 molecules were found.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626722" y="3645932"/>
            <a:ext cx="150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18 molecules were found.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676947" y="5781994"/>
            <a:ext cx="150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</a:t>
            </a:r>
            <a:r>
              <a:rPr lang="en-US" sz="1200" dirty="0" smtClean="0"/>
              <a:t>8 </a:t>
            </a:r>
            <a:r>
              <a:rPr lang="en-US" sz="1200" dirty="0" smtClean="0"/>
              <a:t>molecules were found.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129212" y="5779532"/>
            <a:ext cx="150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407 molecules were found.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3452812" y="5779532"/>
            <a:ext cx="150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Total </a:t>
            </a:r>
            <a:r>
              <a:rPr lang="en-US" sz="1200" dirty="0" smtClean="0"/>
              <a:t>16 </a:t>
            </a:r>
            <a:r>
              <a:rPr lang="en-US" sz="1200" dirty="0" smtClean="0"/>
              <a:t>molecules were found.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6201" y="633478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Total 4260 molecules have been sent to Ping for docking study. The top 20 with MMGBSA </a:t>
            </a:r>
            <a:r>
              <a:rPr lang="en-US" sz="1400" dirty="0" err="1" smtClean="0"/>
              <a:t>dG</a:t>
            </a:r>
            <a:r>
              <a:rPr lang="en-US" sz="1400" dirty="0" smtClean="0"/>
              <a:t> binding has been listed as following the </a:t>
            </a:r>
            <a:r>
              <a:rPr lang="en-US" sz="1400" smtClean="0"/>
              <a:t>word file.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943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3</cp:revision>
  <dcterms:created xsi:type="dcterms:W3CDTF">2014-08-04T20:11:22Z</dcterms:created>
  <dcterms:modified xsi:type="dcterms:W3CDTF">2014-08-04T20:37:35Z</dcterms:modified>
</cp:coreProperties>
</file>