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5352-A149-4732-B611-7B677F9E5D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B509-14DD-4786-BB1A-D6CBA14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94998"/>
            <a:ext cx="2448791" cy="300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199" y="2574983"/>
            <a:ext cx="2857801" cy="300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47222" y="4234927"/>
            <a:ext cx="4183543" cy="300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7806" y="3995"/>
            <a:ext cx="31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Ternary complex Closed Vs Open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8" y="3124200"/>
            <a:ext cx="7702845" cy="36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84" y="342549"/>
            <a:ext cx="3281208" cy="31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1074"/>
            <a:ext cx="8305800" cy="361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0277"/>
            <a:ext cx="3352800" cy="33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846" y="381000"/>
            <a:ext cx="2777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 complex Closed Vs Open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" y="2805723"/>
            <a:ext cx="8037576" cy="39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06" y="403172"/>
            <a:ext cx="3041294" cy="296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4618"/>
            <a:ext cx="3120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complex Closed Vs Open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8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Vijayan Ramaswamy</dc:creator>
  <cp:lastModifiedBy>Vijayan Ramaswamy</cp:lastModifiedBy>
  <cp:revision>15</cp:revision>
  <dcterms:created xsi:type="dcterms:W3CDTF">2016-10-12T18:32:51Z</dcterms:created>
  <dcterms:modified xsi:type="dcterms:W3CDTF">2016-10-14T20:26:16Z</dcterms:modified>
</cp:coreProperties>
</file>