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56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0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1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7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5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5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2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2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9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5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0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DBCD-C505-4186-BC8D-6A64C5D0A88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7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3DBCD-C505-4186-BC8D-6A64C5D0A88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599A1-93FF-48F4-8EB7-3CC19514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7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nalysis of </a:t>
            </a:r>
            <a:r>
              <a:rPr lang="en-US" sz="2400" dirty="0" err="1" smtClean="0"/>
              <a:t>carba</a:t>
            </a:r>
            <a:r>
              <a:rPr lang="en-US" sz="2400" dirty="0" smtClean="0"/>
              <a:t> NAD solubility in New Buffer by HPLC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4/19/2017</a:t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430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Analysis of c-NAD solubility in New Buffer by HPLC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Solvent A: 20 </a:t>
            </a:r>
            <a:r>
              <a:rPr lang="en-US" sz="1800" dirty="0" err="1" smtClean="0"/>
              <a:t>mM</a:t>
            </a:r>
            <a:r>
              <a:rPr lang="en-US" sz="1800" dirty="0" smtClean="0"/>
              <a:t> NaH2PO4 + 10 </a:t>
            </a:r>
            <a:r>
              <a:rPr lang="en-US" sz="1800" dirty="0" err="1" smtClean="0"/>
              <a:t>mM</a:t>
            </a:r>
            <a:r>
              <a:rPr lang="en-US" sz="1800" dirty="0" smtClean="0"/>
              <a:t> </a:t>
            </a:r>
            <a:r>
              <a:rPr lang="en-US" sz="1800" dirty="0" err="1" smtClean="0"/>
              <a:t>HexSSS</a:t>
            </a:r>
            <a:r>
              <a:rPr lang="en-US" sz="1800" dirty="0" smtClean="0"/>
              <a:t>, pH 6.0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Solvent B: CAN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Method:</a:t>
            </a:r>
          </a:p>
          <a:p>
            <a:pPr marL="0" indent="0">
              <a:buNone/>
            </a:pPr>
            <a:r>
              <a:rPr lang="en-US" sz="1800" u="sng" dirty="0" smtClean="0"/>
              <a:t>Time</a:t>
            </a:r>
            <a:r>
              <a:rPr lang="en-US" sz="1800" dirty="0" smtClean="0"/>
              <a:t>        </a:t>
            </a:r>
            <a:r>
              <a:rPr lang="en-US" sz="1800" u="sng" dirty="0" smtClean="0"/>
              <a:t>%B</a:t>
            </a:r>
          </a:p>
          <a:p>
            <a:pPr marL="0" indent="0">
              <a:buNone/>
            </a:pPr>
            <a:r>
              <a:rPr lang="en-US" sz="1800" dirty="0" smtClean="0"/>
              <a:t>0.0           0.0</a:t>
            </a:r>
          </a:p>
          <a:p>
            <a:pPr marL="0" indent="0">
              <a:buNone/>
            </a:pPr>
            <a:r>
              <a:rPr lang="en-US" sz="1800" dirty="0" smtClean="0"/>
              <a:t>10.0         2.0</a:t>
            </a:r>
          </a:p>
          <a:p>
            <a:pPr marL="0" indent="0">
              <a:buNone/>
            </a:pPr>
            <a:r>
              <a:rPr lang="en-US" sz="1800" dirty="0" smtClean="0"/>
              <a:t>30.0        20.0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Flow: 0.3 ml/min</a:t>
            </a:r>
          </a:p>
          <a:p>
            <a:r>
              <a:rPr lang="en-US" sz="1800" dirty="0" smtClean="0"/>
              <a:t>Detection: UV at 263 nm. Sig = 263, 16 ;  Ref = 360, 100</a:t>
            </a:r>
          </a:p>
          <a:p>
            <a:r>
              <a:rPr lang="en-US" sz="1800" dirty="0" smtClean="0"/>
              <a:t>Injection: 5 </a:t>
            </a:r>
            <a:r>
              <a:rPr lang="en-US" sz="1800" dirty="0" err="1" smtClean="0"/>
              <a:t>uL</a:t>
            </a:r>
            <a:endParaRPr lang="en-US" sz="1800" dirty="0" smtClean="0"/>
          </a:p>
          <a:p>
            <a:r>
              <a:rPr lang="en-US" sz="1800" dirty="0" smtClean="0"/>
              <a:t>Temperature: 25 C</a:t>
            </a:r>
          </a:p>
          <a:p>
            <a:r>
              <a:rPr lang="en-US" sz="1800" dirty="0"/>
              <a:t>c</a:t>
            </a:r>
            <a:r>
              <a:rPr lang="en-US" sz="1800" dirty="0" smtClean="0"/>
              <a:t>-NAD standard: 3 </a:t>
            </a:r>
            <a:r>
              <a:rPr lang="en-US" sz="1800" dirty="0" err="1" smtClean="0"/>
              <a:t>mM</a:t>
            </a:r>
            <a:r>
              <a:rPr lang="en-US" sz="1800" dirty="0" smtClean="0"/>
              <a:t> solution in H2O</a:t>
            </a:r>
          </a:p>
          <a:p>
            <a:r>
              <a:rPr lang="en-US" sz="1800" dirty="0" smtClean="0"/>
              <a:t>Test sample: 3 </a:t>
            </a:r>
            <a:r>
              <a:rPr lang="en-US" sz="1800" dirty="0" err="1" smtClean="0"/>
              <a:t>mM</a:t>
            </a:r>
            <a:r>
              <a:rPr lang="en-US" sz="1800" dirty="0" smtClean="0"/>
              <a:t> c-NAD in New Buffer (20 </a:t>
            </a:r>
            <a:r>
              <a:rPr lang="en-US" sz="1800" dirty="0" err="1" smtClean="0"/>
              <a:t>mM</a:t>
            </a:r>
            <a:r>
              <a:rPr lang="en-US" sz="1800" dirty="0" smtClean="0"/>
              <a:t> </a:t>
            </a:r>
            <a:r>
              <a:rPr lang="en-US" sz="1800" dirty="0" err="1" smtClean="0"/>
              <a:t>Tris</a:t>
            </a:r>
            <a:r>
              <a:rPr lang="en-US" sz="1800" dirty="0" smtClean="0"/>
              <a:t>-Cl, 150 </a:t>
            </a:r>
            <a:r>
              <a:rPr lang="en-US" sz="1800" dirty="0" err="1" smtClean="0"/>
              <a:t>mM</a:t>
            </a:r>
            <a:r>
              <a:rPr lang="en-US" sz="1800" dirty="0" smtClean="0"/>
              <a:t> </a:t>
            </a:r>
            <a:r>
              <a:rPr lang="en-US" sz="1800" dirty="0" err="1" smtClean="0"/>
              <a:t>NaCl</a:t>
            </a:r>
            <a:r>
              <a:rPr lang="en-US" sz="1800" dirty="0" smtClean="0"/>
              <a:t>, 5% DMSO, pH 7.8)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6142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HPLC chromatograms – 5 </a:t>
            </a:r>
            <a:r>
              <a:rPr lang="en-US" sz="2400" dirty="0" err="1" smtClean="0"/>
              <a:t>uL</a:t>
            </a:r>
            <a:r>
              <a:rPr lang="en-US" sz="2400" dirty="0" smtClean="0"/>
              <a:t> injection/sample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" r="19275"/>
          <a:stretch/>
        </p:blipFill>
        <p:spPr bwMode="auto">
          <a:xfrm>
            <a:off x="609600" y="990600"/>
            <a:ext cx="7830527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109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Data Analysis</a:t>
            </a:r>
            <a:endParaRPr lang="en-US" sz="2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08196"/>
              </p:ext>
            </p:extLst>
          </p:nvPr>
        </p:nvGraphicFramePr>
        <p:xfrm>
          <a:off x="286077" y="1676400"/>
          <a:ext cx="8629323" cy="254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Worksheet" r:id="rId3" imgW="8467740" imgH="2495460" progId="Excel.Sheet.12">
                  <p:embed/>
                </p:oleObj>
              </mc:Choice>
              <mc:Fallback>
                <p:oleObj name="Worksheet" r:id="rId3" imgW="8467740" imgH="2495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6077" y="1676400"/>
                        <a:ext cx="8629323" cy="2543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855167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Based on comparison of peak area’s, there is equal solubility of 3 </a:t>
            </a:r>
            <a:r>
              <a:rPr lang="en-US" dirty="0" err="1" smtClean="0"/>
              <a:t>mM</a:t>
            </a:r>
            <a:r>
              <a:rPr lang="en-US" dirty="0" smtClean="0"/>
              <a:t> </a:t>
            </a:r>
            <a:r>
              <a:rPr lang="en-US" dirty="0" err="1" smtClean="0"/>
              <a:t>carba</a:t>
            </a:r>
            <a:r>
              <a:rPr lang="en-US" dirty="0" smtClean="0"/>
              <a:t>-NAD in both, H2O and New Buffer (20 </a:t>
            </a:r>
            <a:r>
              <a:rPr lang="en-US" dirty="0" err="1" smtClean="0"/>
              <a:t>mM</a:t>
            </a:r>
            <a:r>
              <a:rPr lang="en-US" dirty="0" smtClean="0"/>
              <a:t> </a:t>
            </a:r>
            <a:r>
              <a:rPr lang="en-US" dirty="0" err="1" smtClean="0"/>
              <a:t>Tris</a:t>
            </a:r>
            <a:r>
              <a:rPr lang="en-US" dirty="0" smtClean="0"/>
              <a:t>-Cl, 150 </a:t>
            </a:r>
            <a:r>
              <a:rPr lang="en-US" dirty="0" err="1" smtClean="0"/>
              <a:t>mM</a:t>
            </a:r>
            <a:r>
              <a:rPr lang="en-US" dirty="0" smtClean="0"/>
              <a:t> </a:t>
            </a:r>
            <a:r>
              <a:rPr lang="en-US" dirty="0" err="1" smtClean="0"/>
              <a:t>NaCl</a:t>
            </a:r>
            <a:r>
              <a:rPr lang="en-US" dirty="0" smtClean="0"/>
              <a:t>, 5% DMSO, pH 7.8)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53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Conclusions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c</a:t>
            </a:r>
            <a:r>
              <a:rPr lang="en-US" sz="1800" dirty="0" smtClean="0"/>
              <a:t>-NAD is stable in solution for &gt; 1 week, stored at -80 C.</a:t>
            </a:r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Results from comparing the peak area’s of c-NAD, H2O standard and New </a:t>
            </a:r>
            <a:r>
              <a:rPr lang="en-US" sz="1800" dirty="0"/>
              <a:t>B</a:t>
            </a:r>
            <a:r>
              <a:rPr lang="en-US" sz="1800" dirty="0" smtClean="0"/>
              <a:t>uffer suggest that comparable amounts of c-NAD are present in 3 </a:t>
            </a:r>
            <a:r>
              <a:rPr lang="en-US" sz="1800" dirty="0" err="1" smtClean="0"/>
              <a:t>mM</a:t>
            </a:r>
            <a:r>
              <a:rPr lang="en-US" sz="1800" dirty="0" smtClean="0"/>
              <a:t> samples in these two cases, accounting for weighing/sample preparation errors.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Based on these results, 3 </a:t>
            </a:r>
            <a:r>
              <a:rPr lang="en-US" sz="1800" dirty="0" err="1" smtClean="0"/>
              <a:t>mM</a:t>
            </a:r>
            <a:r>
              <a:rPr lang="en-US" sz="1800" dirty="0" smtClean="0"/>
              <a:t> c-NAD samples can be accurately prepared in the New Buffer and thus can be used for MST studies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6565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235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Worksheet</vt:lpstr>
      <vt:lpstr>Analysis of carba NAD solubility in New Buffer by HPLC  4/19/2017 </vt:lpstr>
      <vt:lpstr>Analysis of c-NAD solubility in New Buffer by HPLC</vt:lpstr>
      <vt:lpstr>HPLC chromatograms – 5 uL injection/sample</vt:lpstr>
      <vt:lpstr>Data Analysis</vt:lpstr>
      <vt:lpstr>Conclusions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19</cp:revision>
  <dcterms:created xsi:type="dcterms:W3CDTF">2017-04-05T15:51:51Z</dcterms:created>
  <dcterms:modified xsi:type="dcterms:W3CDTF">2017-04-19T19:02:10Z</dcterms:modified>
</cp:coreProperties>
</file>