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6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5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5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6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12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2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6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9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9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1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8949D-58E5-4B0F-B29D-DEFAEB9BA526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6227B-3F88-4D21-B426-312FE0872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55" y="676338"/>
            <a:ext cx="7773445" cy="554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7848600" y="381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848600" y="381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14600" y="23622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424793" y="2352383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848600" y="381000"/>
            <a:ext cx="10711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Helix in the loop</a:t>
            </a:r>
            <a:endParaRPr 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2602274" y="2362200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as in SIRT3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" y="6165501"/>
            <a:ext cx="8362950" cy="54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Helix in the binding loop in 4FVT (SIRT3) ranges from GLY163-TYR171, </a:t>
            </a:r>
            <a:r>
              <a:rPr lang="en-US" sz="1400" dirty="0" smtClean="0">
                <a:latin typeface="Symbol" pitchFamily="18" charset="2"/>
              </a:rPr>
              <a:t>b</a:t>
            </a:r>
            <a:r>
              <a:rPr lang="en-US" sz="1400" dirty="0" smtClean="0"/>
              <a:t>-turn </a:t>
            </a:r>
            <a:r>
              <a:rPr lang="en-US" sz="1400" dirty="0" smtClean="0"/>
              <a:t>in 2H59 (Sir2TM) ranges from GLY35-GLY38 and is shown in the red rectangle.  </a:t>
            </a:r>
            <a:endParaRPr lang="en-US" sz="1400" dirty="0"/>
          </a:p>
        </p:txBody>
      </p:sp>
      <p:sp>
        <p:nvSpPr>
          <p:cNvPr id="20" name="Left Bracket 19"/>
          <p:cNvSpPr/>
          <p:nvPr/>
        </p:nvSpPr>
        <p:spPr>
          <a:xfrm>
            <a:off x="7886700" y="685800"/>
            <a:ext cx="76200" cy="16002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ket 20"/>
          <p:cNvSpPr/>
          <p:nvPr/>
        </p:nvSpPr>
        <p:spPr>
          <a:xfrm>
            <a:off x="3352800" y="2657183"/>
            <a:ext cx="45719" cy="1457617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343400" y="4454124"/>
            <a:ext cx="609600" cy="956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876800" y="4249579"/>
            <a:ext cx="1483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H116A mutant of Sir2TM</a:t>
            </a:r>
            <a:endParaRPr lang="en-US" sz="1000" dirty="0"/>
          </a:p>
        </p:txBody>
      </p:sp>
      <p:sp>
        <p:nvSpPr>
          <p:cNvPr id="30" name="Rectangle 29"/>
          <p:cNvSpPr/>
          <p:nvPr/>
        </p:nvSpPr>
        <p:spPr>
          <a:xfrm>
            <a:off x="7581900" y="863516"/>
            <a:ext cx="419100" cy="14224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533400"/>
            <a:ext cx="775868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4509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8229600" cy="3596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334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57200"/>
            <a:ext cx="8382000" cy="44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1" y="5334000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Sir2Af1 (4TWI) is available only recently and doesn’t have NAD+ or analog in the binding site, therefore not used in the comparison with others.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74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71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Ping Lin</dc:creator>
  <cp:lastModifiedBy>Ping Lin</cp:lastModifiedBy>
  <cp:revision>7</cp:revision>
  <dcterms:created xsi:type="dcterms:W3CDTF">2015-02-05T19:19:22Z</dcterms:created>
  <dcterms:modified xsi:type="dcterms:W3CDTF">2015-02-05T21:48:57Z</dcterms:modified>
</cp:coreProperties>
</file>