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2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9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9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2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704A9-153E-44C6-BC23-E82045751AC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1"/>
            <a:ext cx="838200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543348">
            <a:off x="457200" y="93870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1007753" y="110554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 rot="18543348">
            <a:off x="1397117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Supernatant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 rot="18543348">
            <a:off x="1866688" y="991210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 rot="18543348">
            <a:off x="2921117" y="935176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Through_1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 rot="18543348">
            <a:off x="3835517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Wash buffer B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 rot="18543348">
            <a:off x="4317883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Wash buffer E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 rot="18543348">
            <a:off x="4821224" y="1084732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 rot="18543348">
            <a:off x="5271516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 rot="18543348">
            <a:off x="5742353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8543348">
            <a:off x="6199553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8543348">
            <a:off x="671045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8543348">
            <a:off x="716765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8543348">
            <a:off x="2323888" y="972369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 rot="18543348">
            <a:off x="3378317" y="94223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Through_2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 rot="18543348">
            <a:off x="762696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Dialysis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 rot="18543348">
            <a:off x="8160369" y="1005996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Concentrated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-10103"/>
            <a:ext cx="170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</a:t>
            </a:r>
            <a:r>
              <a:rPr lang="en-US" sz="1400" b="1" dirty="0" smtClean="0"/>
              <a:t>IPTG induction</a:t>
            </a:r>
          </a:p>
          <a:p>
            <a:r>
              <a:rPr lang="en-US" sz="1400" b="1" dirty="0" smtClean="0"/>
              <a:t>1M Urea</a:t>
            </a:r>
            <a:endParaRPr lang="en-US" sz="1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867400" y="44958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1132" y="44958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?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1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543348">
            <a:off x="457200" y="93870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1007753" y="110554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 rot="18543348">
            <a:off x="1397117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Supernatant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 rot="18543348">
            <a:off x="1866688" y="991210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 rot="18543348">
            <a:off x="2921117" y="935176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Through_1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 rot="18543348">
            <a:off x="3835517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Wash buffer B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 rot="18543348">
            <a:off x="4317883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Wash buffer E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 rot="18543348">
            <a:off x="4821224" y="1084732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 rot="18543348">
            <a:off x="5271516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 rot="18543348">
            <a:off x="5742353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8543348">
            <a:off x="6199553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8543348">
            <a:off x="671045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8543348">
            <a:off x="716765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8543348">
            <a:off x="2323888" y="972369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 rot="18543348">
            <a:off x="3378317" y="94223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Through_2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 rot="18543348">
            <a:off x="762696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Dialysis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 rot="18543348">
            <a:off x="8160369" y="1005996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Concentrated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-10103"/>
            <a:ext cx="170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</a:t>
            </a:r>
            <a:r>
              <a:rPr lang="en-US" sz="1400" b="1" dirty="0" smtClean="0"/>
              <a:t>IPTG induction</a:t>
            </a:r>
          </a:p>
          <a:p>
            <a:r>
              <a:rPr lang="en-US" sz="1400" b="1" dirty="0" smtClean="0"/>
              <a:t>4M Urea</a:t>
            </a:r>
            <a:endParaRPr lang="en-US" sz="1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9" y="1447801"/>
            <a:ext cx="8375831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/>
          <p:cNvSpPr/>
          <p:nvPr/>
        </p:nvSpPr>
        <p:spPr>
          <a:xfrm rot="19380777" flipH="1">
            <a:off x="6571439" y="4291326"/>
            <a:ext cx="105788" cy="1072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380777" flipH="1">
            <a:off x="6117617" y="4291326"/>
            <a:ext cx="105788" cy="1072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5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543348">
            <a:off x="457200" y="93870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1007753" y="110554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 rot="18543348">
            <a:off x="1397117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Supernatant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 rot="18543348">
            <a:off x="1866688" y="991210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 rot="18543348">
            <a:off x="2921117" y="935176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Through_1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 rot="18543348">
            <a:off x="3835517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Wash buffer B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 rot="18543348">
            <a:off x="4317883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Wash buffer E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 rot="18543348">
            <a:off x="4821224" y="1084732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 rot="18543348">
            <a:off x="5271516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 rot="18543348">
            <a:off x="5742353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8543348">
            <a:off x="6199553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8543348">
            <a:off x="671045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8543348">
            <a:off x="716765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8543348">
            <a:off x="2323888" y="972369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 rot="18543348">
            <a:off x="3378317" y="94223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Through_2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 rot="18543348">
            <a:off x="762696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Dialysis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 rot="18543348">
            <a:off x="8160369" y="1005996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Concentrated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-10103"/>
            <a:ext cx="170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</a:t>
            </a:r>
            <a:r>
              <a:rPr lang="en-US" sz="1400" b="1" dirty="0" smtClean="0"/>
              <a:t>IPTG induction</a:t>
            </a:r>
          </a:p>
          <a:p>
            <a:r>
              <a:rPr lang="en-US" sz="1400" b="1" dirty="0" smtClean="0"/>
              <a:t>6M Urea</a:t>
            </a:r>
            <a:endParaRPr lang="en-US" sz="1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/>
          <p:cNvSpPr/>
          <p:nvPr/>
        </p:nvSpPr>
        <p:spPr>
          <a:xfrm rot="19380777" flipH="1">
            <a:off x="6571439" y="4291326"/>
            <a:ext cx="105788" cy="1072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380777" flipH="1">
            <a:off x="6117617" y="4291326"/>
            <a:ext cx="105788" cy="1072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6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543348">
            <a:off x="457200" y="93870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1007753" y="110554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 rot="18543348">
            <a:off x="1397117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Supernatant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 rot="18543348">
            <a:off x="1866688" y="991210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 rot="18543348">
            <a:off x="2921117" y="935176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Through_1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 rot="18543348">
            <a:off x="3835517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Wash buffer B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 rot="18543348">
            <a:off x="4317883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Wash buffer E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 rot="18543348">
            <a:off x="4821224" y="1084732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 rot="18543348">
            <a:off x="5271516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 rot="18543348">
            <a:off x="5742353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8543348">
            <a:off x="6199553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8543348">
            <a:off x="671045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8543348">
            <a:off x="716765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8543348">
            <a:off x="2323888" y="972369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 rot="18543348">
            <a:off x="3378317" y="94223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</a:t>
            </a:r>
            <a:r>
              <a:rPr lang="en-US" sz="1000" b="1" dirty="0" smtClean="0"/>
              <a:t>Through_2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 rot="18543348">
            <a:off x="7626969" y="1100011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Dialysis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 rot="18543348">
            <a:off x="8160369" y="1005996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Concentrated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-10103"/>
            <a:ext cx="170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1mM </a:t>
            </a:r>
            <a:r>
              <a:rPr lang="en-US" sz="1400" b="1" dirty="0" smtClean="0"/>
              <a:t>IPTG induction</a:t>
            </a:r>
          </a:p>
          <a:p>
            <a:r>
              <a:rPr lang="en-US" sz="1400" b="1" dirty="0" smtClean="0"/>
              <a:t>8M Urea</a:t>
            </a:r>
            <a:endParaRPr lang="en-US" sz="1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7" y="1447800"/>
            <a:ext cx="838200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/>
          <p:cNvSpPr/>
          <p:nvPr/>
        </p:nvSpPr>
        <p:spPr>
          <a:xfrm rot="19380777" flipH="1">
            <a:off x="6571439" y="4291326"/>
            <a:ext cx="105788" cy="1072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380777" flipH="1">
            <a:off x="6117617" y="4291326"/>
            <a:ext cx="105788" cy="1072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5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58" y="3276600"/>
            <a:ext cx="76635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Conclusion: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1M and 4M Urea do not work well in terms of restoring the target protein.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 protein treated with 6M Urea has slightly better specific activity (0.4453 U/</a:t>
            </a:r>
            <a:r>
              <a:rPr lang="en-US" sz="1400" dirty="0" err="1" smtClean="0"/>
              <a:t>ug</a:t>
            </a:r>
            <a:r>
              <a:rPr lang="en-US" sz="1400" dirty="0" smtClean="0"/>
              <a:t> vs. 0.4052U/</a:t>
            </a:r>
            <a:r>
              <a:rPr lang="en-US" sz="1400" dirty="0" err="1" smtClean="0"/>
              <a:t>ug</a:t>
            </a:r>
            <a:r>
              <a:rPr lang="en-US" sz="1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Compare with 50uM IPTG and 1mM IPTG induction in which 8M Urea was applied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Total amount of protein: 478.3 </a:t>
            </a:r>
            <a:r>
              <a:rPr lang="en-US" sz="1400" dirty="0" err="1" smtClean="0"/>
              <a:t>ug</a:t>
            </a:r>
            <a:r>
              <a:rPr lang="en-US" sz="1400" dirty="0" smtClean="0"/>
              <a:t> vs. 1299 </a:t>
            </a:r>
            <a:r>
              <a:rPr lang="en-US" sz="1400" dirty="0" err="1" smtClean="0"/>
              <a:t>ug</a:t>
            </a: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Total reactions from one batch: 76 vs. 211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Total batches needed for one series of initial rate </a:t>
            </a:r>
            <a:r>
              <a:rPr lang="en-US" sz="1400" dirty="0" err="1" smtClean="0"/>
              <a:t>Exp</a:t>
            </a:r>
            <a:r>
              <a:rPr lang="en-US" sz="1400" dirty="0" smtClean="0"/>
              <a:t>:  3.8  vs. 1.4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Purity: 90% vs. 95%</a:t>
            </a:r>
            <a:endParaRPr lang="en-US" sz="1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60905"/>
              </p:ext>
            </p:extLst>
          </p:nvPr>
        </p:nvGraphicFramePr>
        <p:xfrm>
          <a:off x="609600" y="457200"/>
          <a:ext cx="7162799" cy="2485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0919"/>
                <a:gridCol w="1075470"/>
                <a:gridCol w="1075470"/>
                <a:gridCol w="1075470"/>
                <a:gridCol w="1075470"/>
              </a:tblGrid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1mM IPTG induction at 30 </a:t>
                      </a:r>
                      <a:r>
                        <a:rPr lang="en-US" sz="1200" b="1" i="0" u="none" strike="noStrike" baseline="30000" dirty="0" err="1" smtClean="0">
                          <a:effectLst/>
                          <a:latin typeface="+mn-lt"/>
                        </a:rPr>
                        <a:t>o</a:t>
                      </a:r>
                      <a:r>
                        <a:rPr lang="en-US" sz="1200" b="1" i="0" u="none" strike="noStrike" dirty="0" err="1" smtClean="0">
                          <a:effectLst/>
                          <a:latin typeface="+mn-lt"/>
                        </a:rPr>
                        <a:t>C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1M Urea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4M Urea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6M Urea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8M Urea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[Purified Protein],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ug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0.1451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0.1863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0.2725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0.5196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200" b="1" u="none" strike="noStrike" baseline="-25000" dirty="0" err="1">
                          <a:effectLst/>
                          <a:latin typeface="+mn-lt"/>
                        </a:rPr>
                        <a:t>Total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2500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2500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2500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2500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protein,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ug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362.8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465.8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681.3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1299.0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Specific activity, U/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ug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0.0452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0.0964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0.4453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0.4052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Total Reactions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18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121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211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How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</a:rPr>
                        <a:t> many batches required for </a:t>
                      </a:r>
                    </a:p>
                    <a:p>
                      <a:pPr algn="ctr" fontAlgn="b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</a:rPr>
                        <a:t>one series of initial rate Exp.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45.7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16.7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2.5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1.4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80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328</Words>
  <Application>Microsoft Office PowerPoint</Application>
  <PresentationFormat>On-screen Show (4:3)</PresentationFormat>
  <Paragraphs>122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xguan</dc:creator>
  <cp:lastModifiedBy>xguan</cp:lastModifiedBy>
  <cp:revision>2</cp:revision>
  <dcterms:created xsi:type="dcterms:W3CDTF">2015-10-16T15:08:01Z</dcterms:created>
  <dcterms:modified xsi:type="dcterms:W3CDTF">2015-10-16T15:14:40Z</dcterms:modified>
</cp:coreProperties>
</file>