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unshi\Desktop\Truncated%20Sirt3\3-29-17_BradfordAssay2_T-Sirt3%20batch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Bradford Assay - Standard Curve</a:t>
            </a:r>
          </a:p>
        </c:rich>
      </c:tx>
      <c:layout>
        <c:manualLayout>
          <c:xMode val="edge"/>
          <c:yMode val="edge"/>
          <c:x val="0.25240895278057407"/>
          <c:y val="3.34346504559270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14287192706813"/>
          <c:y val="0.20972644376899696"/>
          <c:w val="0.52215897865294336"/>
          <c:h val="0.57446808510638303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0.47618540223697747"/>
                  <c:y val="0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Sheet1!$G$4:$G$7</c:f>
              <c:numCache>
                <c:formatCode>General</c:formatCode>
                <c:ptCount val="4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</c:numCache>
            </c:numRef>
          </c:xVal>
          <c:yVal>
            <c:numRef>
              <c:f>Sheet1!$H$4:$H$7</c:f>
              <c:numCache>
                <c:formatCode>General</c:formatCode>
                <c:ptCount val="4"/>
                <c:pt idx="0">
                  <c:v>2.3999989032745361E-2</c:v>
                </c:pt>
                <c:pt idx="1">
                  <c:v>8.7250009179115295E-2</c:v>
                </c:pt>
                <c:pt idx="2">
                  <c:v>0.13125000894069672</c:v>
                </c:pt>
                <c:pt idx="3">
                  <c:v>0.16915000975131989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252400"/>
        <c:axId val="186754080"/>
      </c:scatterChart>
      <c:valAx>
        <c:axId val="187252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ug/ml (BSA)</a:t>
                </a:r>
              </a:p>
            </c:rich>
          </c:tx>
          <c:layout>
            <c:manualLayout>
              <c:xMode val="edge"/>
              <c:yMode val="edge"/>
              <c:x val="0.33333396054228487"/>
              <c:y val="0.8814589665653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754080"/>
        <c:crosses val="autoZero"/>
        <c:crossBetween val="midCat"/>
      </c:valAx>
      <c:valAx>
        <c:axId val="1867540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A595 nm_corrected</a:t>
                </a:r>
              </a:p>
            </c:rich>
          </c:tx>
          <c:layout>
            <c:manualLayout>
              <c:xMode val="edge"/>
              <c:yMode val="edge"/>
              <c:x val="3.0828574385413629E-2"/>
              <c:y val="0.28571428571428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725240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327685316724842"/>
          <c:y val="0.57446808510638303"/>
          <c:w val="0.26782323997328089"/>
          <c:h val="0.136778115501519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0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7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3A20-6225-46D0-8CAB-B1224CEF87C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5935" y="1905043"/>
            <a:ext cx="7867135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oncentration </a:t>
            </a:r>
            <a:r>
              <a:rPr lang="en-US" dirty="0" smtClean="0"/>
              <a:t>of </a:t>
            </a:r>
            <a:r>
              <a:rPr lang="en-US" dirty="0" smtClean="0"/>
              <a:t>in-house Sirt3 </a:t>
            </a:r>
            <a:r>
              <a:rPr lang="en-US" dirty="0" smtClean="0"/>
              <a:t>batches, based </a:t>
            </a:r>
            <a:r>
              <a:rPr lang="en-US" dirty="0" smtClean="0"/>
              <a:t>on two different types of Bradford </a:t>
            </a:r>
            <a:r>
              <a:rPr lang="en-US" dirty="0" smtClean="0"/>
              <a:t>Assay</a:t>
            </a:r>
          </a:p>
          <a:p>
            <a:endParaRPr lang="en-US" dirty="0"/>
          </a:p>
          <a:p>
            <a:r>
              <a:rPr lang="en-US" dirty="0" smtClean="0"/>
              <a:t>4</a:t>
            </a:r>
            <a:r>
              <a:rPr lang="en-US" dirty="0" smtClean="0"/>
              <a:t>/26/2017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Issues with concentration of protein samples: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296"/>
            <a:ext cx="10515600" cy="497059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The protein concentrations measured in-house were done using a BSA standard curve from the absorbance of the BSA standards and samples at 280 nm.</a:t>
            </a:r>
          </a:p>
          <a:p>
            <a:endParaRPr lang="en-US" sz="1800" dirty="0"/>
          </a:p>
          <a:p>
            <a:r>
              <a:rPr lang="en-US" sz="1800" dirty="0" smtClean="0"/>
              <a:t>However, from the SEC results it was discovered that there was a lot of DNA present in the T-Sirt3 protein samples.</a:t>
            </a:r>
          </a:p>
          <a:p>
            <a:endParaRPr lang="en-US" sz="1800" dirty="0"/>
          </a:p>
          <a:p>
            <a:r>
              <a:rPr lang="en-US" sz="1800" dirty="0" smtClean="0"/>
              <a:t>Since DNA absorbs at 260 nm, the absorbance at 280 nm (used to estimate protein concentration) is mostly from the DNA.</a:t>
            </a:r>
          </a:p>
          <a:p>
            <a:endParaRPr lang="en-US" sz="1800" dirty="0"/>
          </a:p>
          <a:p>
            <a:r>
              <a:rPr lang="en-US" sz="1800" dirty="0" smtClean="0"/>
              <a:t>Therefore the concentrations determined from the BSA standard curve are wrong (much higher than the correct concentrations).</a:t>
            </a:r>
          </a:p>
          <a:p>
            <a:endParaRPr lang="en-US" sz="1800" dirty="0"/>
          </a:p>
          <a:p>
            <a:r>
              <a:rPr lang="en-US" sz="1800" dirty="0" smtClean="0"/>
              <a:t>Thus to determine the correct protein concentrations, Bradford assay was used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Two different versions of Bradford assay was done to verify the concentration values.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45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91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Concentration of </a:t>
            </a:r>
            <a:r>
              <a:rPr lang="en-US" sz="2400" dirty="0" smtClean="0"/>
              <a:t>Sirt3 batches using microassay</a:t>
            </a:r>
            <a:r>
              <a:rPr lang="en-US" sz="2400" dirty="0"/>
              <a:t>-</a:t>
            </a:r>
            <a:r>
              <a:rPr lang="en-US" sz="2400" dirty="0" smtClean="0"/>
              <a:t>Bradford assay procedure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77456"/>
              </p:ext>
            </p:extLst>
          </p:nvPr>
        </p:nvGraphicFramePr>
        <p:xfrm>
          <a:off x="210065" y="1671080"/>
          <a:ext cx="6293506" cy="14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3" imgW="5791110" imgH="1304910" progId="Excel.Sheet.8">
                  <p:embed/>
                </p:oleObj>
              </mc:Choice>
              <mc:Fallback>
                <p:oleObj name="Worksheet" r:id="rId3" imgW="5791110" imgH="13049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065" y="1671080"/>
                        <a:ext cx="6293506" cy="14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260722"/>
              </p:ext>
            </p:extLst>
          </p:nvPr>
        </p:nvGraphicFramePr>
        <p:xfrm>
          <a:off x="751730" y="3361424"/>
          <a:ext cx="5210175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65772" y="2380134"/>
            <a:ext cx="4481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Manufacturers instructions were followed for the microplate based Bradford assay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Absorbance of the standards and samples were measured at 595 nm.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Concentrations of the T-Sirt3 samples (dilutions) were determined from the standard curve.</a:t>
            </a:r>
          </a:p>
        </p:txBody>
      </p:sp>
    </p:spTree>
    <p:extLst>
      <p:ext uri="{BB962C8B-B14F-4D97-AF65-F5344CB8AC3E}">
        <p14:creationId xmlns:p14="http://schemas.microsoft.com/office/powerpoint/2010/main" val="5836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Concentrations of the T-Sirt3 batches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321277" y="1663671"/>
            <a:ext cx="6969212" cy="4204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9427" y="1919416"/>
            <a:ext cx="43166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the Bradford assay, concentrations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Batch 1 = 0.51 mg/ml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Batch 2A = 0.21 mg/ml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Batch 2B = 0.16 mg/ml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since Batch 1 is impure, based on comparison with Batches 2A and B and </a:t>
            </a:r>
            <a:r>
              <a:rPr lang="en-US" dirty="0" err="1" smtClean="0"/>
              <a:t>densitometric</a:t>
            </a:r>
            <a:r>
              <a:rPr lang="en-US" dirty="0" smtClean="0"/>
              <a:t> analysis, the correct concentration of Batch 1 is 0.3 mg/ml.</a:t>
            </a:r>
          </a:p>
        </p:txBody>
      </p:sp>
    </p:spTree>
    <p:extLst>
      <p:ext uri="{BB962C8B-B14F-4D97-AF65-F5344CB8AC3E}">
        <p14:creationId xmlns:p14="http://schemas.microsoft.com/office/powerpoint/2010/main" val="10692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76" y="0"/>
            <a:ext cx="10515600" cy="132556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Concentration of Sirt3 batches using </a:t>
            </a:r>
            <a:r>
              <a:rPr lang="en-US" sz="2400" dirty="0" smtClean="0">
                <a:solidFill>
                  <a:prstClr val="black"/>
                </a:solidFill>
              </a:rPr>
              <a:t>standard-Bradford </a:t>
            </a:r>
            <a:r>
              <a:rPr lang="en-US" sz="2400" dirty="0">
                <a:solidFill>
                  <a:prstClr val="black"/>
                </a:solidFill>
              </a:rPr>
              <a:t>assay procedure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429072"/>
              </p:ext>
            </p:extLst>
          </p:nvPr>
        </p:nvGraphicFramePr>
        <p:xfrm>
          <a:off x="1785164" y="1201523"/>
          <a:ext cx="8520203" cy="200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8143968" imgH="1914570" progId="Excel.Sheet.12">
                  <p:embed/>
                </p:oleObj>
              </mc:Choice>
              <mc:Fallback>
                <p:oleObj name="Worksheet" r:id="rId3" imgW="8143968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5164" y="1201523"/>
                        <a:ext cx="8520203" cy="2002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45" y="3451181"/>
            <a:ext cx="4114016" cy="3114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9752" y="3780695"/>
            <a:ext cx="6796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Manufacturers instructions were followed for the </a:t>
            </a:r>
            <a:r>
              <a:rPr lang="en-US" dirty="0" smtClean="0"/>
              <a:t>cuvette</a:t>
            </a:r>
            <a:r>
              <a:rPr lang="en-US" dirty="0"/>
              <a:t>-</a:t>
            </a:r>
            <a:r>
              <a:rPr lang="en-US" dirty="0" smtClean="0"/>
              <a:t>based standard Bradford </a:t>
            </a:r>
            <a:r>
              <a:rPr lang="en-US" dirty="0" smtClean="0"/>
              <a:t>assay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Absorbance of the standards and samples were measured at 595 nm.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Concentrations of the </a:t>
            </a:r>
            <a:r>
              <a:rPr lang="en-US" dirty="0" smtClean="0"/>
              <a:t>Sirt3 samples were </a:t>
            </a:r>
            <a:r>
              <a:rPr lang="en-US" dirty="0" smtClean="0"/>
              <a:t>determined from the standard curve.</a:t>
            </a:r>
          </a:p>
        </p:txBody>
      </p:sp>
    </p:spTree>
    <p:extLst>
      <p:ext uri="{BB962C8B-B14F-4D97-AF65-F5344CB8AC3E}">
        <p14:creationId xmlns:p14="http://schemas.microsoft.com/office/powerpoint/2010/main" val="10179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"/>
            <a:ext cx="10515600" cy="1325563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Average values for the concentration </a:t>
            </a:r>
            <a:r>
              <a:rPr lang="en-US" sz="2400" dirty="0">
                <a:solidFill>
                  <a:prstClr val="black"/>
                </a:solidFill>
              </a:rPr>
              <a:t>of Sirt3 batches </a:t>
            </a:r>
            <a:r>
              <a:rPr lang="en-US" sz="2400" dirty="0" smtClean="0">
                <a:solidFill>
                  <a:prstClr val="black"/>
                </a:solidFill>
              </a:rPr>
              <a:t>determined using two different Bradford </a:t>
            </a:r>
            <a:r>
              <a:rPr lang="en-US" sz="2400" dirty="0">
                <a:solidFill>
                  <a:prstClr val="black"/>
                </a:solidFill>
              </a:rPr>
              <a:t>assay </a:t>
            </a:r>
            <a:r>
              <a:rPr lang="en-US" sz="2400" dirty="0" smtClean="0">
                <a:solidFill>
                  <a:prstClr val="black"/>
                </a:solidFill>
              </a:rPr>
              <a:t>procedures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88088"/>
              </p:ext>
            </p:extLst>
          </p:nvPr>
        </p:nvGraphicFramePr>
        <p:xfrm>
          <a:off x="1239794" y="1993558"/>
          <a:ext cx="9712412" cy="276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103"/>
                <a:gridCol w="2428103"/>
                <a:gridCol w="2428103"/>
                <a:gridCol w="2428103"/>
              </a:tblGrid>
              <a:tr h="8346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Micro-assay</a:t>
                      </a:r>
                      <a:r>
                        <a:rPr lang="en-US" baseline="0" dirty="0" smtClean="0"/>
                        <a:t> (mg/ml)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Standard-assay (mg/ml)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(mg/ml)</a:t>
                      </a:r>
                      <a:endParaRPr lang="en-US" dirty="0"/>
                    </a:p>
                  </a:txBody>
                  <a:tcPr anchor="ctr"/>
                </a:tc>
              </a:tr>
              <a:tr h="48357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T-Sirt3</a:t>
                      </a:r>
                      <a:r>
                        <a:rPr lang="en-US" b="0" baseline="0" dirty="0" smtClean="0"/>
                        <a:t>-</a:t>
                      </a:r>
                      <a:r>
                        <a:rPr lang="en-US" b="0" dirty="0" smtClean="0"/>
                        <a:t>Batch</a:t>
                      </a:r>
                      <a:r>
                        <a:rPr lang="en-US" b="0" baseline="0" dirty="0" smtClean="0"/>
                        <a:t> 1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0.275</a:t>
                      </a:r>
                      <a:endParaRPr lang="en-US" dirty="0"/>
                    </a:p>
                  </a:txBody>
                  <a:tcPr anchor="ctr"/>
                </a:tc>
              </a:tr>
              <a:tr h="48357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T-Sirt3-Batch 2A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0.185</a:t>
                      </a:r>
                      <a:endParaRPr lang="en-US" dirty="0"/>
                    </a:p>
                  </a:txBody>
                  <a:tcPr anchor="ctr"/>
                </a:tc>
              </a:tr>
              <a:tr h="48357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T-Sirt3-Batch 2B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0.1265</a:t>
                      </a:r>
                      <a:endParaRPr lang="en-US" dirty="0"/>
                    </a:p>
                  </a:txBody>
                  <a:tcPr anchor="ctr"/>
                </a:tc>
              </a:tr>
              <a:tr h="48357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Sirt3(102-399)-8/9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1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351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Worksheet</vt:lpstr>
      <vt:lpstr>Microsoft Excel Worksheet</vt:lpstr>
      <vt:lpstr>PowerPoint Presentation</vt:lpstr>
      <vt:lpstr>Issues with concentration of protein samples:</vt:lpstr>
      <vt:lpstr>Concentration of Sirt3 batches using microassay-Bradford assay procedure</vt:lpstr>
      <vt:lpstr>Concentrations of the T-Sirt3 batches</vt:lpstr>
      <vt:lpstr>Concentration of Sirt3 batches using standard-Bradford assay procedure</vt:lpstr>
      <vt:lpstr>Average values for the concentration of Sirt3 batches determined using two different Bradford assay procedures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17</cp:revision>
  <dcterms:created xsi:type="dcterms:W3CDTF">2017-03-29T16:02:52Z</dcterms:created>
  <dcterms:modified xsi:type="dcterms:W3CDTF">2017-04-26T17:53:31Z</dcterms:modified>
</cp:coreProperties>
</file>