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58" r:id="rId4"/>
    <p:sldId id="256" r:id="rId5"/>
    <p:sldId id="257" r:id="rId6"/>
    <p:sldId id="260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120" d="100"/>
          <a:sy n="120" d="100"/>
        </p:scale>
        <p:origin x="-78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0403%2025deg%20mthd%201%201uM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Pmcat-lab5\SharedDocs\Data\March'13%20Thermal%20Kinetics%20Prcl%201\Summary%200321-0325%2074-75-76deg%201uM%20prcl1%20mthd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9787980853929096"/>
          <c:y val="6.1495444186831727E-2"/>
          <c:w val="0.74369660703674856"/>
          <c:h val="0.84017393046457445"/>
        </c:manualLayout>
      </c:layout>
      <c:scatterChart>
        <c:scatterStyle val="smoothMarker"/>
        <c:ser>
          <c:idx val="0"/>
          <c:order val="0"/>
          <c:tx>
            <c:strRef>
              <c:f>'0403 25deg mthd 1 1uM'!$G$2</c:f>
              <c:strCache>
                <c:ptCount val="1"/>
                <c:pt idx="0">
                  <c:v>Deriv2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'0403 25deg mthd 1 1uM'!$E$3:$E$63</c:f>
              <c:numCache>
                <c:formatCode>0.00</c:formatCode>
                <c:ptCount val="61"/>
                <c:pt idx="0">
                  <c:v>27.020000459999999</c:v>
                </c:pt>
                <c:pt idx="1">
                  <c:v>28.020000459999999</c:v>
                </c:pt>
                <c:pt idx="2">
                  <c:v>29.020000459999999</c:v>
                </c:pt>
                <c:pt idx="3">
                  <c:v>30.020000459999999</c:v>
                </c:pt>
                <c:pt idx="4">
                  <c:v>31.020000459999999</c:v>
                </c:pt>
                <c:pt idx="5">
                  <c:v>32.020000459999999</c:v>
                </c:pt>
                <c:pt idx="6">
                  <c:v>33.020000459999999</c:v>
                </c:pt>
                <c:pt idx="7">
                  <c:v>34.020000459999999</c:v>
                </c:pt>
                <c:pt idx="8">
                  <c:v>35.020000459999999</c:v>
                </c:pt>
                <c:pt idx="9">
                  <c:v>36.020000459999999</c:v>
                </c:pt>
                <c:pt idx="10">
                  <c:v>37.020000459999999</c:v>
                </c:pt>
                <c:pt idx="11">
                  <c:v>38.020000459999999</c:v>
                </c:pt>
                <c:pt idx="12">
                  <c:v>39.020000459999999</c:v>
                </c:pt>
                <c:pt idx="13">
                  <c:v>40.020000459999999</c:v>
                </c:pt>
                <c:pt idx="14">
                  <c:v>41.020000459999999</c:v>
                </c:pt>
                <c:pt idx="15">
                  <c:v>42.020000459999999</c:v>
                </c:pt>
                <c:pt idx="16">
                  <c:v>43.020000459999999</c:v>
                </c:pt>
                <c:pt idx="17">
                  <c:v>44.020000459999999</c:v>
                </c:pt>
                <c:pt idx="18">
                  <c:v>45.020000459999999</c:v>
                </c:pt>
                <c:pt idx="19">
                  <c:v>46.020000459999999</c:v>
                </c:pt>
                <c:pt idx="20">
                  <c:v>47.020000459999999</c:v>
                </c:pt>
                <c:pt idx="21">
                  <c:v>48.020000459999999</c:v>
                </c:pt>
                <c:pt idx="22">
                  <c:v>49.020000459999999</c:v>
                </c:pt>
                <c:pt idx="23">
                  <c:v>50.020000459999999</c:v>
                </c:pt>
                <c:pt idx="24">
                  <c:v>51.020000459999999</c:v>
                </c:pt>
                <c:pt idx="25">
                  <c:v>52.020000459999999</c:v>
                </c:pt>
                <c:pt idx="26">
                  <c:v>53.020000459999999</c:v>
                </c:pt>
                <c:pt idx="27">
                  <c:v>54.020000459999999</c:v>
                </c:pt>
                <c:pt idx="28">
                  <c:v>55.020000459999999</c:v>
                </c:pt>
                <c:pt idx="29">
                  <c:v>56.020000459999999</c:v>
                </c:pt>
                <c:pt idx="30">
                  <c:v>57.020000459999999</c:v>
                </c:pt>
                <c:pt idx="31">
                  <c:v>58.020000459999999</c:v>
                </c:pt>
                <c:pt idx="32">
                  <c:v>59.020000459999999</c:v>
                </c:pt>
                <c:pt idx="33">
                  <c:v>60.020000459999999</c:v>
                </c:pt>
                <c:pt idx="34">
                  <c:v>61.020000459999999</c:v>
                </c:pt>
                <c:pt idx="35">
                  <c:v>62.020000459999999</c:v>
                </c:pt>
                <c:pt idx="36">
                  <c:v>63.020000459999999</c:v>
                </c:pt>
                <c:pt idx="37">
                  <c:v>64.020004270000001</c:v>
                </c:pt>
                <c:pt idx="38">
                  <c:v>65.020004270000001</c:v>
                </c:pt>
                <c:pt idx="39">
                  <c:v>66.020004270000001</c:v>
                </c:pt>
                <c:pt idx="40">
                  <c:v>67.020004270000001</c:v>
                </c:pt>
                <c:pt idx="41">
                  <c:v>68.020004270000001</c:v>
                </c:pt>
                <c:pt idx="42">
                  <c:v>69.020004270000001</c:v>
                </c:pt>
                <c:pt idx="43">
                  <c:v>70.020004270000001</c:v>
                </c:pt>
                <c:pt idx="44">
                  <c:v>71.020004270000001</c:v>
                </c:pt>
                <c:pt idx="45">
                  <c:v>72.020004270000001</c:v>
                </c:pt>
                <c:pt idx="46">
                  <c:v>73.020004270000001</c:v>
                </c:pt>
                <c:pt idx="47">
                  <c:v>74.020004270000001</c:v>
                </c:pt>
                <c:pt idx="48">
                  <c:v>75.020004270000001</c:v>
                </c:pt>
                <c:pt idx="49">
                  <c:v>76.020004270000001</c:v>
                </c:pt>
                <c:pt idx="50">
                  <c:v>77.020004270000001</c:v>
                </c:pt>
                <c:pt idx="51">
                  <c:v>78.020004270000001</c:v>
                </c:pt>
                <c:pt idx="52">
                  <c:v>79.020004270000001</c:v>
                </c:pt>
                <c:pt idx="53">
                  <c:v>80.020004270000001</c:v>
                </c:pt>
                <c:pt idx="54">
                  <c:v>81.020004270000001</c:v>
                </c:pt>
                <c:pt idx="55">
                  <c:v>82.020004270000001</c:v>
                </c:pt>
                <c:pt idx="56">
                  <c:v>83.020004270000001</c:v>
                </c:pt>
                <c:pt idx="57">
                  <c:v>84.020004270000001</c:v>
                </c:pt>
                <c:pt idx="58">
                  <c:v>85.020004270000001</c:v>
                </c:pt>
                <c:pt idx="59">
                  <c:v>86.020004270000001</c:v>
                </c:pt>
                <c:pt idx="60">
                  <c:v>87.020004270000001</c:v>
                </c:pt>
              </c:numCache>
            </c:numRef>
          </c:xVal>
          <c:yVal>
            <c:numRef>
              <c:f>'0403 25deg mthd 1 1uM'!$G$3:$G$63</c:f>
              <c:numCache>
                <c:formatCode>0.00000</c:formatCode>
                <c:ptCount val="61"/>
                <c:pt idx="0">
                  <c:v>-1.0834634304000002E-4</c:v>
                </c:pt>
                <c:pt idx="1">
                  <c:v>1.7314155408000014E-4</c:v>
                </c:pt>
                <c:pt idx="2">
                  <c:v>-7.4406460010000082E-5</c:v>
                </c:pt>
                <c:pt idx="3">
                  <c:v>-1.2953082842000001E-4</c:v>
                </c:pt>
                <c:pt idx="4">
                  <c:v>1.0172527250000006E-5</c:v>
                </c:pt>
                <c:pt idx="5">
                  <c:v>8.2661706990000059E-5</c:v>
                </c:pt>
                <c:pt idx="6">
                  <c:v>1.1535486189000002E-4</c:v>
                </c:pt>
                <c:pt idx="7">
                  <c:v>-2.4163226769000006E-4</c:v>
                </c:pt>
                <c:pt idx="8">
                  <c:v>7.3492527008000086E-5</c:v>
                </c:pt>
                <c:pt idx="9">
                  <c:v>1.1338293548199999E-4</c:v>
                </c:pt>
                <c:pt idx="10">
                  <c:v>-2.9017530280000009E-5</c:v>
                </c:pt>
                <c:pt idx="11">
                  <c:v>-5.6475399110000024E-5</c:v>
                </c:pt>
                <c:pt idx="12">
                  <c:v>-5.5437287300000039E-5</c:v>
                </c:pt>
                <c:pt idx="13">
                  <c:v>4.9218536330000033E-5</c:v>
                </c:pt>
                <c:pt idx="14">
                  <c:v>1.578827750600001E-4</c:v>
                </c:pt>
                <c:pt idx="15">
                  <c:v>1.0829667740000006E-4</c:v>
                </c:pt>
                <c:pt idx="16">
                  <c:v>-3.385049060000002E-5</c:v>
                </c:pt>
                <c:pt idx="17">
                  <c:v>-8.413691830000011E-5</c:v>
                </c:pt>
                <c:pt idx="18">
                  <c:v>-1.1569757774000005E-4</c:v>
                </c:pt>
                <c:pt idx="19">
                  <c:v>2.5922557684000011E-4</c:v>
                </c:pt>
                <c:pt idx="20">
                  <c:v>2.3458400399999993E-4</c:v>
                </c:pt>
                <c:pt idx="21">
                  <c:v>-2.3223957400000006E-4</c:v>
                </c:pt>
                <c:pt idx="22">
                  <c:v>-2.4733443206000012E-4</c:v>
                </c:pt>
                <c:pt idx="23">
                  <c:v>1.1588632696000008E-4</c:v>
                </c:pt>
                <c:pt idx="24">
                  <c:v>-7.2941176800000047E-5</c:v>
                </c:pt>
                <c:pt idx="25">
                  <c:v>-9.6276404710000062E-5</c:v>
                </c:pt>
                <c:pt idx="26">
                  <c:v>2.8797985081000015E-4</c:v>
                </c:pt>
                <c:pt idx="27">
                  <c:v>7.3318660700000086E-5</c:v>
                </c:pt>
                <c:pt idx="28">
                  <c:v>1.0840100000000006E-4</c:v>
                </c:pt>
                <c:pt idx="29">
                  <c:v>-1.3927638000000013E-5</c:v>
                </c:pt>
                <c:pt idx="30">
                  <c:v>-1.1554855160000013E-4</c:v>
                </c:pt>
                <c:pt idx="31">
                  <c:v>1.6151866300000007E-4</c:v>
                </c:pt>
                <c:pt idx="32">
                  <c:v>4.5381981180000032E-4</c:v>
                </c:pt>
                <c:pt idx="33">
                  <c:v>7.1773887100000193E-5</c:v>
                </c:pt>
                <c:pt idx="34">
                  <c:v>-2.3014342830000016E-4</c:v>
                </c:pt>
                <c:pt idx="35">
                  <c:v>2.3765361430000013E-4</c:v>
                </c:pt>
                <c:pt idx="36">
                  <c:v>5.1920453183073259E-5</c:v>
                </c:pt>
                <c:pt idx="37">
                  <c:v>3.1924748300000001E-4</c:v>
                </c:pt>
                <c:pt idx="38">
                  <c:v>9.4595050900000098E-4</c:v>
                </c:pt>
                <c:pt idx="39">
                  <c:v>1.0019044859999999E-3</c:v>
                </c:pt>
                <c:pt idx="40">
                  <c:v>1.0372698299999973E-4</c:v>
                </c:pt>
                <c:pt idx="41">
                  <c:v>6.9886935000000084E-4</c:v>
                </c:pt>
                <c:pt idx="42">
                  <c:v>1.5235594470000005E-3</c:v>
                </c:pt>
                <c:pt idx="43">
                  <c:v>1.0037370959999998E-3</c:v>
                </c:pt>
                <c:pt idx="44">
                  <c:v>1.8928200010000001E-3</c:v>
                </c:pt>
                <c:pt idx="45">
                  <c:v>2.9939413080000018E-3</c:v>
                </c:pt>
                <c:pt idx="46">
                  <c:v>2.4490505399999991E-3</c:v>
                </c:pt>
                <c:pt idx="47">
                  <c:v>4.4220630100000029E-3</c:v>
                </c:pt>
                <c:pt idx="48">
                  <c:v>8.8421162200000084E-3</c:v>
                </c:pt>
                <c:pt idx="49">
                  <c:v>6.6953115200000038E-3</c:v>
                </c:pt>
                <c:pt idx="50">
                  <c:v>-6.5416302500000047E-3</c:v>
                </c:pt>
                <c:pt idx="51">
                  <c:v>-1.42423911E-2</c:v>
                </c:pt>
                <c:pt idx="52">
                  <c:v>-9.2216385580000063E-3</c:v>
                </c:pt>
                <c:pt idx="53">
                  <c:v>-3.3314575553000008E-3</c:v>
                </c:pt>
                <c:pt idx="54">
                  <c:v>-3.9037567330000016E-4</c:v>
                </c:pt>
                <c:pt idx="55">
                  <c:v>7.6497584799999993E-5</c:v>
                </c:pt>
                <c:pt idx="56">
                  <c:v>-1.3098120699999988E-5</c:v>
                </c:pt>
                <c:pt idx="57">
                  <c:v>-7.2543800300000017E-5</c:v>
                </c:pt>
                <c:pt idx="58">
                  <c:v>-1.3631086770000001E-4</c:v>
                </c:pt>
                <c:pt idx="59">
                  <c:v>1.3331075750000007E-4</c:v>
                </c:pt>
                <c:pt idx="60">
                  <c:v>2.8353644552171216E-6</c:v>
                </c:pt>
              </c:numCache>
            </c:numRef>
          </c:yVal>
          <c:smooth val="1"/>
        </c:ser>
        <c:axId val="78548352"/>
        <c:axId val="78644736"/>
      </c:scatterChart>
      <c:valAx>
        <c:axId val="78548352"/>
        <c:scaling>
          <c:orientation val="minMax"/>
          <c:max val="90"/>
          <c:min val="25"/>
        </c:scaling>
        <c:axPos val="b"/>
        <c:title>
          <c:tx>
            <c:rich>
              <a:bodyPr/>
              <a:lstStyle/>
              <a:p>
                <a:pPr>
                  <a:defRPr sz="700"/>
                </a:pPr>
                <a:r>
                  <a:rPr lang="en-US" sz="700"/>
                  <a:t>Temperature (oC)</a:t>
                </a:r>
              </a:p>
            </c:rich>
          </c:tx>
          <c:layout>
            <c:manualLayout>
              <c:xMode val="edge"/>
              <c:yMode val="edge"/>
              <c:x val="0.4690396230591658"/>
              <c:y val="0.9354575159802313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78644736"/>
        <c:crosses val="autoZero"/>
        <c:crossBetween val="midCat"/>
      </c:valAx>
      <c:valAx>
        <c:axId val="78644736"/>
        <c:scaling>
          <c:orientation val="minMax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700"/>
                </a:pPr>
                <a:r>
                  <a:rPr lang="en-US" sz="700"/>
                  <a:t>Deriv 2</a:t>
                </a:r>
              </a:p>
            </c:rich>
          </c:tx>
          <c:layout>
            <c:manualLayout>
              <c:xMode val="edge"/>
              <c:yMode val="edge"/>
              <c:x val="2.0080321285140569E-2"/>
              <c:y val="0.45583486998577744"/>
            </c:manualLayout>
          </c:layout>
        </c:title>
        <c:numFmt formatCode="0.000" sourceLinked="0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78548352"/>
        <c:crosses val="autoZero"/>
        <c:crossBetween val="midCat"/>
      </c:valAx>
    </c:plotArea>
    <c:plotVisOnly val="1"/>
  </c:chart>
  <c:spPr>
    <a:ln>
      <a:solidFill>
        <a:schemeClr val="tx1"/>
      </a:solidFill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31751927235513"/>
          <c:y val="0.12400134936111094"/>
          <c:w val="0.83907492695488806"/>
          <c:h val="0.73360188910555724"/>
        </c:manualLayout>
      </c:layout>
      <c:scatterChart>
        <c:scatterStyle val="smoothMarker"/>
        <c:ser>
          <c:idx val="0"/>
          <c:order val="0"/>
          <c:tx>
            <c:strRef>
              <c:f>'mthd1 1uM 0321 74deg-0322 76deg'!$A$1:$F$1</c:f>
              <c:strCache>
                <c:ptCount val="1"/>
                <c:pt idx="0">
                  <c:v>1uM oligo 90-74oC</c:v>
                </c:pt>
              </c:strCache>
            </c:strRef>
          </c:tx>
          <c:spPr>
            <a:ln w="19050"/>
          </c:spPr>
          <c:marker>
            <c:symbol val="diamond"/>
            <c:size val="3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76deg'!$F$4:$F$124</c:f>
              <c:numCache>
                <c:formatCode>0.0000</c:formatCode>
                <c:ptCount val="121"/>
                <c:pt idx="0">
                  <c:v>0.93594199420000046</c:v>
                </c:pt>
                <c:pt idx="1">
                  <c:v>0.93468141560000073</c:v>
                </c:pt>
                <c:pt idx="2">
                  <c:v>0.93361151220000071</c:v>
                </c:pt>
                <c:pt idx="3">
                  <c:v>0.93296831849999995</c:v>
                </c:pt>
                <c:pt idx="4">
                  <c:v>0.93241167070000008</c:v>
                </c:pt>
                <c:pt idx="5">
                  <c:v>0.93222582340000071</c:v>
                </c:pt>
                <c:pt idx="6">
                  <c:v>0.93344402310000041</c:v>
                </c:pt>
                <c:pt idx="7">
                  <c:v>0.93349599840000042</c:v>
                </c:pt>
                <c:pt idx="8">
                  <c:v>0.93360042570000001</c:v>
                </c:pt>
                <c:pt idx="9">
                  <c:v>0.93429118389999999</c:v>
                </c:pt>
                <c:pt idx="10">
                  <c:v>0.93486672640000001</c:v>
                </c:pt>
                <c:pt idx="11">
                  <c:v>0.93459361789999995</c:v>
                </c:pt>
                <c:pt idx="12">
                  <c:v>0.93529677389999999</c:v>
                </c:pt>
                <c:pt idx="13">
                  <c:v>0.93562418220000043</c:v>
                </c:pt>
                <c:pt idx="14">
                  <c:v>0.93599921460000102</c:v>
                </c:pt>
                <c:pt idx="15">
                  <c:v>0.93578082320000044</c:v>
                </c:pt>
                <c:pt idx="16">
                  <c:v>0.93579238650000041</c:v>
                </c:pt>
                <c:pt idx="17">
                  <c:v>0.9360830188</c:v>
                </c:pt>
                <c:pt idx="18">
                  <c:v>0.93652069570000007</c:v>
                </c:pt>
                <c:pt idx="19">
                  <c:v>0.93665701150000058</c:v>
                </c:pt>
                <c:pt idx="20">
                  <c:v>0.93643057350000003</c:v>
                </c:pt>
                <c:pt idx="21">
                  <c:v>0.93756479019999961</c:v>
                </c:pt>
                <c:pt idx="22">
                  <c:v>0.93722110989999996</c:v>
                </c:pt>
                <c:pt idx="23">
                  <c:v>0.93753677609999997</c:v>
                </c:pt>
                <c:pt idx="24">
                  <c:v>0.93689197300000071</c:v>
                </c:pt>
                <c:pt idx="25">
                  <c:v>0.9374359249999995</c:v>
                </c:pt>
                <c:pt idx="26">
                  <c:v>0.93771362300000005</c:v>
                </c:pt>
                <c:pt idx="27">
                  <c:v>0.93772381540000072</c:v>
                </c:pt>
                <c:pt idx="28">
                  <c:v>0.93727767470000001</c:v>
                </c:pt>
                <c:pt idx="29">
                  <c:v>0.93774878979999998</c:v>
                </c:pt>
                <c:pt idx="30">
                  <c:v>0.93818467860000043</c:v>
                </c:pt>
                <c:pt idx="31">
                  <c:v>0.93869072200000059</c:v>
                </c:pt>
                <c:pt idx="32">
                  <c:v>0.93820279839999998</c:v>
                </c:pt>
                <c:pt idx="33">
                  <c:v>0.93861359360000041</c:v>
                </c:pt>
                <c:pt idx="34">
                  <c:v>0.93852978939999998</c:v>
                </c:pt>
                <c:pt idx="35">
                  <c:v>0.9382742047</c:v>
                </c:pt>
                <c:pt idx="36">
                  <c:v>0.93884170060000072</c:v>
                </c:pt>
                <c:pt idx="37">
                  <c:v>0.93833768369999992</c:v>
                </c:pt>
                <c:pt idx="38">
                  <c:v>0.9381046891</c:v>
                </c:pt>
                <c:pt idx="39">
                  <c:v>0.93798327450000041</c:v>
                </c:pt>
                <c:pt idx="40">
                  <c:v>0.93853920700000004</c:v>
                </c:pt>
                <c:pt idx="41">
                  <c:v>0.93835908169999993</c:v>
                </c:pt>
                <c:pt idx="42">
                  <c:v>0.93787908550000043</c:v>
                </c:pt>
                <c:pt idx="43">
                  <c:v>0.93830639119999959</c:v>
                </c:pt>
                <c:pt idx="44">
                  <c:v>0.93743908409999999</c:v>
                </c:pt>
                <c:pt idx="45">
                  <c:v>0.9381601213999996</c:v>
                </c:pt>
                <c:pt idx="46">
                  <c:v>0.93814170360000071</c:v>
                </c:pt>
                <c:pt idx="47">
                  <c:v>0.93830907340000058</c:v>
                </c:pt>
                <c:pt idx="48">
                  <c:v>0.9383831024</c:v>
                </c:pt>
                <c:pt idx="49">
                  <c:v>0.93767291310000045</c:v>
                </c:pt>
                <c:pt idx="50">
                  <c:v>0.93793022630000045</c:v>
                </c:pt>
                <c:pt idx="51">
                  <c:v>0.93811678889999928</c:v>
                </c:pt>
                <c:pt idx="52">
                  <c:v>0.93852829930000004</c:v>
                </c:pt>
                <c:pt idx="53">
                  <c:v>0.93783098460000003</c:v>
                </c:pt>
                <c:pt idx="54">
                  <c:v>0.93820518260000041</c:v>
                </c:pt>
                <c:pt idx="55">
                  <c:v>0.93783217670000008</c:v>
                </c:pt>
                <c:pt idx="56">
                  <c:v>0.93883991240000075</c:v>
                </c:pt>
                <c:pt idx="57">
                  <c:v>0.9384623169999996</c:v>
                </c:pt>
                <c:pt idx="58">
                  <c:v>0.93800961970000052</c:v>
                </c:pt>
                <c:pt idx="59">
                  <c:v>0.93860542770000055</c:v>
                </c:pt>
                <c:pt idx="60">
                  <c:v>0.9387549758</c:v>
                </c:pt>
                <c:pt idx="61">
                  <c:v>0.93866968150000041</c:v>
                </c:pt>
                <c:pt idx="62">
                  <c:v>0.93818068499999996</c:v>
                </c:pt>
                <c:pt idx="63">
                  <c:v>0.93867099290000044</c:v>
                </c:pt>
                <c:pt idx="64">
                  <c:v>0.93821680549999997</c:v>
                </c:pt>
                <c:pt idx="65">
                  <c:v>0.93803107740000058</c:v>
                </c:pt>
                <c:pt idx="66">
                  <c:v>0.93787002560000043</c:v>
                </c:pt>
                <c:pt idx="67">
                  <c:v>0.93772721290000072</c:v>
                </c:pt>
                <c:pt idx="68">
                  <c:v>0.9383156896</c:v>
                </c:pt>
                <c:pt idx="69">
                  <c:v>0.93889832500000003</c:v>
                </c:pt>
                <c:pt idx="70">
                  <c:v>0.93860548730000071</c:v>
                </c:pt>
                <c:pt idx="71">
                  <c:v>0.93864887950000075</c:v>
                </c:pt>
                <c:pt idx="72">
                  <c:v>0.9383243917999996</c:v>
                </c:pt>
                <c:pt idx="73">
                  <c:v>0.93862247470000004</c:v>
                </c:pt>
                <c:pt idx="74">
                  <c:v>0.93877011540000044</c:v>
                </c:pt>
                <c:pt idx="75">
                  <c:v>0.93864041570000045</c:v>
                </c:pt>
                <c:pt idx="76">
                  <c:v>0.93818610909999955</c:v>
                </c:pt>
                <c:pt idx="77">
                  <c:v>0.93819987770000046</c:v>
                </c:pt>
                <c:pt idx="78">
                  <c:v>0.93860042100000041</c:v>
                </c:pt>
                <c:pt idx="79">
                  <c:v>0.93861287829999995</c:v>
                </c:pt>
                <c:pt idx="80">
                  <c:v>0.9387124777000001</c:v>
                </c:pt>
                <c:pt idx="81">
                  <c:v>0.93802118300000004</c:v>
                </c:pt>
                <c:pt idx="82">
                  <c:v>0.93897229429999995</c:v>
                </c:pt>
                <c:pt idx="83">
                  <c:v>0.93870759010000004</c:v>
                </c:pt>
                <c:pt idx="84">
                  <c:v>0.93854862450000043</c:v>
                </c:pt>
                <c:pt idx="85">
                  <c:v>0.93866819140000002</c:v>
                </c:pt>
                <c:pt idx="86">
                  <c:v>0.93889707330000072</c:v>
                </c:pt>
                <c:pt idx="87">
                  <c:v>0.93871361020000044</c:v>
                </c:pt>
                <c:pt idx="88">
                  <c:v>0.93898832799999998</c:v>
                </c:pt>
                <c:pt idx="89">
                  <c:v>0.93847107890000003</c:v>
                </c:pt>
                <c:pt idx="90">
                  <c:v>0.93910181520000058</c:v>
                </c:pt>
                <c:pt idx="91">
                  <c:v>0.93921500440000005</c:v>
                </c:pt>
                <c:pt idx="92">
                  <c:v>0.93846321109999997</c:v>
                </c:pt>
                <c:pt idx="93">
                  <c:v>0.93861782549999995</c:v>
                </c:pt>
                <c:pt idx="94">
                  <c:v>0.9387617707</c:v>
                </c:pt>
                <c:pt idx="95">
                  <c:v>0.93853068350000002</c:v>
                </c:pt>
                <c:pt idx="96">
                  <c:v>0.93896102910000001</c:v>
                </c:pt>
                <c:pt idx="97">
                  <c:v>0.93894952540000043</c:v>
                </c:pt>
                <c:pt idx="98">
                  <c:v>0.93848991390000003</c:v>
                </c:pt>
                <c:pt idx="99">
                  <c:v>0.93865931030000072</c:v>
                </c:pt>
                <c:pt idx="100">
                  <c:v>0.93880957370000051</c:v>
                </c:pt>
                <c:pt idx="101">
                  <c:v>0.93914937970000001</c:v>
                </c:pt>
                <c:pt idx="102">
                  <c:v>0.93940079210000005</c:v>
                </c:pt>
                <c:pt idx="103">
                  <c:v>0.93857717509999961</c:v>
                </c:pt>
                <c:pt idx="104">
                  <c:v>0.93936681749999995</c:v>
                </c:pt>
                <c:pt idx="105">
                  <c:v>0.93857842680000003</c:v>
                </c:pt>
                <c:pt idx="106">
                  <c:v>0.93848717209999999</c:v>
                </c:pt>
                <c:pt idx="107">
                  <c:v>0.93885290619999995</c:v>
                </c:pt>
                <c:pt idx="108">
                  <c:v>0.93890780210000047</c:v>
                </c:pt>
                <c:pt idx="109">
                  <c:v>0.93832987550000047</c:v>
                </c:pt>
                <c:pt idx="110">
                  <c:v>0.938888371</c:v>
                </c:pt>
                <c:pt idx="111">
                  <c:v>0.93873161080000045</c:v>
                </c:pt>
                <c:pt idx="112">
                  <c:v>0.93822050089999998</c:v>
                </c:pt>
                <c:pt idx="113">
                  <c:v>0.93924939630000071</c:v>
                </c:pt>
                <c:pt idx="114">
                  <c:v>0.93886870150000001</c:v>
                </c:pt>
                <c:pt idx="115">
                  <c:v>0.93865209819999995</c:v>
                </c:pt>
                <c:pt idx="116">
                  <c:v>0.93872171640000102</c:v>
                </c:pt>
                <c:pt idx="117">
                  <c:v>0.93898487090000005</c:v>
                </c:pt>
                <c:pt idx="118">
                  <c:v>0.93941807749999995</c:v>
                </c:pt>
                <c:pt idx="119">
                  <c:v>0.93875157830000044</c:v>
                </c:pt>
                <c:pt idx="120">
                  <c:v>0.93925088640000043</c:v>
                </c:pt>
              </c:numCache>
            </c:numRef>
          </c:yVal>
          <c:smooth val="1"/>
        </c:ser>
        <c:axId val="78815232"/>
        <c:axId val="78817152"/>
      </c:scatterChart>
      <c:valAx>
        <c:axId val="78815232"/>
        <c:scaling>
          <c:orientation val="minMax"/>
          <c:max val="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66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78817152"/>
        <c:crosses val="autoZero"/>
        <c:crossBetween val="midCat"/>
      </c:valAx>
      <c:valAx>
        <c:axId val="78817152"/>
        <c:scaling>
          <c:orientation val="minMax"/>
          <c:max val="0.94000000000000061"/>
          <c:min val="0.93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78815232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156093695835218"/>
          <c:y val="0.12400134936111094"/>
          <c:w val="0.83068918272008463"/>
          <c:h val="0.73360188910555724"/>
        </c:manualLayout>
      </c:layout>
      <c:scatterChart>
        <c:scatterStyle val="smoothMarker"/>
        <c:ser>
          <c:idx val="1"/>
          <c:order val="0"/>
          <c:tx>
            <c:strRef>
              <c:f>'mthd1 1uM 0321 74deg-0322 76deg'!$O$1:$T$1</c:f>
              <c:strCache>
                <c:ptCount val="1"/>
                <c:pt idx="0">
                  <c:v>1uM oligo 90-76oC</c:v>
                </c:pt>
              </c:strCache>
            </c:strRef>
          </c:tx>
          <c:spPr>
            <a:ln w="19050"/>
          </c:spPr>
          <c:marker>
            <c:symbol val="square"/>
            <c:size val="2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76deg'!$T$4:$T$124</c:f>
              <c:numCache>
                <c:formatCode>0.0000</c:formatCode>
                <c:ptCount val="121"/>
                <c:pt idx="0">
                  <c:v>0.98916202779999929</c:v>
                </c:pt>
                <c:pt idx="1">
                  <c:v>0.9887462257999996</c:v>
                </c:pt>
                <c:pt idx="2">
                  <c:v>0.98839652539999956</c:v>
                </c:pt>
                <c:pt idx="3">
                  <c:v>0.98893219229999996</c:v>
                </c:pt>
                <c:pt idx="4">
                  <c:v>0.98925477269999995</c:v>
                </c:pt>
                <c:pt idx="5">
                  <c:v>0.99161767960000002</c:v>
                </c:pt>
                <c:pt idx="6">
                  <c:v>0.99309140440000043</c:v>
                </c:pt>
                <c:pt idx="7">
                  <c:v>0.99448567629999995</c:v>
                </c:pt>
                <c:pt idx="8">
                  <c:v>0.99503618479999922</c:v>
                </c:pt>
                <c:pt idx="9">
                  <c:v>0.99564117190000001</c:v>
                </c:pt>
                <c:pt idx="10">
                  <c:v>0.99557381869999995</c:v>
                </c:pt>
                <c:pt idx="11">
                  <c:v>0.99517011640000042</c:v>
                </c:pt>
                <c:pt idx="12">
                  <c:v>0.99602222439999999</c:v>
                </c:pt>
                <c:pt idx="13">
                  <c:v>0.99580687280000002</c:v>
                </c:pt>
                <c:pt idx="14">
                  <c:v>0.995554626</c:v>
                </c:pt>
                <c:pt idx="15">
                  <c:v>0.99592918159999999</c:v>
                </c:pt>
                <c:pt idx="16">
                  <c:v>0.99554210899999929</c:v>
                </c:pt>
                <c:pt idx="17">
                  <c:v>0.99564099310000043</c:v>
                </c:pt>
                <c:pt idx="18">
                  <c:v>0.99593991040000041</c:v>
                </c:pt>
                <c:pt idx="19">
                  <c:v>0.99606978889999942</c:v>
                </c:pt>
                <c:pt idx="20">
                  <c:v>0.99632167819999995</c:v>
                </c:pt>
                <c:pt idx="21">
                  <c:v>0.9962972998999996</c:v>
                </c:pt>
                <c:pt idx="22">
                  <c:v>0.9966151714</c:v>
                </c:pt>
                <c:pt idx="23">
                  <c:v>0.99674147370000055</c:v>
                </c:pt>
                <c:pt idx="24">
                  <c:v>0.99650430679999957</c:v>
                </c:pt>
                <c:pt idx="25">
                  <c:v>0.99673801660000072</c:v>
                </c:pt>
                <c:pt idx="26">
                  <c:v>0.99769049880000005</c:v>
                </c:pt>
                <c:pt idx="27">
                  <c:v>0.99736720319999961</c:v>
                </c:pt>
                <c:pt idx="28">
                  <c:v>0.9969437717999996</c:v>
                </c:pt>
                <c:pt idx="29">
                  <c:v>0.99702072139999998</c:v>
                </c:pt>
                <c:pt idx="30">
                  <c:v>0.99766868350000004</c:v>
                </c:pt>
                <c:pt idx="31">
                  <c:v>0.99718677999999927</c:v>
                </c:pt>
                <c:pt idx="32">
                  <c:v>0.9977924824000004</c:v>
                </c:pt>
                <c:pt idx="33">
                  <c:v>0.99774891140000044</c:v>
                </c:pt>
                <c:pt idx="34">
                  <c:v>0.99844181540000043</c:v>
                </c:pt>
                <c:pt idx="35">
                  <c:v>0.99755007029999998</c:v>
                </c:pt>
                <c:pt idx="36">
                  <c:v>0.99740171430000002</c:v>
                </c:pt>
                <c:pt idx="37">
                  <c:v>0.99859189989999997</c:v>
                </c:pt>
                <c:pt idx="38">
                  <c:v>0.99873542790000003</c:v>
                </c:pt>
                <c:pt idx="39">
                  <c:v>0.99823677539999955</c:v>
                </c:pt>
                <c:pt idx="40">
                  <c:v>0.99861657619999999</c:v>
                </c:pt>
                <c:pt idx="41">
                  <c:v>0.99833399059999961</c:v>
                </c:pt>
                <c:pt idx="42">
                  <c:v>0.99823057650000002</c:v>
                </c:pt>
                <c:pt idx="43">
                  <c:v>0.9981244802</c:v>
                </c:pt>
                <c:pt idx="44">
                  <c:v>0.99815022949999999</c:v>
                </c:pt>
                <c:pt idx="45">
                  <c:v>0.99956399199999935</c:v>
                </c:pt>
                <c:pt idx="46">
                  <c:v>0.99865877630000044</c:v>
                </c:pt>
                <c:pt idx="47">
                  <c:v>0.99859082700000001</c:v>
                </c:pt>
                <c:pt idx="48">
                  <c:v>0.99867272379999961</c:v>
                </c:pt>
                <c:pt idx="49">
                  <c:v>0.99828547240000043</c:v>
                </c:pt>
                <c:pt idx="50">
                  <c:v>0.99806827310000001</c:v>
                </c:pt>
                <c:pt idx="51">
                  <c:v>0.99885362389999999</c:v>
                </c:pt>
                <c:pt idx="52">
                  <c:v>0.99870437379999999</c:v>
                </c:pt>
                <c:pt idx="53">
                  <c:v>0.99890249969999989</c:v>
                </c:pt>
                <c:pt idx="54">
                  <c:v>0.99824690819999951</c:v>
                </c:pt>
                <c:pt idx="55">
                  <c:v>0.99896299839999958</c:v>
                </c:pt>
                <c:pt idx="56">
                  <c:v>0.99852281809999999</c:v>
                </c:pt>
                <c:pt idx="57">
                  <c:v>0.99729031319999994</c:v>
                </c:pt>
                <c:pt idx="58">
                  <c:v>0.99750041960000002</c:v>
                </c:pt>
                <c:pt idx="59">
                  <c:v>0.9962459803</c:v>
                </c:pt>
                <c:pt idx="60">
                  <c:v>0.99692618849999959</c:v>
                </c:pt>
                <c:pt idx="61">
                  <c:v>0.99705731869999992</c:v>
                </c:pt>
                <c:pt idx="62">
                  <c:v>0.99667572979999997</c:v>
                </c:pt>
                <c:pt idx="63">
                  <c:v>0.99694019560000002</c:v>
                </c:pt>
                <c:pt idx="64">
                  <c:v>0.99729782339999995</c:v>
                </c:pt>
                <c:pt idx="65">
                  <c:v>0.995965302</c:v>
                </c:pt>
                <c:pt idx="66">
                  <c:v>0.99683129790000002</c:v>
                </c:pt>
                <c:pt idx="67">
                  <c:v>0.99700152869999992</c:v>
                </c:pt>
                <c:pt idx="68">
                  <c:v>0.99698901179999999</c:v>
                </c:pt>
                <c:pt idx="69">
                  <c:v>0.99680262799999997</c:v>
                </c:pt>
                <c:pt idx="70">
                  <c:v>0.99654299019999959</c:v>
                </c:pt>
                <c:pt idx="71">
                  <c:v>0.99669831990000002</c:v>
                </c:pt>
                <c:pt idx="72">
                  <c:v>0.99682950969999995</c:v>
                </c:pt>
                <c:pt idx="73">
                  <c:v>0.99672210220000002</c:v>
                </c:pt>
                <c:pt idx="74">
                  <c:v>0.99746847149999951</c:v>
                </c:pt>
                <c:pt idx="75">
                  <c:v>0.99738341569999989</c:v>
                </c:pt>
                <c:pt idx="76">
                  <c:v>0.99747210739999959</c:v>
                </c:pt>
                <c:pt idx="77">
                  <c:v>0.99723750349999996</c:v>
                </c:pt>
                <c:pt idx="78">
                  <c:v>0.99803900720000005</c:v>
                </c:pt>
                <c:pt idx="79">
                  <c:v>0.99754738809999943</c:v>
                </c:pt>
                <c:pt idx="80">
                  <c:v>0.99767547850000071</c:v>
                </c:pt>
                <c:pt idx="81">
                  <c:v>0.99765151740000046</c:v>
                </c:pt>
                <c:pt idx="82">
                  <c:v>0.99770742650000044</c:v>
                </c:pt>
                <c:pt idx="83">
                  <c:v>0.9976847172000004</c:v>
                </c:pt>
                <c:pt idx="84">
                  <c:v>0.9988185167000001</c:v>
                </c:pt>
                <c:pt idx="85">
                  <c:v>0.99747651819999961</c:v>
                </c:pt>
                <c:pt idx="86">
                  <c:v>0.9976599813</c:v>
                </c:pt>
                <c:pt idx="87">
                  <c:v>0.99807178969999999</c:v>
                </c:pt>
                <c:pt idx="88">
                  <c:v>0.99871021510000002</c:v>
                </c:pt>
                <c:pt idx="89">
                  <c:v>0.99799758199999955</c:v>
                </c:pt>
                <c:pt idx="90">
                  <c:v>0.99824219939999959</c:v>
                </c:pt>
                <c:pt idx="91">
                  <c:v>0.99787151810000041</c:v>
                </c:pt>
                <c:pt idx="92">
                  <c:v>0.99824601410000002</c:v>
                </c:pt>
                <c:pt idx="93">
                  <c:v>0.99784767630000071</c:v>
                </c:pt>
                <c:pt idx="94">
                  <c:v>0.99803477529999951</c:v>
                </c:pt>
                <c:pt idx="95">
                  <c:v>0.99852192399999951</c:v>
                </c:pt>
                <c:pt idx="96">
                  <c:v>0.99882882830000042</c:v>
                </c:pt>
                <c:pt idx="97">
                  <c:v>0.99750971789999998</c:v>
                </c:pt>
                <c:pt idx="98">
                  <c:v>0.99900931120000003</c:v>
                </c:pt>
                <c:pt idx="99">
                  <c:v>0.9986029863</c:v>
                </c:pt>
                <c:pt idx="100">
                  <c:v>0.99901658299999929</c:v>
                </c:pt>
                <c:pt idx="101">
                  <c:v>0.99877482650000071</c:v>
                </c:pt>
                <c:pt idx="102">
                  <c:v>0.99902957680000004</c:v>
                </c:pt>
                <c:pt idx="103">
                  <c:v>0.9987273216</c:v>
                </c:pt>
                <c:pt idx="104">
                  <c:v>0.99896782640000004</c:v>
                </c:pt>
                <c:pt idx="105">
                  <c:v>0.99912267919999997</c:v>
                </c:pt>
                <c:pt idx="106">
                  <c:v>0.99885141850000059</c:v>
                </c:pt>
                <c:pt idx="107">
                  <c:v>0.99913567299999995</c:v>
                </c:pt>
                <c:pt idx="108">
                  <c:v>0.99911218879999897</c:v>
                </c:pt>
                <c:pt idx="109">
                  <c:v>0.99892497060000041</c:v>
                </c:pt>
                <c:pt idx="110">
                  <c:v>0.99968791010000002</c:v>
                </c:pt>
                <c:pt idx="111">
                  <c:v>0.99906980989999961</c:v>
                </c:pt>
                <c:pt idx="112">
                  <c:v>0.99896818399999943</c:v>
                </c:pt>
                <c:pt idx="113">
                  <c:v>0.99914461370000052</c:v>
                </c:pt>
                <c:pt idx="114">
                  <c:v>0.99901062249999995</c:v>
                </c:pt>
                <c:pt idx="115">
                  <c:v>0.9991518855</c:v>
                </c:pt>
                <c:pt idx="116">
                  <c:v>0.99860352279999998</c:v>
                </c:pt>
                <c:pt idx="117">
                  <c:v>0.99895548820000002</c:v>
                </c:pt>
                <c:pt idx="118">
                  <c:v>0.99891597030000001</c:v>
                </c:pt>
                <c:pt idx="119">
                  <c:v>0.99886089560000002</c:v>
                </c:pt>
                <c:pt idx="120">
                  <c:v>0.99857848879999955</c:v>
                </c:pt>
              </c:numCache>
            </c:numRef>
          </c:yVal>
          <c:smooth val="1"/>
        </c:ser>
        <c:axId val="113193728"/>
        <c:axId val="113195648"/>
      </c:scatterChart>
      <c:valAx>
        <c:axId val="113193728"/>
        <c:scaling>
          <c:orientation val="minMax"/>
          <c:max val="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66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195648"/>
        <c:crosses val="autoZero"/>
        <c:crossBetween val="midCat"/>
      </c:valAx>
      <c:valAx>
        <c:axId val="113195648"/>
        <c:scaling>
          <c:orientation val="minMax"/>
          <c:max val="1"/>
          <c:min val="0.98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193728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156093695835221"/>
          <c:y val="0.124001349361111"/>
          <c:w val="0.83068918272008463"/>
          <c:h val="0.73360188910555746"/>
        </c:manualLayout>
      </c:layout>
      <c:scatterChart>
        <c:scatterStyle val="smoothMarker"/>
        <c:ser>
          <c:idx val="1"/>
          <c:order val="0"/>
          <c:tx>
            <c:strRef>
              <c:f>'mthd1 1uM 0321 74deg-0322 76deg'!$H$1:$M$1</c:f>
              <c:strCache>
                <c:ptCount val="1"/>
                <c:pt idx="0">
                  <c:v>1uM oligo 90-75oC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triangle"/>
            <c:size val="2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76deg'!$M$4:$M$124</c:f>
              <c:numCache>
                <c:formatCode>0.0000</c:formatCode>
                <c:ptCount val="121"/>
                <c:pt idx="0">
                  <c:v>0.76462292670000054</c:v>
                </c:pt>
                <c:pt idx="1">
                  <c:v>0.76404070850000072</c:v>
                </c:pt>
                <c:pt idx="2">
                  <c:v>0.7633666992</c:v>
                </c:pt>
                <c:pt idx="3">
                  <c:v>0.76383632420000003</c:v>
                </c:pt>
                <c:pt idx="4">
                  <c:v>0.76324337720000046</c:v>
                </c:pt>
                <c:pt idx="5">
                  <c:v>0.76431411500000002</c:v>
                </c:pt>
                <c:pt idx="6">
                  <c:v>0.76443189380000043</c:v>
                </c:pt>
                <c:pt idx="7">
                  <c:v>0.76546937230000045</c:v>
                </c:pt>
                <c:pt idx="8">
                  <c:v>0.76534771920000044</c:v>
                </c:pt>
                <c:pt idx="9">
                  <c:v>0.76579362150000074</c:v>
                </c:pt>
                <c:pt idx="10">
                  <c:v>0.76573711630000074</c:v>
                </c:pt>
                <c:pt idx="11">
                  <c:v>0.76615631579999999</c:v>
                </c:pt>
                <c:pt idx="12">
                  <c:v>0.7663167118999995</c:v>
                </c:pt>
                <c:pt idx="13">
                  <c:v>0.76639968160000072</c:v>
                </c:pt>
                <c:pt idx="14">
                  <c:v>0.76710009570000004</c:v>
                </c:pt>
                <c:pt idx="15">
                  <c:v>0.7670782804000007</c:v>
                </c:pt>
                <c:pt idx="16">
                  <c:v>0.7674365044</c:v>
                </c:pt>
                <c:pt idx="17">
                  <c:v>0.76749831440000071</c:v>
                </c:pt>
                <c:pt idx="18">
                  <c:v>0.76713311670000039</c:v>
                </c:pt>
                <c:pt idx="19">
                  <c:v>0.76726382970000007</c:v>
                </c:pt>
                <c:pt idx="20">
                  <c:v>0.76779818530000044</c:v>
                </c:pt>
                <c:pt idx="21">
                  <c:v>0.76804542540000076</c:v>
                </c:pt>
                <c:pt idx="22">
                  <c:v>0.76758468150000003</c:v>
                </c:pt>
                <c:pt idx="23">
                  <c:v>0.76744967700000088</c:v>
                </c:pt>
                <c:pt idx="24">
                  <c:v>0.76799857620000089</c:v>
                </c:pt>
                <c:pt idx="25">
                  <c:v>0.76797550920000046</c:v>
                </c:pt>
                <c:pt idx="26">
                  <c:v>0.76777142290000089</c:v>
                </c:pt>
                <c:pt idx="27">
                  <c:v>0.76804757120000045</c:v>
                </c:pt>
                <c:pt idx="28">
                  <c:v>0.76808089020000059</c:v>
                </c:pt>
                <c:pt idx="29">
                  <c:v>0.7689083815000004</c:v>
                </c:pt>
                <c:pt idx="30">
                  <c:v>0.76830112930000005</c:v>
                </c:pt>
                <c:pt idx="31">
                  <c:v>0.76818662879999999</c:v>
                </c:pt>
                <c:pt idx="32">
                  <c:v>0.76826661830000043</c:v>
                </c:pt>
                <c:pt idx="33">
                  <c:v>0.76796591280000071</c:v>
                </c:pt>
                <c:pt idx="34">
                  <c:v>0.76833569999999995</c:v>
                </c:pt>
                <c:pt idx="35">
                  <c:v>0.76779282090000045</c:v>
                </c:pt>
                <c:pt idx="36">
                  <c:v>0.76870328190000003</c:v>
                </c:pt>
                <c:pt idx="37">
                  <c:v>0.76836532350000042</c:v>
                </c:pt>
                <c:pt idx="38">
                  <c:v>0.76876062150000046</c:v>
                </c:pt>
                <c:pt idx="39">
                  <c:v>0.76841062310000041</c:v>
                </c:pt>
                <c:pt idx="40">
                  <c:v>0.76879787450000114</c:v>
                </c:pt>
                <c:pt idx="41">
                  <c:v>0.76846861840000058</c:v>
                </c:pt>
                <c:pt idx="42">
                  <c:v>0.76855081320000074</c:v>
                </c:pt>
                <c:pt idx="43">
                  <c:v>0.7681463957000001</c:v>
                </c:pt>
                <c:pt idx="44">
                  <c:v>0.76866537330000073</c:v>
                </c:pt>
                <c:pt idx="45">
                  <c:v>0.76877468820000072</c:v>
                </c:pt>
                <c:pt idx="46">
                  <c:v>0.76838481430000072</c:v>
                </c:pt>
                <c:pt idx="47">
                  <c:v>0.76848667860000042</c:v>
                </c:pt>
                <c:pt idx="48">
                  <c:v>0.76830142740000074</c:v>
                </c:pt>
                <c:pt idx="49">
                  <c:v>0.76819401980000046</c:v>
                </c:pt>
                <c:pt idx="50">
                  <c:v>0.76778167490000071</c:v>
                </c:pt>
                <c:pt idx="51">
                  <c:v>0.7680116892000004</c:v>
                </c:pt>
                <c:pt idx="52">
                  <c:v>0.76786577700000058</c:v>
                </c:pt>
                <c:pt idx="53">
                  <c:v>0.76822417970000001</c:v>
                </c:pt>
                <c:pt idx="54">
                  <c:v>0.76836937670000005</c:v>
                </c:pt>
                <c:pt idx="55">
                  <c:v>0.76862251760000089</c:v>
                </c:pt>
                <c:pt idx="56">
                  <c:v>0.76893752810000005</c:v>
                </c:pt>
                <c:pt idx="57">
                  <c:v>0.76918268199999951</c:v>
                </c:pt>
                <c:pt idx="58">
                  <c:v>0.76864737270000072</c:v>
                </c:pt>
                <c:pt idx="59">
                  <c:v>0.76920431850000071</c:v>
                </c:pt>
                <c:pt idx="60">
                  <c:v>0.76857692</c:v>
                </c:pt>
                <c:pt idx="61">
                  <c:v>0.76979291440000075</c:v>
                </c:pt>
                <c:pt idx="62">
                  <c:v>0.76938700680000005</c:v>
                </c:pt>
                <c:pt idx="63">
                  <c:v>0.7693762779000004</c:v>
                </c:pt>
                <c:pt idx="64">
                  <c:v>0.76906502250000075</c:v>
                </c:pt>
                <c:pt idx="65">
                  <c:v>0.76916557550000042</c:v>
                </c:pt>
                <c:pt idx="66">
                  <c:v>0.76993858810000004</c:v>
                </c:pt>
                <c:pt idx="67">
                  <c:v>0.76959621910000042</c:v>
                </c:pt>
                <c:pt idx="68">
                  <c:v>0.7695124149</c:v>
                </c:pt>
                <c:pt idx="69">
                  <c:v>0.76916372779999997</c:v>
                </c:pt>
                <c:pt idx="70">
                  <c:v>0.76988667250000076</c:v>
                </c:pt>
                <c:pt idx="71">
                  <c:v>0.76964879040000089</c:v>
                </c:pt>
                <c:pt idx="72">
                  <c:v>0.76953262089999996</c:v>
                </c:pt>
                <c:pt idx="73">
                  <c:v>0.76871550079999995</c:v>
                </c:pt>
                <c:pt idx="74">
                  <c:v>0.76929718260000046</c:v>
                </c:pt>
                <c:pt idx="75">
                  <c:v>0.76894581320000133</c:v>
                </c:pt>
                <c:pt idx="76">
                  <c:v>0.76976871490000043</c:v>
                </c:pt>
                <c:pt idx="77">
                  <c:v>0.76905852560000043</c:v>
                </c:pt>
                <c:pt idx="78">
                  <c:v>0.76985460520000071</c:v>
                </c:pt>
                <c:pt idx="79">
                  <c:v>0.76957988740000072</c:v>
                </c:pt>
                <c:pt idx="80">
                  <c:v>0.76951569320000046</c:v>
                </c:pt>
                <c:pt idx="81">
                  <c:v>0.76932197810000058</c:v>
                </c:pt>
                <c:pt idx="82">
                  <c:v>0.76927292350000043</c:v>
                </c:pt>
                <c:pt idx="83">
                  <c:v>0.76948678489999955</c:v>
                </c:pt>
                <c:pt idx="84">
                  <c:v>0.76951539520000001</c:v>
                </c:pt>
                <c:pt idx="85">
                  <c:v>0.76936739679999999</c:v>
                </c:pt>
                <c:pt idx="86">
                  <c:v>0.76906782389999995</c:v>
                </c:pt>
                <c:pt idx="87">
                  <c:v>0.7694234252000004</c:v>
                </c:pt>
                <c:pt idx="88">
                  <c:v>0.76928812270000002</c:v>
                </c:pt>
                <c:pt idx="89">
                  <c:v>0.76945847270000045</c:v>
                </c:pt>
                <c:pt idx="90">
                  <c:v>0.7697790861000009</c:v>
                </c:pt>
                <c:pt idx="91">
                  <c:v>0.7699180841000004</c:v>
                </c:pt>
                <c:pt idx="92">
                  <c:v>0.76967978480000043</c:v>
                </c:pt>
                <c:pt idx="93">
                  <c:v>0.77008408310000043</c:v>
                </c:pt>
                <c:pt idx="94">
                  <c:v>0.77018511300000059</c:v>
                </c:pt>
                <c:pt idx="95">
                  <c:v>0.76957041030000073</c:v>
                </c:pt>
                <c:pt idx="96">
                  <c:v>0.77017360930000045</c:v>
                </c:pt>
                <c:pt idx="97">
                  <c:v>0.76933860780000041</c:v>
                </c:pt>
                <c:pt idx="98">
                  <c:v>0.76969391110000074</c:v>
                </c:pt>
                <c:pt idx="99">
                  <c:v>0.76934891940000072</c:v>
                </c:pt>
                <c:pt idx="100">
                  <c:v>0.76944577690000071</c:v>
                </c:pt>
                <c:pt idx="101">
                  <c:v>0.76967507600000107</c:v>
                </c:pt>
                <c:pt idx="102">
                  <c:v>0.76994067430000102</c:v>
                </c:pt>
                <c:pt idx="103">
                  <c:v>0.76984328030000071</c:v>
                </c:pt>
                <c:pt idx="104">
                  <c:v>0.76995140310000076</c:v>
                </c:pt>
                <c:pt idx="105">
                  <c:v>0.76983588930000046</c:v>
                </c:pt>
                <c:pt idx="106">
                  <c:v>0.76962512730000088</c:v>
                </c:pt>
                <c:pt idx="107">
                  <c:v>0.77010381220000101</c:v>
                </c:pt>
                <c:pt idx="108">
                  <c:v>0.76980447770000071</c:v>
                </c:pt>
                <c:pt idx="109">
                  <c:v>0.77027708290000041</c:v>
                </c:pt>
                <c:pt idx="110">
                  <c:v>0.77009117600000077</c:v>
                </c:pt>
                <c:pt idx="111">
                  <c:v>0.76998579500000042</c:v>
                </c:pt>
                <c:pt idx="112">
                  <c:v>0.77015477420000045</c:v>
                </c:pt>
                <c:pt idx="113">
                  <c:v>0.77067327500000071</c:v>
                </c:pt>
                <c:pt idx="114">
                  <c:v>0.7703984976000009</c:v>
                </c:pt>
                <c:pt idx="115">
                  <c:v>0.77033358809999997</c:v>
                </c:pt>
                <c:pt idx="116">
                  <c:v>0.77002328630000072</c:v>
                </c:pt>
                <c:pt idx="117">
                  <c:v>0.77079528570000044</c:v>
                </c:pt>
                <c:pt idx="118">
                  <c:v>0.77036672829999997</c:v>
                </c:pt>
                <c:pt idx="119">
                  <c:v>0.76984328030000071</c:v>
                </c:pt>
                <c:pt idx="120">
                  <c:v>0.77056747670000003</c:v>
                </c:pt>
              </c:numCache>
            </c:numRef>
          </c:yVal>
          <c:smooth val="1"/>
        </c:ser>
        <c:axId val="113210496"/>
        <c:axId val="113212800"/>
      </c:scatterChart>
      <c:valAx>
        <c:axId val="113210496"/>
        <c:scaling>
          <c:orientation val="minMax"/>
          <c:max val="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55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212800"/>
        <c:crosses val="autoZero"/>
        <c:crossBetween val="midCat"/>
      </c:valAx>
      <c:valAx>
        <c:axId val="113212800"/>
        <c:scaling>
          <c:orientation val="minMax"/>
          <c:max val="0.78"/>
          <c:min val="0.76000000000000156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210496"/>
        <c:crosses val="autoZero"/>
        <c:crossBetween val="midCat"/>
        <c:majorUnit val="5.0000000000000114E-3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037994464528413"/>
          <c:y val="0.12400134936111097"/>
          <c:w val="0.84187017503315265"/>
          <c:h val="0.73360188910555735"/>
        </c:manualLayout>
      </c:layout>
      <c:scatterChart>
        <c:scatterStyle val="smoothMarker"/>
        <c:ser>
          <c:idx val="1"/>
          <c:order val="0"/>
          <c:tx>
            <c:strRef>
              <c:f>'mthd1 1uM  74deg-78deg'!$V$1:$Y$1</c:f>
              <c:strCache>
                <c:ptCount val="1"/>
                <c:pt idx="0">
                  <c:v>1uM oligo 90-78oC</c:v>
                </c:pt>
              </c:strCache>
            </c:strRef>
          </c:tx>
          <c:spPr>
            <a:ln w="19050">
              <a:solidFill>
                <a:schemeClr val="accent4"/>
              </a:solidFill>
            </a:ln>
          </c:spPr>
          <c:marker>
            <c:symbol val="none"/>
          </c:marker>
          <c:xVal>
            <c:numRef>
              <c:f>'mthd1 1uM  74deg-78deg'!$X$4:$X$124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74deg-78deg'!$Y$4:$Y$124</c:f>
              <c:numCache>
                <c:formatCode>0.0000</c:formatCode>
                <c:ptCount val="121"/>
                <c:pt idx="0">
                  <c:v>0.87991011140000008</c:v>
                </c:pt>
                <c:pt idx="1">
                  <c:v>0.88038897509999992</c:v>
                </c:pt>
                <c:pt idx="2">
                  <c:v>0.88039970400000001</c:v>
                </c:pt>
                <c:pt idx="3">
                  <c:v>0.88139247889999994</c:v>
                </c:pt>
                <c:pt idx="4">
                  <c:v>0.88112002609999995</c:v>
                </c:pt>
                <c:pt idx="5">
                  <c:v>0.88085091110000002</c:v>
                </c:pt>
                <c:pt idx="6">
                  <c:v>0.88108801839999995</c:v>
                </c:pt>
                <c:pt idx="7">
                  <c:v>0.88159722089999992</c:v>
                </c:pt>
                <c:pt idx="8">
                  <c:v>0.88158148529999991</c:v>
                </c:pt>
                <c:pt idx="9">
                  <c:v>0.8813847898999998</c:v>
                </c:pt>
                <c:pt idx="10">
                  <c:v>0.88177210089999991</c:v>
                </c:pt>
                <c:pt idx="11">
                  <c:v>0.88223570589999989</c:v>
                </c:pt>
                <c:pt idx="12">
                  <c:v>0.88194221260000016</c:v>
                </c:pt>
                <c:pt idx="13">
                  <c:v>0.88170552250000012</c:v>
                </c:pt>
                <c:pt idx="14">
                  <c:v>0.88206130269999994</c:v>
                </c:pt>
                <c:pt idx="15">
                  <c:v>0.88224661350000011</c:v>
                </c:pt>
                <c:pt idx="16">
                  <c:v>0.8821021913999999</c:v>
                </c:pt>
                <c:pt idx="17">
                  <c:v>0.88185751440000004</c:v>
                </c:pt>
                <c:pt idx="18">
                  <c:v>0.88175708060000002</c:v>
                </c:pt>
                <c:pt idx="19">
                  <c:v>0.88231480119999994</c:v>
                </c:pt>
                <c:pt idx="20">
                  <c:v>0.8821659087999999</c:v>
                </c:pt>
                <c:pt idx="21">
                  <c:v>0.88247597220000007</c:v>
                </c:pt>
                <c:pt idx="22">
                  <c:v>0.88213109969999992</c:v>
                </c:pt>
                <c:pt idx="23">
                  <c:v>0.88234537840000005</c:v>
                </c:pt>
                <c:pt idx="24">
                  <c:v>0.88208442929999997</c:v>
                </c:pt>
                <c:pt idx="25">
                  <c:v>0.88155919309999997</c:v>
                </c:pt>
                <c:pt idx="26">
                  <c:v>0.88143438099999982</c:v>
                </c:pt>
                <c:pt idx="27">
                  <c:v>0.88171577450000005</c:v>
                </c:pt>
                <c:pt idx="28">
                  <c:v>0.8819112778</c:v>
                </c:pt>
                <c:pt idx="29">
                  <c:v>0.88150882720000001</c:v>
                </c:pt>
                <c:pt idx="30">
                  <c:v>0.88208281989999993</c:v>
                </c:pt>
                <c:pt idx="31">
                  <c:v>0.88183122870000008</c:v>
                </c:pt>
                <c:pt idx="32">
                  <c:v>0.88201141360000013</c:v>
                </c:pt>
                <c:pt idx="33">
                  <c:v>0.88128048179999985</c:v>
                </c:pt>
                <c:pt idx="34">
                  <c:v>0.88172131780000007</c:v>
                </c:pt>
                <c:pt idx="35">
                  <c:v>0.88176727290000001</c:v>
                </c:pt>
                <c:pt idx="36">
                  <c:v>0.88208591940000003</c:v>
                </c:pt>
                <c:pt idx="37">
                  <c:v>0.88137948509999997</c:v>
                </c:pt>
                <c:pt idx="38">
                  <c:v>0.8814164995999999</c:v>
                </c:pt>
                <c:pt idx="39">
                  <c:v>0.88156408069999981</c:v>
                </c:pt>
                <c:pt idx="40">
                  <c:v>0.88093990089999996</c:v>
                </c:pt>
                <c:pt idx="41">
                  <c:v>0.88156491519999991</c:v>
                </c:pt>
                <c:pt idx="42">
                  <c:v>0.88139641280000003</c:v>
                </c:pt>
                <c:pt idx="43">
                  <c:v>0.88129562139999995</c:v>
                </c:pt>
                <c:pt idx="44">
                  <c:v>0.88155657049999991</c:v>
                </c:pt>
                <c:pt idx="45">
                  <c:v>0.88115292789999988</c:v>
                </c:pt>
                <c:pt idx="46">
                  <c:v>0.88126230239999992</c:v>
                </c:pt>
                <c:pt idx="47">
                  <c:v>0.88178068399999998</c:v>
                </c:pt>
                <c:pt idx="48">
                  <c:v>0.88165718319999997</c:v>
                </c:pt>
                <c:pt idx="49">
                  <c:v>0.88114607330000005</c:v>
                </c:pt>
                <c:pt idx="50">
                  <c:v>0.88117122650000013</c:v>
                </c:pt>
                <c:pt idx="51">
                  <c:v>0.88091301919999998</c:v>
                </c:pt>
                <c:pt idx="52">
                  <c:v>0.88116067650000007</c:v>
                </c:pt>
                <c:pt idx="53">
                  <c:v>0.88138800859999999</c:v>
                </c:pt>
                <c:pt idx="54">
                  <c:v>0.88238972429999996</c:v>
                </c:pt>
                <c:pt idx="55">
                  <c:v>0.88143837449999984</c:v>
                </c:pt>
                <c:pt idx="56">
                  <c:v>0.88038820029999998</c:v>
                </c:pt>
                <c:pt idx="57">
                  <c:v>0.88093322519999984</c:v>
                </c:pt>
                <c:pt idx="58">
                  <c:v>0.88146877289999992</c:v>
                </c:pt>
                <c:pt idx="59">
                  <c:v>0.8813815116999999</c:v>
                </c:pt>
                <c:pt idx="60">
                  <c:v>0.88133621220000002</c:v>
                </c:pt>
                <c:pt idx="61">
                  <c:v>0.88131952289999993</c:v>
                </c:pt>
                <c:pt idx="62">
                  <c:v>0.88102567200000015</c:v>
                </c:pt>
                <c:pt idx="63">
                  <c:v>0.88189548250000016</c:v>
                </c:pt>
                <c:pt idx="64">
                  <c:v>0.88155078889999983</c:v>
                </c:pt>
                <c:pt idx="65">
                  <c:v>0.88090181350000019</c:v>
                </c:pt>
                <c:pt idx="66">
                  <c:v>0.88178282979999989</c:v>
                </c:pt>
                <c:pt idx="67">
                  <c:v>0.88148301839999998</c:v>
                </c:pt>
                <c:pt idx="68">
                  <c:v>0.8815528749999999</c:v>
                </c:pt>
                <c:pt idx="69">
                  <c:v>0.88212412600000001</c:v>
                </c:pt>
                <c:pt idx="70">
                  <c:v>0.88199317460000004</c:v>
                </c:pt>
                <c:pt idx="71">
                  <c:v>0.88190561530000011</c:v>
                </c:pt>
                <c:pt idx="72">
                  <c:v>0.88144832849999999</c:v>
                </c:pt>
                <c:pt idx="73">
                  <c:v>0.88057160379999999</c:v>
                </c:pt>
                <c:pt idx="74">
                  <c:v>0.88193100690000004</c:v>
                </c:pt>
                <c:pt idx="75">
                  <c:v>0.88149601220000007</c:v>
                </c:pt>
                <c:pt idx="76">
                  <c:v>0.88153427839999998</c:v>
                </c:pt>
                <c:pt idx="77">
                  <c:v>0.88211178779999988</c:v>
                </c:pt>
                <c:pt idx="78">
                  <c:v>0.88170599940000005</c:v>
                </c:pt>
                <c:pt idx="79">
                  <c:v>0.88192152979999994</c:v>
                </c:pt>
                <c:pt idx="80">
                  <c:v>0.88167309760000012</c:v>
                </c:pt>
                <c:pt idx="81">
                  <c:v>0.88152241710000001</c:v>
                </c:pt>
                <c:pt idx="82">
                  <c:v>0.88181102280000001</c:v>
                </c:pt>
                <c:pt idx="83">
                  <c:v>0.88166308399999993</c:v>
                </c:pt>
                <c:pt idx="84">
                  <c:v>0.88158601519999991</c:v>
                </c:pt>
                <c:pt idx="85">
                  <c:v>0.88150227069999998</c:v>
                </c:pt>
                <c:pt idx="86">
                  <c:v>0.88179439310000007</c:v>
                </c:pt>
                <c:pt idx="87">
                  <c:v>0.88185012340000002</c:v>
                </c:pt>
                <c:pt idx="88">
                  <c:v>0.88165831570000008</c:v>
                </c:pt>
                <c:pt idx="89">
                  <c:v>0.88136541840000004</c:v>
                </c:pt>
                <c:pt idx="90">
                  <c:v>0.88173818589999986</c:v>
                </c:pt>
                <c:pt idx="91">
                  <c:v>0.8818088770000001</c:v>
                </c:pt>
                <c:pt idx="92">
                  <c:v>0.88204228879999991</c:v>
                </c:pt>
                <c:pt idx="93">
                  <c:v>0.88105261329999995</c:v>
                </c:pt>
                <c:pt idx="94">
                  <c:v>0.88168102500000001</c:v>
                </c:pt>
                <c:pt idx="95">
                  <c:v>0.88105249399999996</c:v>
                </c:pt>
                <c:pt idx="96">
                  <c:v>0.88117349150000002</c:v>
                </c:pt>
                <c:pt idx="97">
                  <c:v>0.8810399175000001</c:v>
                </c:pt>
                <c:pt idx="98">
                  <c:v>0.88161802290000002</c:v>
                </c:pt>
                <c:pt idx="99">
                  <c:v>0.88187652829999996</c:v>
                </c:pt>
                <c:pt idx="100">
                  <c:v>0.88101559879999991</c:v>
                </c:pt>
                <c:pt idx="101">
                  <c:v>0.88097548479999999</c:v>
                </c:pt>
                <c:pt idx="102">
                  <c:v>0.88148289919999989</c:v>
                </c:pt>
                <c:pt idx="103">
                  <c:v>0.88162159920000005</c:v>
                </c:pt>
                <c:pt idx="104">
                  <c:v>0.88067311050000008</c:v>
                </c:pt>
                <c:pt idx="105">
                  <c:v>0.88106197119999996</c:v>
                </c:pt>
                <c:pt idx="106">
                  <c:v>0.88137227299999998</c:v>
                </c:pt>
                <c:pt idx="107">
                  <c:v>0.8811535238999999</c:v>
                </c:pt>
                <c:pt idx="108">
                  <c:v>0.88023900989999992</c:v>
                </c:pt>
                <c:pt idx="109">
                  <c:v>0.8807479143000001</c:v>
                </c:pt>
                <c:pt idx="110">
                  <c:v>0.88016360999999987</c:v>
                </c:pt>
                <c:pt idx="111">
                  <c:v>0.88082742690000004</c:v>
                </c:pt>
                <c:pt idx="112">
                  <c:v>0.8799700141000002</c:v>
                </c:pt>
                <c:pt idx="113">
                  <c:v>0.88069081310000019</c:v>
                </c:pt>
                <c:pt idx="114">
                  <c:v>0.8806936741000001</c:v>
                </c:pt>
                <c:pt idx="115">
                  <c:v>0.88091218469999988</c:v>
                </c:pt>
                <c:pt idx="116">
                  <c:v>0.88045150039999998</c:v>
                </c:pt>
                <c:pt idx="117">
                  <c:v>0.8803846836</c:v>
                </c:pt>
                <c:pt idx="118">
                  <c:v>0.88023978469999997</c:v>
                </c:pt>
                <c:pt idx="119">
                  <c:v>0.88065028189999994</c:v>
                </c:pt>
                <c:pt idx="120">
                  <c:v>0.88042521480000002</c:v>
                </c:pt>
              </c:numCache>
            </c:numRef>
          </c:yVal>
          <c:smooth val="1"/>
        </c:ser>
        <c:axId val="110116864"/>
        <c:axId val="110118784"/>
      </c:scatterChart>
      <c:valAx>
        <c:axId val="110116864"/>
        <c:scaling>
          <c:orientation val="minMax"/>
          <c:max val="1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61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0118784"/>
        <c:crosses val="autoZero"/>
        <c:crossBetween val="midCat"/>
      </c:valAx>
      <c:valAx>
        <c:axId val="110118784"/>
        <c:scaling>
          <c:orientation val="minMax"/>
          <c:max val="0.89"/>
          <c:min val="0.87000000000000099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0116864"/>
        <c:crosses val="autoZero"/>
        <c:crossBetween val="midCat"/>
        <c:majorUnit val="5.0000000000000079E-3"/>
      </c:valAx>
    </c:plotArea>
    <c:plotVisOnly val="1"/>
  </c:chart>
  <c:spPr>
    <a:ln>
      <a:solidFill>
        <a:schemeClr val="accent1"/>
      </a:solidFill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037994464528413"/>
          <c:y val="0.12400134936111103"/>
          <c:w val="0.84187017503315265"/>
          <c:h val="0.73360188910555768"/>
        </c:manualLayout>
      </c:layout>
      <c:scatterChart>
        <c:scatterStyle val="smoothMarker"/>
        <c:ser>
          <c:idx val="1"/>
          <c:order val="0"/>
          <c:tx>
            <c:strRef>
              <c:f>'mthd1 1uM  74deg-78deg'!$V$1:$Y$1</c:f>
              <c:strCache>
                <c:ptCount val="1"/>
                <c:pt idx="0">
                  <c:v>1uM oligo 90-78oC</c:v>
                </c:pt>
              </c:strCache>
            </c:strRef>
          </c:tx>
          <c:spPr>
            <a:ln w="19050">
              <a:solidFill>
                <a:schemeClr val="accent4"/>
              </a:solidFill>
            </a:ln>
          </c:spPr>
          <c:marker>
            <c:symbol val="circle"/>
            <c:size val="3"/>
            <c:spPr>
              <a:solidFill>
                <a:srgbClr val="FFFF00"/>
              </a:solidFill>
              <a:ln>
                <a:solidFill>
                  <a:srgbClr val="8064A2"/>
                </a:solidFill>
              </a:ln>
            </c:spPr>
          </c:marker>
          <c:xVal>
            <c:numRef>
              <c:f>'mthd1 1uM  74deg-78deg'!$X$4:$X$124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74deg-78deg'!$Y$4:$Y$124</c:f>
              <c:numCache>
                <c:formatCode>0.0000</c:formatCode>
                <c:ptCount val="121"/>
                <c:pt idx="0">
                  <c:v>0.87991011140000008</c:v>
                </c:pt>
                <c:pt idx="1">
                  <c:v>0.88038897509999992</c:v>
                </c:pt>
                <c:pt idx="2">
                  <c:v>0.88039970400000001</c:v>
                </c:pt>
                <c:pt idx="3">
                  <c:v>0.88139247889999994</c:v>
                </c:pt>
                <c:pt idx="4">
                  <c:v>0.88112002609999995</c:v>
                </c:pt>
                <c:pt idx="5">
                  <c:v>0.88085091110000002</c:v>
                </c:pt>
                <c:pt idx="6">
                  <c:v>0.88108801839999995</c:v>
                </c:pt>
                <c:pt idx="7">
                  <c:v>0.88159722089999992</c:v>
                </c:pt>
                <c:pt idx="8">
                  <c:v>0.88158148529999991</c:v>
                </c:pt>
                <c:pt idx="9">
                  <c:v>0.8813847898999998</c:v>
                </c:pt>
                <c:pt idx="10">
                  <c:v>0.88177210089999991</c:v>
                </c:pt>
                <c:pt idx="11">
                  <c:v>0.88223570589999989</c:v>
                </c:pt>
                <c:pt idx="12">
                  <c:v>0.88194221260000016</c:v>
                </c:pt>
                <c:pt idx="13">
                  <c:v>0.88170552250000012</c:v>
                </c:pt>
                <c:pt idx="14">
                  <c:v>0.88206130269999994</c:v>
                </c:pt>
                <c:pt idx="15">
                  <c:v>0.88224661350000011</c:v>
                </c:pt>
                <c:pt idx="16">
                  <c:v>0.8821021913999999</c:v>
                </c:pt>
                <c:pt idx="17">
                  <c:v>0.88185751440000004</c:v>
                </c:pt>
                <c:pt idx="18">
                  <c:v>0.88175708060000002</c:v>
                </c:pt>
                <c:pt idx="19">
                  <c:v>0.88231480119999994</c:v>
                </c:pt>
                <c:pt idx="20">
                  <c:v>0.8821659087999999</c:v>
                </c:pt>
                <c:pt idx="21">
                  <c:v>0.88247597220000007</c:v>
                </c:pt>
                <c:pt idx="22">
                  <c:v>0.88213109969999992</c:v>
                </c:pt>
                <c:pt idx="23">
                  <c:v>0.88234537840000005</c:v>
                </c:pt>
                <c:pt idx="24">
                  <c:v>0.88208442929999997</c:v>
                </c:pt>
                <c:pt idx="25">
                  <c:v>0.88155919309999997</c:v>
                </c:pt>
                <c:pt idx="26">
                  <c:v>0.88143438099999982</c:v>
                </c:pt>
                <c:pt idx="27">
                  <c:v>0.88171577450000005</c:v>
                </c:pt>
                <c:pt idx="28">
                  <c:v>0.8819112778</c:v>
                </c:pt>
                <c:pt idx="29">
                  <c:v>0.88150882720000001</c:v>
                </c:pt>
                <c:pt idx="30">
                  <c:v>0.88208281989999993</c:v>
                </c:pt>
                <c:pt idx="31">
                  <c:v>0.88183122870000008</c:v>
                </c:pt>
                <c:pt idx="32">
                  <c:v>0.88201141360000013</c:v>
                </c:pt>
                <c:pt idx="33">
                  <c:v>0.88128048179999985</c:v>
                </c:pt>
                <c:pt idx="34">
                  <c:v>0.88172131780000007</c:v>
                </c:pt>
                <c:pt idx="35">
                  <c:v>0.88176727290000001</c:v>
                </c:pt>
                <c:pt idx="36">
                  <c:v>0.88208591940000003</c:v>
                </c:pt>
                <c:pt idx="37">
                  <c:v>0.88137948509999997</c:v>
                </c:pt>
                <c:pt idx="38">
                  <c:v>0.8814164995999999</c:v>
                </c:pt>
                <c:pt idx="39">
                  <c:v>0.88156408069999981</c:v>
                </c:pt>
                <c:pt idx="40">
                  <c:v>0.88093990089999996</c:v>
                </c:pt>
                <c:pt idx="41">
                  <c:v>0.88156491519999991</c:v>
                </c:pt>
                <c:pt idx="42">
                  <c:v>0.88139641280000003</c:v>
                </c:pt>
                <c:pt idx="43">
                  <c:v>0.88129562139999995</c:v>
                </c:pt>
                <c:pt idx="44">
                  <c:v>0.88155657049999991</c:v>
                </c:pt>
                <c:pt idx="45">
                  <c:v>0.88115292789999988</c:v>
                </c:pt>
                <c:pt idx="46">
                  <c:v>0.88126230239999992</c:v>
                </c:pt>
                <c:pt idx="47">
                  <c:v>0.88178068399999998</c:v>
                </c:pt>
                <c:pt idx="48">
                  <c:v>0.88165718319999997</c:v>
                </c:pt>
                <c:pt idx="49">
                  <c:v>0.88114607330000005</c:v>
                </c:pt>
                <c:pt idx="50">
                  <c:v>0.88117122650000013</c:v>
                </c:pt>
                <c:pt idx="51">
                  <c:v>0.88091301919999998</c:v>
                </c:pt>
                <c:pt idx="52">
                  <c:v>0.88116067650000007</c:v>
                </c:pt>
                <c:pt idx="53">
                  <c:v>0.88138800859999999</c:v>
                </c:pt>
                <c:pt idx="54">
                  <c:v>0.88238972429999996</c:v>
                </c:pt>
                <c:pt idx="55">
                  <c:v>0.88143837449999984</c:v>
                </c:pt>
                <c:pt idx="56">
                  <c:v>0.88038820029999998</c:v>
                </c:pt>
                <c:pt idx="57">
                  <c:v>0.88093322519999984</c:v>
                </c:pt>
                <c:pt idx="58">
                  <c:v>0.88146877289999992</c:v>
                </c:pt>
                <c:pt idx="59">
                  <c:v>0.8813815116999999</c:v>
                </c:pt>
                <c:pt idx="60">
                  <c:v>0.88133621220000002</c:v>
                </c:pt>
                <c:pt idx="61">
                  <c:v>0.88131952289999993</c:v>
                </c:pt>
                <c:pt idx="62">
                  <c:v>0.88102567200000015</c:v>
                </c:pt>
                <c:pt idx="63">
                  <c:v>0.88189548250000016</c:v>
                </c:pt>
                <c:pt idx="64">
                  <c:v>0.88155078889999983</c:v>
                </c:pt>
                <c:pt idx="65">
                  <c:v>0.88090181350000019</c:v>
                </c:pt>
                <c:pt idx="66">
                  <c:v>0.88178282979999989</c:v>
                </c:pt>
                <c:pt idx="67">
                  <c:v>0.88148301839999998</c:v>
                </c:pt>
                <c:pt idx="68">
                  <c:v>0.8815528749999999</c:v>
                </c:pt>
                <c:pt idx="69">
                  <c:v>0.88212412600000001</c:v>
                </c:pt>
                <c:pt idx="70">
                  <c:v>0.88199317460000004</c:v>
                </c:pt>
                <c:pt idx="71">
                  <c:v>0.88190561530000011</c:v>
                </c:pt>
                <c:pt idx="72">
                  <c:v>0.88144832849999999</c:v>
                </c:pt>
                <c:pt idx="73">
                  <c:v>0.88057160379999999</c:v>
                </c:pt>
                <c:pt idx="74">
                  <c:v>0.88193100690000004</c:v>
                </c:pt>
                <c:pt idx="75">
                  <c:v>0.88149601220000007</c:v>
                </c:pt>
                <c:pt idx="76">
                  <c:v>0.88153427839999998</c:v>
                </c:pt>
                <c:pt idx="77">
                  <c:v>0.88211178779999988</c:v>
                </c:pt>
                <c:pt idx="78">
                  <c:v>0.88170599940000005</c:v>
                </c:pt>
                <c:pt idx="79">
                  <c:v>0.88192152979999994</c:v>
                </c:pt>
                <c:pt idx="80">
                  <c:v>0.88167309760000012</c:v>
                </c:pt>
                <c:pt idx="81">
                  <c:v>0.88152241710000001</c:v>
                </c:pt>
                <c:pt idx="82">
                  <c:v>0.88181102280000001</c:v>
                </c:pt>
                <c:pt idx="83">
                  <c:v>0.88166308399999993</c:v>
                </c:pt>
                <c:pt idx="84">
                  <c:v>0.88158601519999991</c:v>
                </c:pt>
                <c:pt idx="85">
                  <c:v>0.88150227069999998</c:v>
                </c:pt>
                <c:pt idx="86">
                  <c:v>0.88179439310000007</c:v>
                </c:pt>
                <c:pt idx="87">
                  <c:v>0.88185012340000002</c:v>
                </c:pt>
                <c:pt idx="88">
                  <c:v>0.88165831570000008</c:v>
                </c:pt>
                <c:pt idx="89">
                  <c:v>0.88136541840000004</c:v>
                </c:pt>
                <c:pt idx="90">
                  <c:v>0.88173818589999986</c:v>
                </c:pt>
                <c:pt idx="91">
                  <c:v>0.8818088770000001</c:v>
                </c:pt>
                <c:pt idx="92">
                  <c:v>0.88204228879999991</c:v>
                </c:pt>
                <c:pt idx="93">
                  <c:v>0.88105261329999995</c:v>
                </c:pt>
                <c:pt idx="94">
                  <c:v>0.88168102500000001</c:v>
                </c:pt>
                <c:pt idx="95">
                  <c:v>0.88105249399999996</c:v>
                </c:pt>
                <c:pt idx="96">
                  <c:v>0.88117349150000002</c:v>
                </c:pt>
                <c:pt idx="97">
                  <c:v>0.8810399175000001</c:v>
                </c:pt>
                <c:pt idx="98">
                  <c:v>0.88161802290000002</c:v>
                </c:pt>
                <c:pt idx="99">
                  <c:v>0.88187652829999996</c:v>
                </c:pt>
                <c:pt idx="100">
                  <c:v>0.88101559879999991</c:v>
                </c:pt>
                <c:pt idx="101">
                  <c:v>0.88097548479999999</c:v>
                </c:pt>
                <c:pt idx="102">
                  <c:v>0.88148289919999989</c:v>
                </c:pt>
                <c:pt idx="103">
                  <c:v>0.88162159920000005</c:v>
                </c:pt>
                <c:pt idx="104">
                  <c:v>0.88067311050000008</c:v>
                </c:pt>
                <c:pt idx="105">
                  <c:v>0.88106197119999996</c:v>
                </c:pt>
                <c:pt idx="106">
                  <c:v>0.88137227299999998</c:v>
                </c:pt>
                <c:pt idx="107">
                  <c:v>0.8811535238999999</c:v>
                </c:pt>
                <c:pt idx="108">
                  <c:v>0.88023900989999992</c:v>
                </c:pt>
                <c:pt idx="109">
                  <c:v>0.8807479143000001</c:v>
                </c:pt>
                <c:pt idx="110">
                  <c:v>0.88016360999999987</c:v>
                </c:pt>
                <c:pt idx="111">
                  <c:v>0.88082742690000004</c:v>
                </c:pt>
                <c:pt idx="112">
                  <c:v>0.8799700141000002</c:v>
                </c:pt>
                <c:pt idx="113">
                  <c:v>0.88069081310000019</c:v>
                </c:pt>
                <c:pt idx="114">
                  <c:v>0.8806936741000001</c:v>
                </c:pt>
                <c:pt idx="115">
                  <c:v>0.88091218469999988</c:v>
                </c:pt>
                <c:pt idx="116">
                  <c:v>0.88045150039999998</c:v>
                </c:pt>
                <c:pt idx="117">
                  <c:v>0.8803846836</c:v>
                </c:pt>
                <c:pt idx="118">
                  <c:v>0.88023978469999997</c:v>
                </c:pt>
                <c:pt idx="119">
                  <c:v>0.88065028189999994</c:v>
                </c:pt>
                <c:pt idx="120">
                  <c:v>0.88042521480000002</c:v>
                </c:pt>
              </c:numCache>
            </c:numRef>
          </c:yVal>
          <c:smooth val="1"/>
        </c:ser>
        <c:axId val="110145920"/>
        <c:axId val="110148224"/>
      </c:scatterChart>
      <c:valAx>
        <c:axId val="110145920"/>
        <c:scaling>
          <c:orientation val="minMax"/>
          <c:max val="5"/>
          <c:min val="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5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0148224"/>
        <c:crosses val="autoZero"/>
        <c:crossBetween val="midCat"/>
      </c:valAx>
      <c:valAx>
        <c:axId val="110148224"/>
        <c:scaling>
          <c:orientation val="minMax"/>
          <c:max val="0.89"/>
          <c:min val="0.87000000000000122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0145920"/>
        <c:crosses val="autoZero"/>
        <c:crossBetween val="midCat"/>
        <c:majorUnit val="5.0000000000000096E-3"/>
      </c:valAx>
    </c:plotArea>
    <c:plotVisOnly val="1"/>
  </c:chart>
  <c:spPr>
    <a:ln>
      <a:solidFill>
        <a:schemeClr val="tx1"/>
      </a:solidFill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037994464528413"/>
          <c:y val="0.12400134936111114"/>
          <c:w val="0.84187017503315265"/>
          <c:h val="0.73360188910555812"/>
        </c:manualLayout>
      </c:layout>
      <c:scatterChart>
        <c:scatterStyle val="smoothMarker"/>
        <c:ser>
          <c:idx val="1"/>
          <c:order val="0"/>
          <c:tx>
            <c:strRef>
              <c:f>'mthd1 1uM  74deg-78deg'!$V$1:$Y$1</c:f>
              <c:strCache>
                <c:ptCount val="1"/>
                <c:pt idx="0">
                  <c:v>1uM oligo 90-78oC</c:v>
                </c:pt>
              </c:strCache>
            </c:strRef>
          </c:tx>
          <c:spPr>
            <a:ln w="19050">
              <a:solidFill>
                <a:schemeClr val="accent4"/>
              </a:solidFill>
            </a:ln>
          </c:spPr>
          <c:marker>
            <c:symbol val="circle"/>
            <c:size val="3"/>
            <c:spPr>
              <a:solidFill>
                <a:srgbClr val="FFFF00"/>
              </a:solidFill>
              <a:ln>
                <a:solidFill>
                  <a:srgbClr val="8064A2"/>
                </a:solidFill>
              </a:ln>
            </c:spPr>
          </c:marker>
          <c:xVal>
            <c:numRef>
              <c:f>'mthd1 1uM  74deg-78deg'!$X$4:$X$124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74deg-78deg'!$Y$4:$Y$124</c:f>
              <c:numCache>
                <c:formatCode>0.0000</c:formatCode>
                <c:ptCount val="121"/>
                <c:pt idx="0">
                  <c:v>0.87991011140000008</c:v>
                </c:pt>
                <c:pt idx="1">
                  <c:v>0.88038897509999992</c:v>
                </c:pt>
                <c:pt idx="2">
                  <c:v>0.88039970400000001</c:v>
                </c:pt>
                <c:pt idx="3">
                  <c:v>0.88139247889999994</c:v>
                </c:pt>
                <c:pt idx="4">
                  <c:v>0.88112002609999995</c:v>
                </c:pt>
                <c:pt idx="5">
                  <c:v>0.88085091110000002</c:v>
                </c:pt>
                <c:pt idx="6">
                  <c:v>0.88108801839999995</c:v>
                </c:pt>
                <c:pt idx="7">
                  <c:v>0.88159722089999992</c:v>
                </c:pt>
                <c:pt idx="8">
                  <c:v>0.88158148529999991</c:v>
                </c:pt>
                <c:pt idx="9">
                  <c:v>0.8813847898999998</c:v>
                </c:pt>
                <c:pt idx="10">
                  <c:v>0.88177210089999991</c:v>
                </c:pt>
                <c:pt idx="11">
                  <c:v>0.88223570589999989</c:v>
                </c:pt>
                <c:pt idx="12">
                  <c:v>0.88194221260000016</c:v>
                </c:pt>
                <c:pt idx="13">
                  <c:v>0.88170552250000012</c:v>
                </c:pt>
                <c:pt idx="14">
                  <c:v>0.88206130269999994</c:v>
                </c:pt>
                <c:pt idx="15">
                  <c:v>0.88224661350000011</c:v>
                </c:pt>
                <c:pt idx="16">
                  <c:v>0.8821021913999999</c:v>
                </c:pt>
                <c:pt idx="17">
                  <c:v>0.88185751440000004</c:v>
                </c:pt>
                <c:pt idx="18">
                  <c:v>0.88175708060000002</c:v>
                </c:pt>
                <c:pt idx="19">
                  <c:v>0.88231480119999994</c:v>
                </c:pt>
                <c:pt idx="20">
                  <c:v>0.8821659087999999</c:v>
                </c:pt>
                <c:pt idx="21">
                  <c:v>0.88247597220000007</c:v>
                </c:pt>
                <c:pt idx="22">
                  <c:v>0.88213109969999992</c:v>
                </c:pt>
                <c:pt idx="23">
                  <c:v>0.88234537840000005</c:v>
                </c:pt>
                <c:pt idx="24">
                  <c:v>0.88208442929999997</c:v>
                </c:pt>
                <c:pt idx="25">
                  <c:v>0.88155919309999997</c:v>
                </c:pt>
                <c:pt idx="26">
                  <c:v>0.88143438099999982</c:v>
                </c:pt>
                <c:pt idx="27">
                  <c:v>0.88171577450000005</c:v>
                </c:pt>
                <c:pt idx="28">
                  <c:v>0.8819112778</c:v>
                </c:pt>
                <c:pt idx="29">
                  <c:v>0.88150882720000001</c:v>
                </c:pt>
                <c:pt idx="30">
                  <c:v>0.88208281989999993</c:v>
                </c:pt>
                <c:pt idx="31">
                  <c:v>0.88183122870000008</c:v>
                </c:pt>
                <c:pt idx="32">
                  <c:v>0.88201141360000013</c:v>
                </c:pt>
                <c:pt idx="33">
                  <c:v>0.88128048179999985</c:v>
                </c:pt>
                <c:pt idx="34">
                  <c:v>0.88172131780000007</c:v>
                </c:pt>
                <c:pt idx="35">
                  <c:v>0.88176727290000001</c:v>
                </c:pt>
                <c:pt idx="36">
                  <c:v>0.88208591940000003</c:v>
                </c:pt>
                <c:pt idx="37">
                  <c:v>0.88137948509999997</c:v>
                </c:pt>
                <c:pt idx="38">
                  <c:v>0.8814164995999999</c:v>
                </c:pt>
                <c:pt idx="39">
                  <c:v>0.88156408069999981</c:v>
                </c:pt>
                <c:pt idx="40">
                  <c:v>0.88093990089999996</c:v>
                </c:pt>
                <c:pt idx="41">
                  <c:v>0.88156491519999991</c:v>
                </c:pt>
                <c:pt idx="42">
                  <c:v>0.88139641280000003</c:v>
                </c:pt>
                <c:pt idx="43">
                  <c:v>0.88129562139999995</c:v>
                </c:pt>
                <c:pt idx="44">
                  <c:v>0.88155657049999991</c:v>
                </c:pt>
                <c:pt idx="45">
                  <c:v>0.88115292789999988</c:v>
                </c:pt>
                <c:pt idx="46">
                  <c:v>0.88126230239999992</c:v>
                </c:pt>
                <c:pt idx="47">
                  <c:v>0.88178068399999998</c:v>
                </c:pt>
                <c:pt idx="48">
                  <c:v>0.88165718319999997</c:v>
                </c:pt>
                <c:pt idx="49">
                  <c:v>0.88114607330000005</c:v>
                </c:pt>
                <c:pt idx="50">
                  <c:v>0.88117122650000013</c:v>
                </c:pt>
                <c:pt idx="51">
                  <c:v>0.88091301919999998</c:v>
                </c:pt>
                <c:pt idx="52">
                  <c:v>0.88116067650000007</c:v>
                </c:pt>
                <c:pt idx="53">
                  <c:v>0.88138800859999999</c:v>
                </c:pt>
                <c:pt idx="54">
                  <c:v>0.88238972429999996</c:v>
                </c:pt>
                <c:pt idx="55">
                  <c:v>0.88143837449999984</c:v>
                </c:pt>
                <c:pt idx="56">
                  <c:v>0.88038820029999998</c:v>
                </c:pt>
                <c:pt idx="57">
                  <c:v>0.88093322519999984</c:v>
                </c:pt>
                <c:pt idx="58">
                  <c:v>0.88146877289999992</c:v>
                </c:pt>
                <c:pt idx="59">
                  <c:v>0.8813815116999999</c:v>
                </c:pt>
                <c:pt idx="60">
                  <c:v>0.88133621220000002</c:v>
                </c:pt>
                <c:pt idx="61">
                  <c:v>0.88131952289999993</c:v>
                </c:pt>
                <c:pt idx="62">
                  <c:v>0.88102567200000015</c:v>
                </c:pt>
                <c:pt idx="63">
                  <c:v>0.88189548250000016</c:v>
                </c:pt>
                <c:pt idx="64">
                  <c:v>0.88155078889999983</c:v>
                </c:pt>
                <c:pt idx="65">
                  <c:v>0.88090181350000019</c:v>
                </c:pt>
                <c:pt idx="66">
                  <c:v>0.88178282979999989</c:v>
                </c:pt>
                <c:pt idx="67">
                  <c:v>0.88148301839999998</c:v>
                </c:pt>
                <c:pt idx="68">
                  <c:v>0.8815528749999999</c:v>
                </c:pt>
                <c:pt idx="69">
                  <c:v>0.88212412600000001</c:v>
                </c:pt>
                <c:pt idx="70">
                  <c:v>0.88199317460000004</c:v>
                </c:pt>
                <c:pt idx="71">
                  <c:v>0.88190561530000011</c:v>
                </c:pt>
                <c:pt idx="72">
                  <c:v>0.88144832849999999</c:v>
                </c:pt>
                <c:pt idx="73">
                  <c:v>0.88057160379999999</c:v>
                </c:pt>
                <c:pt idx="74">
                  <c:v>0.88193100690000004</c:v>
                </c:pt>
                <c:pt idx="75">
                  <c:v>0.88149601220000007</c:v>
                </c:pt>
                <c:pt idx="76">
                  <c:v>0.88153427839999998</c:v>
                </c:pt>
                <c:pt idx="77">
                  <c:v>0.88211178779999988</c:v>
                </c:pt>
                <c:pt idx="78">
                  <c:v>0.88170599940000005</c:v>
                </c:pt>
                <c:pt idx="79">
                  <c:v>0.88192152979999994</c:v>
                </c:pt>
                <c:pt idx="80">
                  <c:v>0.88167309760000012</c:v>
                </c:pt>
                <c:pt idx="81">
                  <c:v>0.88152241710000001</c:v>
                </c:pt>
                <c:pt idx="82">
                  <c:v>0.88181102280000001</c:v>
                </c:pt>
                <c:pt idx="83">
                  <c:v>0.88166308399999993</c:v>
                </c:pt>
                <c:pt idx="84">
                  <c:v>0.88158601519999991</c:v>
                </c:pt>
                <c:pt idx="85">
                  <c:v>0.88150227069999998</c:v>
                </c:pt>
                <c:pt idx="86">
                  <c:v>0.88179439310000007</c:v>
                </c:pt>
                <c:pt idx="87">
                  <c:v>0.88185012340000002</c:v>
                </c:pt>
                <c:pt idx="88">
                  <c:v>0.88165831570000008</c:v>
                </c:pt>
                <c:pt idx="89">
                  <c:v>0.88136541840000004</c:v>
                </c:pt>
                <c:pt idx="90">
                  <c:v>0.88173818589999986</c:v>
                </c:pt>
                <c:pt idx="91">
                  <c:v>0.8818088770000001</c:v>
                </c:pt>
                <c:pt idx="92">
                  <c:v>0.88204228879999991</c:v>
                </c:pt>
                <c:pt idx="93">
                  <c:v>0.88105261329999995</c:v>
                </c:pt>
                <c:pt idx="94">
                  <c:v>0.88168102500000001</c:v>
                </c:pt>
                <c:pt idx="95">
                  <c:v>0.88105249399999996</c:v>
                </c:pt>
                <c:pt idx="96">
                  <c:v>0.88117349150000002</c:v>
                </c:pt>
                <c:pt idx="97">
                  <c:v>0.8810399175000001</c:v>
                </c:pt>
                <c:pt idx="98">
                  <c:v>0.88161802290000002</c:v>
                </c:pt>
                <c:pt idx="99">
                  <c:v>0.88187652829999996</c:v>
                </c:pt>
                <c:pt idx="100">
                  <c:v>0.88101559879999991</c:v>
                </c:pt>
                <c:pt idx="101">
                  <c:v>0.88097548479999999</c:v>
                </c:pt>
                <c:pt idx="102">
                  <c:v>0.88148289919999989</c:v>
                </c:pt>
                <c:pt idx="103">
                  <c:v>0.88162159920000005</c:v>
                </c:pt>
                <c:pt idx="104">
                  <c:v>0.88067311050000008</c:v>
                </c:pt>
                <c:pt idx="105">
                  <c:v>0.88106197119999996</c:v>
                </c:pt>
                <c:pt idx="106">
                  <c:v>0.88137227299999998</c:v>
                </c:pt>
                <c:pt idx="107">
                  <c:v>0.8811535238999999</c:v>
                </c:pt>
                <c:pt idx="108">
                  <c:v>0.88023900989999992</c:v>
                </c:pt>
                <c:pt idx="109">
                  <c:v>0.8807479143000001</c:v>
                </c:pt>
                <c:pt idx="110">
                  <c:v>0.88016360999999987</c:v>
                </c:pt>
                <c:pt idx="111">
                  <c:v>0.88082742690000004</c:v>
                </c:pt>
                <c:pt idx="112">
                  <c:v>0.8799700141000002</c:v>
                </c:pt>
                <c:pt idx="113">
                  <c:v>0.88069081310000019</c:v>
                </c:pt>
                <c:pt idx="114">
                  <c:v>0.8806936741000001</c:v>
                </c:pt>
                <c:pt idx="115">
                  <c:v>0.88091218469999988</c:v>
                </c:pt>
                <c:pt idx="116">
                  <c:v>0.88045150039999998</c:v>
                </c:pt>
                <c:pt idx="117">
                  <c:v>0.8803846836</c:v>
                </c:pt>
                <c:pt idx="118">
                  <c:v>0.88023978469999997</c:v>
                </c:pt>
                <c:pt idx="119">
                  <c:v>0.88065028189999994</c:v>
                </c:pt>
                <c:pt idx="120">
                  <c:v>0.88042521480000002</c:v>
                </c:pt>
              </c:numCache>
            </c:numRef>
          </c:yVal>
          <c:smooth val="1"/>
        </c:ser>
        <c:axId val="98579584"/>
        <c:axId val="98581888"/>
      </c:scatterChart>
      <c:valAx>
        <c:axId val="98579584"/>
        <c:scaling>
          <c:orientation val="minMax"/>
          <c:max val="20"/>
          <c:min val="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22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98581888"/>
        <c:crosses val="autoZero"/>
        <c:crossBetween val="midCat"/>
      </c:valAx>
      <c:valAx>
        <c:axId val="98581888"/>
        <c:scaling>
          <c:orientation val="minMax"/>
          <c:max val="0.89"/>
          <c:min val="0.87000000000000166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98579584"/>
        <c:crosses val="autoZero"/>
        <c:crossBetween val="midCat"/>
        <c:majorUnit val="5.0000000000000114E-3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1819335083114612E-2"/>
          <c:y val="0.12808945756780468"/>
          <c:w val="0.84015748031496051"/>
          <c:h val="0.73270487022455832"/>
        </c:manualLayout>
      </c:layout>
      <c:scatterChart>
        <c:scatterStyle val="smoothMarker"/>
        <c:ser>
          <c:idx val="0"/>
          <c:order val="0"/>
          <c:tx>
            <c:strRef>
              <c:f>'mthd1 1uM  74deg-78deg'!$A$1:$F$1</c:f>
              <c:strCache>
                <c:ptCount val="1"/>
                <c:pt idx="0">
                  <c:v>1uM oligo 90-74oC</c:v>
                </c:pt>
              </c:strCache>
            </c:strRef>
          </c:tx>
          <c:spPr>
            <a:ln w="19050"/>
          </c:spPr>
          <c:xVal>
            <c:numRef>
              <c:f>'mthd1 1uM  74deg-78deg'!$A$4:$A$20</c:f>
              <c:numCache>
                <c:formatCode>0.00</c:formatCode>
                <c:ptCount val="17"/>
                <c:pt idx="0">
                  <c:v>89.91999817</c:v>
                </c:pt>
                <c:pt idx="1">
                  <c:v>89.019996640000016</c:v>
                </c:pt>
                <c:pt idx="2">
                  <c:v>87.97000122</c:v>
                </c:pt>
                <c:pt idx="3">
                  <c:v>86.97000122</c:v>
                </c:pt>
                <c:pt idx="4">
                  <c:v>86.019996640000016</c:v>
                </c:pt>
                <c:pt idx="5">
                  <c:v>84.980003359999998</c:v>
                </c:pt>
                <c:pt idx="6">
                  <c:v>83.91999817</c:v>
                </c:pt>
                <c:pt idx="7">
                  <c:v>83.019996640000016</c:v>
                </c:pt>
                <c:pt idx="8">
                  <c:v>81.97000122</c:v>
                </c:pt>
                <c:pt idx="9">
                  <c:v>81.069999690000017</c:v>
                </c:pt>
                <c:pt idx="10">
                  <c:v>79.97000122</c:v>
                </c:pt>
                <c:pt idx="11">
                  <c:v>79</c:v>
                </c:pt>
                <c:pt idx="12">
                  <c:v>77.97000122</c:v>
                </c:pt>
                <c:pt idx="13">
                  <c:v>77.069999690000017</c:v>
                </c:pt>
                <c:pt idx="14">
                  <c:v>76.019996640000016</c:v>
                </c:pt>
                <c:pt idx="15">
                  <c:v>75.019996640000016</c:v>
                </c:pt>
                <c:pt idx="16">
                  <c:v>73.97000122</c:v>
                </c:pt>
              </c:numCache>
            </c:numRef>
          </c:xVal>
          <c:yVal>
            <c:numRef>
              <c:f>'mthd1 1uM  74deg-78deg'!$B$4:$B$20</c:f>
              <c:numCache>
                <c:formatCode>0.0000</c:formatCode>
                <c:ptCount val="17"/>
                <c:pt idx="0">
                  <c:v>1.0767348999999997</c:v>
                </c:pt>
                <c:pt idx="1">
                  <c:v>1.073257685</c:v>
                </c:pt>
                <c:pt idx="2">
                  <c:v>1.0744411949999999</c:v>
                </c:pt>
                <c:pt idx="3">
                  <c:v>1.0727330449999999</c:v>
                </c:pt>
                <c:pt idx="4">
                  <c:v>1.07328701</c:v>
                </c:pt>
                <c:pt idx="5">
                  <c:v>1.072244167</c:v>
                </c:pt>
                <c:pt idx="6">
                  <c:v>1.0712281469999998</c:v>
                </c:pt>
                <c:pt idx="7">
                  <c:v>1.073039174</c:v>
                </c:pt>
                <c:pt idx="8">
                  <c:v>1.072899461</c:v>
                </c:pt>
                <c:pt idx="9">
                  <c:v>1.0704772469999999</c:v>
                </c:pt>
                <c:pt idx="10">
                  <c:v>1.0685821770000001</c:v>
                </c:pt>
                <c:pt idx="11">
                  <c:v>1.0617991689999997</c:v>
                </c:pt>
                <c:pt idx="12">
                  <c:v>1.0401269200000001</c:v>
                </c:pt>
                <c:pt idx="13">
                  <c:v>1.0051745179999998</c:v>
                </c:pt>
                <c:pt idx="14">
                  <c:v>0.97740060090000003</c:v>
                </c:pt>
                <c:pt idx="15">
                  <c:v>0.95294350390000004</c:v>
                </c:pt>
                <c:pt idx="16">
                  <c:v>0.93759959940000004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'mthd1 1uM  74deg-78deg'!$H$1:$M$1</c:f>
              <c:strCache>
                <c:ptCount val="1"/>
                <c:pt idx="0">
                  <c:v>1uM oligo 90-75oC</c:v>
                </c:pt>
              </c:strCache>
            </c:strRef>
          </c:tx>
          <c:spPr>
            <a:ln w="19050"/>
          </c:spPr>
          <c:marker>
            <c:symbol val="triangle"/>
            <c:size val="5"/>
          </c:marker>
          <c:xVal>
            <c:numRef>
              <c:f>'mthd1 1uM  74deg-78deg'!$A$4:$A$20</c:f>
              <c:numCache>
                <c:formatCode>0.00</c:formatCode>
                <c:ptCount val="17"/>
                <c:pt idx="0">
                  <c:v>89.91999817</c:v>
                </c:pt>
                <c:pt idx="1">
                  <c:v>89.019996640000016</c:v>
                </c:pt>
                <c:pt idx="2">
                  <c:v>87.97000122</c:v>
                </c:pt>
                <c:pt idx="3">
                  <c:v>86.97000122</c:v>
                </c:pt>
                <c:pt idx="4">
                  <c:v>86.019996640000016</c:v>
                </c:pt>
                <c:pt idx="5">
                  <c:v>84.980003359999998</c:v>
                </c:pt>
                <c:pt idx="6">
                  <c:v>83.91999817</c:v>
                </c:pt>
                <c:pt idx="7">
                  <c:v>83.019996640000016</c:v>
                </c:pt>
                <c:pt idx="8">
                  <c:v>81.97000122</c:v>
                </c:pt>
                <c:pt idx="9">
                  <c:v>81.069999690000017</c:v>
                </c:pt>
                <c:pt idx="10">
                  <c:v>79.97000122</c:v>
                </c:pt>
                <c:pt idx="11">
                  <c:v>79</c:v>
                </c:pt>
                <c:pt idx="12">
                  <c:v>77.97000122</c:v>
                </c:pt>
                <c:pt idx="13">
                  <c:v>77.069999690000017</c:v>
                </c:pt>
                <c:pt idx="14">
                  <c:v>76.019996640000016</c:v>
                </c:pt>
                <c:pt idx="15">
                  <c:v>75.019996640000016</c:v>
                </c:pt>
                <c:pt idx="16">
                  <c:v>73.97000122</c:v>
                </c:pt>
              </c:numCache>
            </c:numRef>
          </c:xVal>
          <c:yVal>
            <c:numRef>
              <c:f>'mthd1 1uM  74deg-78deg'!$I$4:$I$19</c:f>
              <c:numCache>
                <c:formatCode>0.0000</c:formatCode>
                <c:ptCount val="16"/>
                <c:pt idx="0">
                  <c:v>0.88750910760000001</c:v>
                </c:pt>
                <c:pt idx="1">
                  <c:v>0.88646811250000002</c:v>
                </c:pt>
                <c:pt idx="2">
                  <c:v>0.88819849490000002</c:v>
                </c:pt>
                <c:pt idx="3">
                  <c:v>0.88875335450000004</c:v>
                </c:pt>
                <c:pt idx="4">
                  <c:v>0.88879388569999995</c:v>
                </c:pt>
                <c:pt idx="5">
                  <c:v>0.88907510040000004</c:v>
                </c:pt>
                <c:pt idx="6">
                  <c:v>0.88930469750000007</c:v>
                </c:pt>
                <c:pt idx="7">
                  <c:v>0.88945478199999994</c:v>
                </c:pt>
                <c:pt idx="8">
                  <c:v>0.88860434290000001</c:v>
                </c:pt>
                <c:pt idx="9">
                  <c:v>0.88770484920000003</c:v>
                </c:pt>
                <c:pt idx="10">
                  <c:v>0.88328272099999983</c:v>
                </c:pt>
                <c:pt idx="11">
                  <c:v>0.87401288749999995</c:v>
                </c:pt>
                <c:pt idx="12">
                  <c:v>0.8494516015000001</c:v>
                </c:pt>
                <c:pt idx="13">
                  <c:v>0.81774401660000029</c:v>
                </c:pt>
                <c:pt idx="14">
                  <c:v>0.78613191840000007</c:v>
                </c:pt>
                <c:pt idx="15">
                  <c:v>0.76569741960000026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'mthd1 1uM  74deg-78deg'!$O$1:$T$1</c:f>
              <c:strCache>
                <c:ptCount val="1"/>
                <c:pt idx="0">
                  <c:v>1uM oligo 90-76oC</c:v>
                </c:pt>
              </c:strCache>
            </c:strRef>
          </c:tx>
          <c:spPr>
            <a:ln w="19050"/>
          </c:spPr>
          <c:marker>
            <c:symbol val="square"/>
            <c:size val="5"/>
          </c:marker>
          <c:xVal>
            <c:numRef>
              <c:f>'mthd1 1uM  74deg-78deg'!$A$4:$A$20</c:f>
              <c:numCache>
                <c:formatCode>0.00</c:formatCode>
                <c:ptCount val="17"/>
                <c:pt idx="0">
                  <c:v>89.91999817</c:v>
                </c:pt>
                <c:pt idx="1">
                  <c:v>89.019996640000016</c:v>
                </c:pt>
                <c:pt idx="2">
                  <c:v>87.97000122</c:v>
                </c:pt>
                <c:pt idx="3">
                  <c:v>86.97000122</c:v>
                </c:pt>
                <c:pt idx="4">
                  <c:v>86.019996640000016</c:v>
                </c:pt>
                <c:pt idx="5">
                  <c:v>84.980003359999998</c:v>
                </c:pt>
                <c:pt idx="6">
                  <c:v>83.91999817</c:v>
                </c:pt>
                <c:pt idx="7">
                  <c:v>83.019996640000016</c:v>
                </c:pt>
                <c:pt idx="8">
                  <c:v>81.97000122</c:v>
                </c:pt>
                <c:pt idx="9">
                  <c:v>81.069999690000017</c:v>
                </c:pt>
                <c:pt idx="10">
                  <c:v>79.97000122</c:v>
                </c:pt>
                <c:pt idx="11">
                  <c:v>79</c:v>
                </c:pt>
                <c:pt idx="12">
                  <c:v>77.97000122</c:v>
                </c:pt>
                <c:pt idx="13">
                  <c:v>77.069999690000017</c:v>
                </c:pt>
                <c:pt idx="14">
                  <c:v>76.019996640000016</c:v>
                </c:pt>
                <c:pt idx="15">
                  <c:v>75.019996640000016</c:v>
                </c:pt>
                <c:pt idx="16">
                  <c:v>73.97000122</c:v>
                </c:pt>
              </c:numCache>
            </c:numRef>
          </c:xVal>
          <c:yVal>
            <c:numRef>
              <c:f>'mthd1 1uM  74deg-78deg'!$P$4:$P$18</c:f>
              <c:numCache>
                <c:formatCode>0.0000</c:formatCode>
                <c:ptCount val="15"/>
                <c:pt idx="0">
                  <c:v>1.0871248249999999</c:v>
                </c:pt>
                <c:pt idx="1">
                  <c:v>1.094774723</c:v>
                </c:pt>
                <c:pt idx="2">
                  <c:v>1.095887542</c:v>
                </c:pt>
                <c:pt idx="3">
                  <c:v>1.097464561</c:v>
                </c:pt>
                <c:pt idx="4">
                  <c:v>1.0942792889999997</c:v>
                </c:pt>
                <c:pt idx="5">
                  <c:v>1.0978242159999996</c:v>
                </c:pt>
                <c:pt idx="6">
                  <c:v>1.0967748169999998</c:v>
                </c:pt>
                <c:pt idx="7">
                  <c:v>1.0964133739999999</c:v>
                </c:pt>
                <c:pt idx="8">
                  <c:v>1.0955235959999998</c:v>
                </c:pt>
                <c:pt idx="9">
                  <c:v>1.0931156869999998</c:v>
                </c:pt>
                <c:pt idx="10">
                  <c:v>1.088962078</c:v>
                </c:pt>
                <c:pt idx="11">
                  <c:v>1.0778616669999996</c:v>
                </c:pt>
                <c:pt idx="12">
                  <c:v>1.0553841589999997</c:v>
                </c:pt>
                <c:pt idx="13">
                  <c:v>1.0198553799999999</c:v>
                </c:pt>
                <c:pt idx="14">
                  <c:v>0.99232488869999991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'mthd1 1uM  74deg-78deg'!$V$1:$Y$1</c:f>
              <c:strCache>
                <c:ptCount val="1"/>
                <c:pt idx="0">
                  <c:v>1uM oligo 90-78oC</c:v>
                </c:pt>
              </c:strCache>
            </c:strRef>
          </c:tx>
          <c:spPr>
            <a:ln w="19050">
              <a:solidFill>
                <a:schemeClr val="accent4"/>
              </a:solidFill>
            </a:ln>
          </c:spPr>
          <c:marker>
            <c:symbol val="circle"/>
            <c:size val="6"/>
            <c:spPr>
              <a:solidFill>
                <a:srgbClr val="FFFF00"/>
              </a:solidFill>
              <a:ln>
                <a:solidFill>
                  <a:srgbClr val="8064A2"/>
                </a:solidFill>
              </a:ln>
            </c:spPr>
          </c:marker>
          <c:xVal>
            <c:numRef>
              <c:f>'mthd1 1uM  74deg-78deg'!$V$4:$V$16</c:f>
              <c:numCache>
                <c:formatCode>0.00</c:formatCode>
                <c:ptCount val="13"/>
                <c:pt idx="0">
                  <c:v>89.97000122</c:v>
                </c:pt>
                <c:pt idx="1">
                  <c:v>88.97000122</c:v>
                </c:pt>
                <c:pt idx="2">
                  <c:v>88.019996640000016</c:v>
                </c:pt>
                <c:pt idx="3">
                  <c:v>87.019996640000016</c:v>
                </c:pt>
                <c:pt idx="4">
                  <c:v>86.069999690000017</c:v>
                </c:pt>
                <c:pt idx="5">
                  <c:v>85.019996640000016</c:v>
                </c:pt>
                <c:pt idx="6">
                  <c:v>83.91999817</c:v>
                </c:pt>
                <c:pt idx="7">
                  <c:v>83.019996640000016</c:v>
                </c:pt>
                <c:pt idx="8">
                  <c:v>82.019996640000016</c:v>
                </c:pt>
                <c:pt idx="9">
                  <c:v>81</c:v>
                </c:pt>
                <c:pt idx="10">
                  <c:v>80.019996640000016</c:v>
                </c:pt>
                <c:pt idx="11">
                  <c:v>78.91999817</c:v>
                </c:pt>
                <c:pt idx="12">
                  <c:v>78.019996640000016</c:v>
                </c:pt>
              </c:numCache>
            </c:numRef>
          </c:xVal>
          <c:yVal>
            <c:numRef>
              <c:f>'mthd1 1uM  74deg-78deg'!$W$4:$W$16</c:f>
              <c:numCache>
                <c:formatCode>0.0000</c:formatCode>
                <c:ptCount val="13"/>
                <c:pt idx="0">
                  <c:v>0.91742533450000008</c:v>
                </c:pt>
                <c:pt idx="1">
                  <c:v>0.91607761380000008</c:v>
                </c:pt>
                <c:pt idx="2">
                  <c:v>0.9159143567000001</c:v>
                </c:pt>
                <c:pt idx="3">
                  <c:v>0.91550701860000017</c:v>
                </c:pt>
                <c:pt idx="4">
                  <c:v>0.91524106260000015</c:v>
                </c:pt>
                <c:pt idx="5">
                  <c:v>0.91551572079999988</c:v>
                </c:pt>
                <c:pt idx="6">
                  <c:v>0.91512060170000009</c:v>
                </c:pt>
                <c:pt idx="7">
                  <c:v>0.91444694999999987</c:v>
                </c:pt>
                <c:pt idx="8">
                  <c:v>0.91304534670000004</c:v>
                </c:pt>
                <c:pt idx="9">
                  <c:v>0.91213077310000001</c:v>
                </c:pt>
                <c:pt idx="10">
                  <c:v>0.91007673739999995</c:v>
                </c:pt>
                <c:pt idx="11">
                  <c:v>0.90171021220000014</c:v>
                </c:pt>
                <c:pt idx="12">
                  <c:v>0.87801223989999999</c:v>
                </c:pt>
              </c:numCache>
            </c:numRef>
          </c:yVal>
          <c:smooth val="1"/>
        </c:ser>
        <c:axId val="87142400"/>
        <c:axId val="87145088"/>
      </c:scatterChart>
      <c:valAx>
        <c:axId val="87142400"/>
        <c:scaling>
          <c:orientation val="maxMin"/>
          <c:max val="90"/>
          <c:min val="73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temp (oC)</a:t>
                </a:r>
              </a:p>
            </c:rich>
          </c:tx>
          <c:layout>
            <c:manualLayout>
              <c:xMode val="edge"/>
              <c:yMode val="edge"/>
              <c:x val="0.45473140857392708"/>
              <c:y val="0.92960629921259863"/>
            </c:manualLayout>
          </c:layout>
        </c:title>
        <c:numFmt formatCode="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7145088"/>
        <c:crosses val="autoZero"/>
        <c:crossBetween val="midCat"/>
        <c:majorUnit val="2"/>
      </c:valAx>
      <c:valAx>
        <c:axId val="87145088"/>
        <c:scaling>
          <c:orientation val="minMax"/>
          <c:max val="1.2"/>
          <c:min val="0.70000000000000007"/>
        </c:scaling>
        <c:axPos val="r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Abs (260)</a:t>
                </a:r>
              </a:p>
            </c:rich>
          </c:tx>
          <c:layout>
            <c:manualLayout>
              <c:xMode val="edge"/>
              <c:yMode val="edge"/>
              <c:x val="0.95498600174978132"/>
              <c:y val="0.40335374744823566"/>
            </c:manualLayout>
          </c:layout>
        </c:title>
        <c:numFmt formatCode="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87142400"/>
        <c:crosses val="autoZero"/>
        <c:crossBetween val="midCat"/>
        <c:majorUnit val="0.1"/>
      </c:valAx>
    </c:plotArea>
    <c:legend>
      <c:legendPos val="t"/>
      <c:layout>
        <c:manualLayout>
          <c:xMode val="edge"/>
          <c:yMode val="edge"/>
          <c:x val="3.125E-2"/>
          <c:y val="2.4922118380062312E-2"/>
          <c:w val="0.94305555555555565"/>
          <c:h val="0.12392376186621548"/>
        </c:manualLayout>
      </c:layout>
      <c:txPr>
        <a:bodyPr/>
        <a:lstStyle/>
        <a:p>
          <a:pPr>
            <a:defRPr sz="700"/>
          </a:pPr>
          <a:endParaRPr lang="en-US"/>
        </a:p>
      </c:txPr>
    </c:legend>
    <c:plotVisOnly val="1"/>
  </c:chart>
  <c:spPr>
    <a:ln>
      <a:solidFill>
        <a:schemeClr val="tx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199420041048371"/>
          <c:y val="0.12400134936111076"/>
          <c:w val="0.85025591926795319"/>
          <c:h val="0.73360188910555635"/>
        </c:manualLayout>
      </c:layout>
      <c:scatterChart>
        <c:scatterStyle val="smoothMarker"/>
        <c:ser>
          <c:idx val="0"/>
          <c:order val="0"/>
          <c:tx>
            <c:strRef>
              <c:f>'mthd1 1uM  74deg-78deg'!$A$1:$F$1</c:f>
              <c:strCache>
                <c:ptCount val="1"/>
                <c:pt idx="0">
                  <c:v>1uM oligo 90-74oC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'mthd1 1uM  74deg-78deg'!$E$4:$E$124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74deg-78deg'!$F$4:$F$124</c:f>
              <c:numCache>
                <c:formatCode>0.0000</c:formatCode>
                <c:ptCount val="121"/>
                <c:pt idx="0">
                  <c:v>0.93594199420000013</c:v>
                </c:pt>
                <c:pt idx="1">
                  <c:v>0.93468141560000007</c:v>
                </c:pt>
                <c:pt idx="2">
                  <c:v>0.93361151220000016</c:v>
                </c:pt>
                <c:pt idx="3">
                  <c:v>0.93296831849999995</c:v>
                </c:pt>
                <c:pt idx="4">
                  <c:v>0.93241167070000008</c:v>
                </c:pt>
                <c:pt idx="5">
                  <c:v>0.93222582340000015</c:v>
                </c:pt>
                <c:pt idx="6">
                  <c:v>0.93344402310000008</c:v>
                </c:pt>
                <c:pt idx="7">
                  <c:v>0.93349599840000008</c:v>
                </c:pt>
                <c:pt idx="8">
                  <c:v>0.93360042570000001</c:v>
                </c:pt>
                <c:pt idx="9">
                  <c:v>0.93429118389999999</c:v>
                </c:pt>
                <c:pt idx="10">
                  <c:v>0.93486672640000001</c:v>
                </c:pt>
                <c:pt idx="11">
                  <c:v>0.93459361789999995</c:v>
                </c:pt>
                <c:pt idx="12">
                  <c:v>0.93529677389999999</c:v>
                </c:pt>
                <c:pt idx="13">
                  <c:v>0.9356241822000001</c:v>
                </c:pt>
                <c:pt idx="14">
                  <c:v>0.93599921460000024</c:v>
                </c:pt>
                <c:pt idx="15">
                  <c:v>0.93578082320000011</c:v>
                </c:pt>
                <c:pt idx="16">
                  <c:v>0.93579238650000007</c:v>
                </c:pt>
                <c:pt idx="17">
                  <c:v>0.9360830188</c:v>
                </c:pt>
                <c:pt idx="18">
                  <c:v>0.93652069570000007</c:v>
                </c:pt>
                <c:pt idx="19">
                  <c:v>0.93665701150000014</c:v>
                </c:pt>
                <c:pt idx="20">
                  <c:v>0.93643057350000003</c:v>
                </c:pt>
                <c:pt idx="21">
                  <c:v>0.93756479019999994</c:v>
                </c:pt>
                <c:pt idx="22">
                  <c:v>0.93722110989999996</c:v>
                </c:pt>
                <c:pt idx="23">
                  <c:v>0.93753677609999997</c:v>
                </c:pt>
                <c:pt idx="24">
                  <c:v>0.93689197300000016</c:v>
                </c:pt>
                <c:pt idx="25">
                  <c:v>0.93743592499999984</c:v>
                </c:pt>
                <c:pt idx="26">
                  <c:v>0.93771362300000005</c:v>
                </c:pt>
                <c:pt idx="27">
                  <c:v>0.93772381540000016</c:v>
                </c:pt>
                <c:pt idx="28">
                  <c:v>0.93727767470000001</c:v>
                </c:pt>
                <c:pt idx="29">
                  <c:v>0.93774878979999998</c:v>
                </c:pt>
                <c:pt idx="30">
                  <c:v>0.9381846786000001</c:v>
                </c:pt>
                <c:pt idx="31">
                  <c:v>0.93869072200000014</c:v>
                </c:pt>
                <c:pt idx="32">
                  <c:v>0.93820279839999998</c:v>
                </c:pt>
                <c:pt idx="33">
                  <c:v>0.93861359360000007</c:v>
                </c:pt>
                <c:pt idx="34">
                  <c:v>0.93852978939999998</c:v>
                </c:pt>
                <c:pt idx="35">
                  <c:v>0.9382742047</c:v>
                </c:pt>
                <c:pt idx="36">
                  <c:v>0.93884170060000016</c:v>
                </c:pt>
                <c:pt idx="37">
                  <c:v>0.93833768369999992</c:v>
                </c:pt>
                <c:pt idx="38">
                  <c:v>0.9381046891</c:v>
                </c:pt>
                <c:pt idx="39">
                  <c:v>0.93798327450000007</c:v>
                </c:pt>
                <c:pt idx="40">
                  <c:v>0.93853920700000004</c:v>
                </c:pt>
                <c:pt idx="41">
                  <c:v>0.93835908169999993</c:v>
                </c:pt>
                <c:pt idx="42">
                  <c:v>0.9378790855000001</c:v>
                </c:pt>
                <c:pt idx="43">
                  <c:v>0.93830639119999992</c:v>
                </c:pt>
                <c:pt idx="44">
                  <c:v>0.93743908409999999</c:v>
                </c:pt>
                <c:pt idx="45">
                  <c:v>0.93816012139999994</c:v>
                </c:pt>
                <c:pt idx="46">
                  <c:v>0.93814170360000015</c:v>
                </c:pt>
                <c:pt idx="47">
                  <c:v>0.93830907340000014</c:v>
                </c:pt>
                <c:pt idx="48">
                  <c:v>0.9383831024</c:v>
                </c:pt>
                <c:pt idx="49">
                  <c:v>0.93767291310000012</c:v>
                </c:pt>
                <c:pt idx="50">
                  <c:v>0.93793022630000011</c:v>
                </c:pt>
                <c:pt idx="51">
                  <c:v>0.93811678889999983</c:v>
                </c:pt>
                <c:pt idx="52">
                  <c:v>0.93852829930000004</c:v>
                </c:pt>
                <c:pt idx="53">
                  <c:v>0.93783098460000003</c:v>
                </c:pt>
                <c:pt idx="54">
                  <c:v>0.93820518260000008</c:v>
                </c:pt>
                <c:pt idx="55">
                  <c:v>0.93783217670000008</c:v>
                </c:pt>
                <c:pt idx="56">
                  <c:v>0.9388399124000002</c:v>
                </c:pt>
                <c:pt idx="57">
                  <c:v>0.93846231699999993</c:v>
                </c:pt>
                <c:pt idx="58">
                  <c:v>0.93800961970000019</c:v>
                </c:pt>
                <c:pt idx="59">
                  <c:v>0.93860542770000022</c:v>
                </c:pt>
                <c:pt idx="60">
                  <c:v>0.9387549758</c:v>
                </c:pt>
                <c:pt idx="61">
                  <c:v>0.93866968150000007</c:v>
                </c:pt>
                <c:pt idx="62">
                  <c:v>0.93818068499999996</c:v>
                </c:pt>
                <c:pt idx="63">
                  <c:v>0.93867099290000011</c:v>
                </c:pt>
                <c:pt idx="64">
                  <c:v>0.93821680549999997</c:v>
                </c:pt>
                <c:pt idx="65">
                  <c:v>0.93803107740000014</c:v>
                </c:pt>
                <c:pt idx="66">
                  <c:v>0.9378700256000001</c:v>
                </c:pt>
                <c:pt idx="67">
                  <c:v>0.93772721290000016</c:v>
                </c:pt>
                <c:pt idx="68">
                  <c:v>0.9383156896</c:v>
                </c:pt>
                <c:pt idx="69">
                  <c:v>0.93889832500000003</c:v>
                </c:pt>
                <c:pt idx="70">
                  <c:v>0.93860548730000015</c:v>
                </c:pt>
                <c:pt idx="71">
                  <c:v>0.9386488795000002</c:v>
                </c:pt>
                <c:pt idx="72">
                  <c:v>0.93832439179999994</c:v>
                </c:pt>
                <c:pt idx="73">
                  <c:v>0.93862247470000004</c:v>
                </c:pt>
                <c:pt idx="74">
                  <c:v>0.9387701154000001</c:v>
                </c:pt>
                <c:pt idx="75">
                  <c:v>0.93864041570000012</c:v>
                </c:pt>
                <c:pt idx="76">
                  <c:v>0.93818610909999989</c:v>
                </c:pt>
                <c:pt idx="77">
                  <c:v>0.93819987770000013</c:v>
                </c:pt>
                <c:pt idx="78">
                  <c:v>0.93860042100000007</c:v>
                </c:pt>
                <c:pt idx="79">
                  <c:v>0.93861287829999995</c:v>
                </c:pt>
                <c:pt idx="80">
                  <c:v>0.9387124777000001</c:v>
                </c:pt>
                <c:pt idx="81">
                  <c:v>0.93802118300000004</c:v>
                </c:pt>
                <c:pt idx="82">
                  <c:v>0.93897229429999995</c:v>
                </c:pt>
                <c:pt idx="83">
                  <c:v>0.93870759010000004</c:v>
                </c:pt>
                <c:pt idx="84">
                  <c:v>0.93854862450000009</c:v>
                </c:pt>
                <c:pt idx="85">
                  <c:v>0.93866819140000002</c:v>
                </c:pt>
                <c:pt idx="86">
                  <c:v>0.93889707330000016</c:v>
                </c:pt>
                <c:pt idx="87">
                  <c:v>0.9387136102000001</c:v>
                </c:pt>
                <c:pt idx="88">
                  <c:v>0.93898832799999998</c:v>
                </c:pt>
                <c:pt idx="89">
                  <c:v>0.93847107890000003</c:v>
                </c:pt>
                <c:pt idx="90">
                  <c:v>0.93910181520000013</c:v>
                </c:pt>
                <c:pt idx="91">
                  <c:v>0.93921500440000005</c:v>
                </c:pt>
                <c:pt idx="92">
                  <c:v>0.93846321109999997</c:v>
                </c:pt>
                <c:pt idx="93">
                  <c:v>0.93861782549999995</c:v>
                </c:pt>
                <c:pt idx="94">
                  <c:v>0.9387617707</c:v>
                </c:pt>
                <c:pt idx="95">
                  <c:v>0.93853068350000002</c:v>
                </c:pt>
                <c:pt idx="96">
                  <c:v>0.93896102910000001</c:v>
                </c:pt>
                <c:pt idx="97">
                  <c:v>0.9389495254000001</c:v>
                </c:pt>
                <c:pt idx="98">
                  <c:v>0.93848991390000003</c:v>
                </c:pt>
                <c:pt idx="99">
                  <c:v>0.93865931030000016</c:v>
                </c:pt>
                <c:pt idx="100">
                  <c:v>0.93880957370000018</c:v>
                </c:pt>
                <c:pt idx="101">
                  <c:v>0.93914937970000001</c:v>
                </c:pt>
                <c:pt idx="102">
                  <c:v>0.93940079210000005</c:v>
                </c:pt>
                <c:pt idx="103">
                  <c:v>0.93857717509999994</c:v>
                </c:pt>
                <c:pt idx="104">
                  <c:v>0.93936681749999995</c:v>
                </c:pt>
                <c:pt idx="105">
                  <c:v>0.93857842680000003</c:v>
                </c:pt>
                <c:pt idx="106">
                  <c:v>0.93848717209999999</c:v>
                </c:pt>
                <c:pt idx="107">
                  <c:v>0.93885290619999995</c:v>
                </c:pt>
                <c:pt idx="108">
                  <c:v>0.93890780210000013</c:v>
                </c:pt>
                <c:pt idx="109">
                  <c:v>0.93832987550000013</c:v>
                </c:pt>
                <c:pt idx="110">
                  <c:v>0.938888371</c:v>
                </c:pt>
                <c:pt idx="111">
                  <c:v>0.93873161080000012</c:v>
                </c:pt>
                <c:pt idx="112">
                  <c:v>0.93822050089999998</c:v>
                </c:pt>
                <c:pt idx="113">
                  <c:v>0.93924939630000015</c:v>
                </c:pt>
                <c:pt idx="114">
                  <c:v>0.93886870150000001</c:v>
                </c:pt>
                <c:pt idx="115">
                  <c:v>0.93865209819999995</c:v>
                </c:pt>
                <c:pt idx="116">
                  <c:v>0.93872171640000024</c:v>
                </c:pt>
                <c:pt idx="117">
                  <c:v>0.93898487090000005</c:v>
                </c:pt>
                <c:pt idx="118">
                  <c:v>0.93941807749999995</c:v>
                </c:pt>
                <c:pt idx="119">
                  <c:v>0.93875157830000011</c:v>
                </c:pt>
                <c:pt idx="120">
                  <c:v>0.9392508864000001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'mthd1 1uM  74deg-78deg'!$H$1:$M$1</c:f>
              <c:strCache>
                <c:ptCount val="1"/>
                <c:pt idx="0">
                  <c:v>1uM oligo 90-75oC</c:v>
                </c:pt>
              </c:strCache>
            </c:strRef>
          </c:tx>
          <c:marker>
            <c:symbol val="none"/>
          </c:marker>
          <c:xVal>
            <c:numRef>
              <c:f>'mthd1 1uM  74deg-78deg'!$E$4:$E$124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74deg-78deg'!$M$4:$M$124</c:f>
              <c:numCache>
                <c:formatCode>0.0000</c:formatCode>
                <c:ptCount val="121"/>
                <c:pt idx="0">
                  <c:v>0.76462292670000021</c:v>
                </c:pt>
                <c:pt idx="1">
                  <c:v>0.76404070850000017</c:v>
                </c:pt>
                <c:pt idx="2">
                  <c:v>0.7633666992</c:v>
                </c:pt>
                <c:pt idx="3">
                  <c:v>0.76383632420000003</c:v>
                </c:pt>
                <c:pt idx="4">
                  <c:v>0.76324337720000013</c:v>
                </c:pt>
                <c:pt idx="5">
                  <c:v>0.76431411500000002</c:v>
                </c:pt>
                <c:pt idx="6">
                  <c:v>0.7644318938000001</c:v>
                </c:pt>
                <c:pt idx="7">
                  <c:v>0.76546937230000012</c:v>
                </c:pt>
                <c:pt idx="8">
                  <c:v>0.76534771920000011</c:v>
                </c:pt>
                <c:pt idx="9">
                  <c:v>0.76579362150000019</c:v>
                </c:pt>
                <c:pt idx="10">
                  <c:v>0.76573711630000019</c:v>
                </c:pt>
                <c:pt idx="11">
                  <c:v>0.76615631579999999</c:v>
                </c:pt>
                <c:pt idx="12">
                  <c:v>0.76631671189999984</c:v>
                </c:pt>
                <c:pt idx="13">
                  <c:v>0.76639968160000016</c:v>
                </c:pt>
                <c:pt idx="14">
                  <c:v>0.76710009570000004</c:v>
                </c:pt>
                <c:pt idx="15">
                  <c:v>0.76707828040000015</c:v>
                </c:pt>
                <c:pt idx="16">
                  <c:v>0.7674365044</c:v>
                </c:pt>
                <c:pt idx="17">
                  <c:v>0.76749831440000016</c:v>
                </c:pt>
                <c:pt idx="18">
                  <c:v>0.76713311670000006</c:v>
                </c:pt>
                <c:pt idx="19">
                  <c:v>0.76726382970000007</c:v>
                </c:pt>
                <c:pt idx="20">
                  <c:v>0.7677981853000001</c:v>
                </c:pt>
                <c:pt idx="21">
                  <c:v>0.7680454254000002</c:v>
                </c:pt>
                <c:pt idx="22">
                  <c:v>0.76758468150000003</c:v>
                </c:pt>
                <c:pt idx="23">
                  <c:v>0.76744967700000022</c:v>
                </c:pt>
                <c:pt idx="24">
                  <c:v>0.76799857620000023</c:v>
                </c:pt>
                <c:pt idx="25">
                  <c:v>0.76797550920000013</c:v>
                </c:pt>
                <c:pt idx="26">
                  <c:v>0.76777142290000022</c:v>
                </c:pt>
                <c:pt idx="27">
                  <c:v>0.76804757120000011</c:v>
                </c:pt>
                <c:pt idx="28">
                  <c:v>0.76808089020000014</c:v>
                </c:pt>
                <c:pt idx="29">
                  <c:v>0.76890838150000007</c:v>
                </c:pt>
                <c:pt idx="30">
                  <c:v>0.76830112930000005</c:v>
                </c:pt>
                <c:pt idx="31">
                  <c:v>0.76818662879999999</c:v>
                </c:pt>
                <c:pt idx="32">
                  <c:v>0.76826661830000009</c:v>
                </c:pt>
                <c:pt idx="33">
                  <c:v>0.76796591280000015</c:v>
                </c:pt>
                <c:pt idx="34">
                  <c:v>0.76833569999999995</c:v>
                </c:pt>
                <c:pt idx="35">
                  <c:v>0.76779282090000012</c:v>
                </c:pt>
                <c:pt idx="36">
                  <c:v>0.76870328190000003</c:v>
                </c:pt>
                <c:pt idx="37">
                  <c:v>0.76836532350000009</c:v>
                </c:pt>
                <c:pt idx="38">
                  <c:v>0.76876062150000013</c:v>
                </c:pt>
                <c:pt idx="39">
                  <c:v>0.76841062310000008</c:v>
                </c:pt>
                <c:pt idx="40">
                  <c:v>0.76879787450000026</c:v>
                </c:pt>
                <c:pt idx="41">
                  <c:v>0.76846861840000014</c:v>
                </c:pt>
                <c:pt idx="42">
                  <c:v>0.76855081320000018</c:v>
                </c:pt>
                <c:pt idx="43">
                  <c:v>0.7681463957000001</c:v>
                </c:pt>
                <c:pt idx="44">
                  <c:v>0.76866537330000007</c:v>
                </c:pt>
                <c:pt idx="45">
                  <c:v>0.76877468820000006</c:v>
                </c:pt>
                <c:pt idx="46">
                  <c:v>0.76838481430000016</c:v>
                </c:pt>
                <c:pt idx="47">
                  <c:v>0.76848667860000008</c:v>
                </c:pt>
                <c:pt idx="48">
                  <c:v>0.76830142740000018</c:v>
                </c:pt>
                <c:pt idx="49">
                  <c:v>0.76819401980000013</c:v>
                </c:pt>
                <c:pt idx="50">
                  <c:v>0.76778167490000016</c:v>
                </c:pt>
                <c:pt idx="51">
                  <c:v>0.76801168920000007</c:v>
                </c:pt>
                <c:pt idx="52">
                  <c:v>0.76786577700000014</c:v>
                </c:pt>
                <c:pt idx="53">
                  <c:v>0.76822417970000001</c:v>
                </c:pt>
                <c:pt idx="54">
                  <c:v>0.76836937670000005</c:v>
                </c:pt>
                <c:pt idx="55">
                  <c:v>0.76862251760000022</c:v>
                </c:pt>
                <c:pt idx="56">
                  <c:v>0.76893752810000005</c:v>
                </c:pt>
                <c:pt idx="57">
                  <c:v>0.76918268199999984</c:v>
                </c:pt>
                <c:pt idx="58">
                  <c:v>0.76864737270000016</c:v>
                </c:pt>
                <c:pt idx="59">
                  <c:v>0.76920431850000015</c:v>
                </c:pt>
                <c:pt idx="60">
                  <c:v>0.76857692</c:v>
                </c:pt>
                <c:pt idx="61">
                  <c:v>0.76979291440000019</c:v>
                </c:pt>
                <c:pt idx="62">
                  <c:v>0.76938700680000005</c:v>
                </c:pt>
                <c:pt idx="63">
                  <c:v>0.76937627790000007</c:v>
                </c:pt>
                <c:pt idx="64">
                  <c:v>0.76906502250000019</c:v>
                </c:pt>
                <c:pt idx="65">
                  <c:v>0.76916557550000009</c:v>
                </c:pt>
                <c:pt idx="66">
                  <c:v>0.76993858810000004</c:v>
                </c:pt>
                <c:pt idx="67">
                  <c:v>0.76959621910000009</c:v>
                </c:pt>
                <c:pt idx="68">
                  <c:v>0.7695124149</c:v>
                </c:pt>
                <c:pt idx="69">
                  <c:v>0.76916372779999997</c:v>
                </c:pt>
                <c:pt idx="70">
                  <c:v>0.7698866725000002</c:v>
                </c:pt>
                <c:pt idx="71">
                  <c:v>0.76964879040000023</c:v>
                </c:pt>
                <c:pt idx="72">
                  <c:v>0.76953262089999996</c:v>
                </c:pt>
                <c:pt idx="73">
                  <c:v>0.76871550079999995</c:v>
                </c:pt>
                <c:pt idx="74">
                  <c:v>0.76929718260000013</c:v>
                </c:pt>
                <c:pt idx="75">
                  <c:v>0.76894581320000033</c:v>
                </c:pt>
                <c:pt idx="76">
                  <c:v>0.7697687149000001</c:v>
                </c:pt>
                <c:pt idx="77">
                  <c:v>0.7690585256000001</c:v>
                </c:pt>
                <c:pt idx="78">
                  <c:v>0.76985460520000015</c:v>
                </c:pt>
                <c:pt idx="79">
                  <c:v>0.76957988740000016</c:v>
                </c:pt>
                <c:pt idx="80">
                  <c:v>0.76951569320000013</c:v>
                </c:pt>
                <c:pt idx="81">
                  <c:v>0.76932197810000014</c:v>
                </c:pt>
                <c:pt idx="82">
                  <c:v>0.76927292350000009</c:v>
                </c:pt>
                <c:pt idx="83">
                  <c:v>0.76948678489999989</c:v>
                </c:pt>
                <c:pt idx="84">
                  <c:v>0.76951539520000001</c:v>
                </c:pt>
                <c:pt idx="85">
                  <c:v>0.76936739679999999</c:v>
                </c:pt>
                <c:pt idx="86">
                  <c:v>0.76906782389999995</c:v>
                </c:pt>
                <c:pt idx="87">
                  <c:v>0.76942342520000007</c:v>
                </c:pt>
                <c:pt idx="88">
                  <c:v>0.76928812270000002</c:v>
                </c:pt>
                <c:pt idx="89">
                  <c:v>0.76945847270000012</c:v>
                </c:pt>
                <c:pt idx="90">
                  <c:v>0.76977908610000023</c:v>
                </c:pt>
                <c:pt idx="91">
                  <c:v>0.76991808410000007</c:v>
                </c:pt>
                <c:pt idx="92">
                  <c:v>0.7696797848000001</c:v>
                </c:pt>
                <c:pt idx="93">
                  <c:v>0.77008408310000009</c:v>
                </c:pt>
                <c:pt idx="94">
                  <c:v>0.77018511300000014</c:v>
                </c:pt>
                <c:pt idx="95">
                  <c:v>0.76957041030000006</c:v>
                </c:pt>
                <c:pt idx="96">
                  <c:v>0.77017360930000012</c:v>
                </c:pt>
                <c:pt idx="97">
                  <c:v>0.76933860780000007</c:v>
                </c:pt>
                <c:pt idx="98">
                  <c:v>0.76969391110000018</c:v>
                </c:pt>
                <c:pt idx="99">
                  <c:v>0.76934891940000016</c:v>
                </c:pt>
                <c:pt idx="100">
                  <c:v>0.76944577690000016</c:v>
                </c:pt>
                <c:pt idx="101">
                  <c:v>0.76967507600000018</c:v>
                </c:pt>
                <c:pt idx="102">
                  <c:v>0.76994067430000024</c:v>
                </c:pt>
                <c:pt idx="103">
                  <c:v>0.76984328030000015</c:v>
                </c:pt>
                <c:pt idx="104">
                  <c:v>0.76995140310000021</c:v>
                </c:pt>
                <c:pt idx="105">
                  <c:v>0.76983588930000013</c:v>
                </c:pt>
                <c:pt idx="106">
                  <c:v>0.76962512730000021</c:v>
                </c:pt>
                <c:pt idx="107">
                  <c:v>0.77010381220000024</c:v>
                </c:pt>
                <c:pt idx="108">
                  <c:v>0.76980447770000016</c:v>
                </c:pt>
                <c:pt idx="109">
                  <c:v>0.77027708290000008</c:v>
                </c:pt>
                <c:pt idx="110">
                  <c:v>0.7700911760000001</c:v>
                </c:pt>
                <c:pt idx="111">
                  <c:v>0.76998579500000008</c:v>
                </c:pt>
                <c:pt idx="112">
                  <c:v>0.77015477420000011</c:v>
                </c:pt>
                <c:pt idx="113">
                  <c:v>0.77067327500000016</c:v>
                </c:pt>
                <c:pt idx="114">
                  <c:v>0.77039849760000023</c:v>
                </c:pt>
                <c:pt idx="115">
                  <c:v>0.77033358809999997</c:v>
                </c:pt>
                <c:pt idx="116">
                  <c:v>0.77002328630000016</c:v>
                </c:pt>
                <c:pt idx="117">
                  <c:v>0.77079528570000011</c:v>
                </c:pt>
                <c:pt idx="118">
                  <c:v>0.77036672829999997</c:v>
                </c:pt>
                <c:pt idx="119">
                  <c:v>0.76984328030000015</c:v>
                </c:pt>
                <c:pt idx="120">
                  <c:v>0.77056747670000003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'mthd1 1uM  74deg-78deg'!$O$1:$T$1</c:f>
              <c:strCache>
                <c:ptCount val="1"/>
                <c:pt idx="0">
                  <c:v>1uM oligo 90-76oC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'mthd1 1uM  74deg-78deg'!$E$4:$E$124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74deg-78deg'!$T$4:$T$124</c:f>
              <c:numCache>
                <c:formatCode>0.0000</c:formatCode>
                <c:ptCount val="121"/>
                <c:pt idx="0">
                  <c:v>0.98916202779999973</c:v>
                </c:pt>
                <c:pt idx="1">
                  <c:v>0.98874622579999993</c:v>
                </c:pt>
                <c:pt idx="2">
                  <c:v>0.98839652539999989</c:v>
                </c:pt>
                <c:pt idx="3">
                  <c:v>0.98893219229999996</c:v>
                </c:pt>
                <c:pt idx="4">
                  <c:v>0.98925477269999995</c:v>
                </c:pt>
                <c:pt idx="5">
                  <c:v>0.99161767960000002</c:v>
                </c:pt>
                <c:pt idx="6">
                  <c:v>0.9930914044000001</c:v>
                </c:pt>
                <c:pt idx="7">
                  <c:v>0.99448567629999995</c:v>
                </c:pt>
                <c:pt idx="8">
                  <c:v>0.99503618479999978</c:v>
                </c:pt>
                <c:pt idx="9">
                  <c:v>0.99564117190000001</c:v>
                </c:pt>
                <c:pt idx="10">
                  <c:v>0.99557381869999995</c:v>
                </c:pt>
                <c:pt idx="11">
                  <c:v>0.99517011640000008</c:v>
                </c:pt>
                <c:pt idx="12">
                  <c:v>0.99602222439999999</c:v>
                </c:pt>
                <c:pt idx="13">
                  <c:v>0.99580687280000002</c:v>
                </c:pt>
                <c:pt idx="14">
                  <c:v>0.995554626</c:v>
                </c:pt>
                <c:pt idx="15">
                  <c:v>0.99592918159999999</c:v>
                </c:pt>
                <c:pt idx="16">
                  <c:v>0.99554210899999973</c:v>
                </c:pt>
                <c:pt idx="17">
                  <c:v>0.99564099310000009</c:v>
                </c:pt>
                <c:pt idx="18">
                  <c:v>0.99593991040000007</c:v>
                </c:pt>
                <c:pt idx="19">
                  <c:v>0.99606978889999986</c:v>
                </c:pt>
                <c:pt idx="20">
                  <c:v>0.99632167819999995</c:v>
                </c:pt>
                <c:pt idx="21">
                  <c:v>0.99629729989999993</c:v>
                </c:pt>
                <c:pt idx="22">
                  <c:v>0.9966151714</c:v>
                </c:pt>
                <c:pt idx="23">
                  <c:v>0.99674147370000021</c:v>
                </c:pt>
                <c:pt idx="24">
                  <c:v>0.99650430679999991</c:v>
                </c:pt>
                <c:pt idx="25">
                  <c:v>0.99673801660000017</c:v>
                </c:pt>
                <c:pt idx="26">
                  <c:v>0.99769049880000005</c:v>
                </c:pt>
                <c:pt idx="27">
                  <c:v>0.99736720319999994</c:v>
                </c:pt>
                <c:pt idx="28">
                  <c:v>0.99694377179999993</c:v>
                </c:pt>
                <c:pt idx="29">
                  <c:v>0.99702072139999998</c:v>
                </c:pt>
                <c:pt idx="30">
                  <c:v>0.99766868350000004</c:v>
                </c:pt>
                <c:pt idx="31">
                  <c:v>0.99718677999999983</c:v>
                </c:pt>
                <c:pt idx="32">
                  <c:v>0.99779248240000007</c:v>
                </c:pt>
                <c:pt idx="33">
                  <c:v>0.9977489114000001</c:v>
                </c:pt>
                <c:pt idx="34">
                  <c:v>0.9984418154000001</c:v>
                </c:pt>
                <c:pt idx="35">
                  <c:v>0.99755007029999998</c:v>
                </c:pt>
                <c:pt idx="36">
                  <c:v>0.99740171430000002</c:v>
                </c:pt>
                <c:pt idx="37">
                  <c:v>0.99859189989999997</c:v>
                </c:pt>
                <c:pt idx="38">
                  <c:v>0.99873542790000003</c:v>
                </c:pt>
                <c:pt idx="39">
                  <c:v>0.99823677539999989</c:v>
                </c:pt>
                <c:pt idx="40">
                  <c:v>0.99861657619999999</c:v>
                </c:pt>
                <c:pt idx="41">
                  <c:v>0.99833399059999994</c:v>
                </c:pt>
                <c:pt idx="42">
                  <c:v>0.99823057650000002</c:v>
                </c:pt>
                <c:pt idx="43">
                  <c:v>0.9981244802</c:v>
                </c:pt>
                <c:pt idx="44">
                  <c:v>0.99815022949999999</c:v>
                </c:pt>
                <c:pt idx="45">
                  <c:v>0.9995639919999999</c:v>
                </c:pt>
                <c:pt idx="46">
                  <c:v>0.99865877630000011</c:v>
                </c:pt>
                <c:pt idx="47">
                  <c:v>0.99859082700000001</c:v>
                </c:pt>
                <c:pt idx="48">
                  <c:v>0.99867272379999994</c:v>
                </c:pt>
                <c:pt idx="49">
                  <c:v>0.9982854724000001</c:v>
                </c:pt>
                <c:pt idx="50">
                  <c:v>0.99806827310000001</c:v>
                </c:pt>
                <c:pt idx="51">
                  <c:v>0.99885362389999999</c:v>
                </c:pt>
                <c:pt idx="52">
                  <c:v>0.99870437379999999</c:v>
                </c:pt>
                <c:pt idx="53">
                  <c:v>0.99890249969999989</c:v>
                </c:pt>
                <c:pt idx="54">
                  <c:v>0.99824690819999984</c:v>
                </c:pt>
                <c:pt idx="55">
                  <c:v>0.99896299839999991</c:v>
                </c:pt>
                <c:pt idx="56">
                  <c:v>0.99852281809999999</c:v>
                </c:pt>
                <c:pt idx="57">
                  <c:v>0.99729031319999994</c:v>
                </c:pt>
                <c:pt idx="58">
                  <c:v>0.99750041960000002</c:v>
                </c:pt>
                <c:pt idx="59">
                  <c:v>0.9962459803</c:v>
                </c:pt>
                <c:pt idx="60">
                  <c:v>0.99692618849999992</c:v>
                </c:pt>
                <c:pt idx="61">
                  <c:v>0.99705731869999992</c:v>
                </c:pt>
                <c:pt idx="62">
                  <c:v>0.99667572979999997</c:v>
                </c:pt>
                <c:pt idx="63">
                  <c:v>0.99694019560000002</c:v>
                </c:pt>
                <c:pt idx="64">
                  <c:v>0.99729782339999995</c:v>
                </c:pt>
                <c:pt idx="65">
                  <c:v>0.995965302</c:v>
                </c:pt>
                <c:pt idx="66">
                  <c:v>0.99683129790000002</c:v>
                </c:pt>
                <c:pt idx="67">
                  <c:v>0.99700152869999992</c:v>
                </c:pt>
                <c:pt idx="68">
                  <c:v>0.99698901179999999</c:v>
                </c:pt>
                <c:pt idx="69">
                  <c:v>0.99680262799999997</c:v>
                </c:pt>
                <c:pt idx="70">
                  <c:v>0.99654299019999992</c:v>
                </c:pt>
                <c:pt idx="71">
                  <c:v>0.99669831990000002</c:v>
                </c:pt>
                <c:pt idx="72">
                  <c:v>0.99682950969999995</c:v>
                </c:pt>
                <c:pt idx="73">
                  <c:v>0.99672210220000002</c:v>
                </c:pt>
                <c:pt idx="74">
                  <c:v>0.99746847149999984</c:v>
                </c:pt>
                <c:pt idx="75">
                  <c:v>0.99738341569999989</c:v>
                </c:pt>
                <c:pt idx="76">
                  <c:v>0.99747210739999992</c:v>
                </c:pt>
                <c:pt idx="77">
                  <c:v>0.99723750349999996</c:v>
                </c:pt>
                <c:pt idx="78">
                  <c:v>0.99803900720000005</c:v>
                </c:pt>
                <c:pt idx="79">
                  <c:v>0.99754738809999988</c:v>
                </c:pt>
                <c:pt idx="80">
                  <c:v>0.99767547850000016</c:v>
                </c:pt>
                <c:pt idx="81">
                  <c:v>0.99765151740000013</c:v>
                </c:pt>
                <c:pt idx="82">
                  <c:v>0.99770742650000011</c:v>
                </c:pt>
                <c:pt idx="83">
                  <c:v>0.99768471720000007</c:v>
                </c:pt>
                <c:pt idx="84">
                  <c:v>0.9988185167000001</c:v>
                </c:pt>
                <c:pt idx="85">
                  <c:v>0.99747651819999994</c:v>
                </c:pt>
                <c:pt idx="86">
                  <c:v>0.9976599813</c:v>
                </c:pt>
                <c:pt idx="87">
                  <c:v>0.99807178969999999</c:v>
                </c:pt>
                <c:pt idx="88">
                  <c:v>0.99871021510000002</c:v>
                </c:pt>
                <c:pt idx="89">
                  <c:v>0.99799758199999988</c:v>
                </c:pt>
                <c:pt idx="90">
                  <c:v>0.99824219939999992</c:v>
                </c:pt>
                <c:pt idx="91">
                  <c:v>0.99787151810000008</c:v>
                </c:pt>
                <c:pt idx="92">
                  <c:v>0.99824601410000002</c:v>
                </c:pt>
                <c:pt idx="93">
                  <c:v>0.99784767630000015</c:v>
                </c:pt>
                <c:pt idx="94">
                  <c:v>0.99803477529999984</c:v>
                </c:pt>
                <c:pt idx="95">
                  <c:v>0.99852192399999984</c:v>
                </c:pt>
                <c:pt idx="96">
                  <c:v>0.99882882830000008</c:v>
                </c:pt>
                <c:pt idx="97">
                  <c:v>0.99750971789999998</c:v>
                </c:pt>
                <c:pt idx="98">
                  <c:v>0.99900931120000003</c:v>
                </c:pt>
                <c:pt idx="99">
                  <c:v>0.9986029863</c:v>
                </c:pt>
                <c:pt idx="100">
                  <c:v>0.99901658299999985</c:v>
                </c:pt>
                <c:pt idx="101">
                  <c:v>0.99877482650000016</c:v>
                </c:pt>
                <c:pt idx="102">
                  <c:v>0.99902957680000004</c:v>
                </c:pt>
                <c:pt idx="103">
                  <c:v>0.9987273216</c:v>
                </c:pt>
                <c:pt idx="104">
                  <c:v>0.99896782640000004</c:v>
                </c:pt>
                <c:pt idx="105">
                  <c:v>0.99912267919999997</c:v>
                </c:pt>
                <c:pt idx="106">
                  <c:v>0.99885141850000014</c:v>
                </c:pt>
                <c:pt idx="107">
                  <c:v>0.99913567299999995</c:v>
                </c:pt>
                <c:pt idx="108">
                  <c:v>0.99911218879999975</c:v>
                </c:pt>
                <c:pt idx="109">
                  <c:v>0.99892497060000007</c:v>
                </c:pt>
                <c:pt idx="110">
                  <c:v>0.99968791010000002</c:v>
                </c:pt>
                <c:pt idx="111">
                  <c:v>0.99906980989999994</c:v>
                </c:pt>
                <c:pt idx="112">
                  <c:v>0.99896818399999987</c:v>
                </c:pt>
                <c:pt idx="113">
                  <c:v>0.99914461370000018</c:v>
                </c:pt>
                <c:pt idx="114">
                  <c:v>0.99901062249999995</c:v>
                </c:pt>
                <c:pt idx="115">
                  <c:v>0.9991518855</c:v>
                </c:pt>
                <c:pt idx="116">
                  <c:v>0.99860352279999998</c:v>
                </c:pt>
                <c:pt idx="117">
                  <c:v>0.99895548820000002</c:v>
                </c:pt>
                <c:pt idx="118">
                  <c:v>0.99891597030000001</c:v>
                </c:pt>
                <c:pt idx="119">
                  <c:v>0.99886089560000002</c:v>
                </c:pt>
                <c:pt idx="120">
                  <c:v>0.99857848879999989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'mthd1 1uM  74deg-78deg'!$V$1:$Y$1</c:f>
              <c:strCache>
                <c:ptCount val="1"/>
                <c:pt idx="0">
                  <c:v>1uM oligo 90-78oC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'mthd1 1uM  74deg-78deg'!$X$4:$X$124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 74deg-78deg'!$Y$4:$Y$124</c:f>
              <c:numCache>
                <c:formatCode>0.0000</c:formatCode>
                <c:ptCount val="121"/>
                <c:pt idx="0">
                  <c:v>0.87991011140000008</c:v>
                </c:pt>
                <c:pt idx="1">
                  <c:v>0.88038897509999992</c:v>
                </c:pt>
                <c:pt idx="2">
                  <c:v>0.88039970400000001</c:v>
                </c:pt>
                <c:pt idx="3">
                  <c:v>0.88139247889999994</c:v>
                </c:pt>
                <c:pt idx="4">
                  <c:v>0.88112002609999995</c:v>
                </c:pt>
                <c:pt idx="5">
                  <c:v>0.88085091110000002</c:v>
                </c:pt>
                <c:pt idx="6">
                  <c:v>0.88108801839999995</c:v>
                </c:pt>
                <c:pt idx="7">
                  <c:v>0.88159722089999992</c:v>
                </c:pt>
                <c:pt idx="8">
                  <c:v>0.88158148529999991</c:v>
                </c:pt>
                <c:pt idx="9">
                  <c:v>0.8813847898999998</c:v>
                </c:pt>
                <c:pt idx="10">
                  <c:v>0.88177210089999991</c:v>
                </c:pt>
                <c:pt idx="11">
                  <c:v>0.88223570589999989</c:v>
                </c:pt>
                <c:pt idx="12">
                  <c:v>0.88194221260000016</c:v>
                </c:pt>
                <c:pt idx="13">
                  <c:v>0.88170552250000012</c:v>
                </c:pt>
                <c:pt idx="14">
                  <c:v>0.88206130269999994</c:v>
                </c:pt>
                <c:pt idx="15">
                  <c:v>0.88224661350000011</c:v>
                </c:pt>
                <c:pt idx="16">
                  <c:v>0.8821021913999999</c:v>
                </c:pt>
                <c:pt idx="17">
                  <c:v>0.88185751440000004</c:v>
                </c:pt>
                <c:pt idx="18">
                  <c:v>0.88175708060000002</c:v>
                </c:pt>
                <c:pt idx="19">
                  <c:v>0.88231480119999994</c:v>
                </c:pt>
                <c:pt idx="20">
                  <c:v>0.8821659087999999</c:v>
                </c:pt>
                <c:pt idx="21">
                  <c:v>0.88247597220000007</c:v>
                </c:pt>
                <c:pt idx="22">
                  <c:v>0.88213109969999992</c:v>
                </c:pt>
                <c:pt idx="23">
                  <c:v>0.88234537840000005</c:v>
                </c:pt>
                <c:pt idx="24">
                  <c:v>0.88208442929999997</c:v>
                </c:pt>
                <c:pt idx="25">
                  <c:v>0.88155919309999997</c:v>
                </c:pt>
                <c:pt idx="26">
                  <c:v>0.88143438099999982</c:v>
                </c:pt>
                <c:pt idx="27">
                  <c:v>0.88171577450000005</c:v>
                </c:pt>
                <c:pt idx="28">
                  <c:v>0.8819112778</c:v>
                </c:pt>
                <c:pt idx="29">
                  <c:v>0.88150882720000001</c:v>
                </c:pt>
                <c:pt idx="30">
                  <c:v>0.88208281989999993</c:v>
                </c:pt>
                <c:pt idx="31">
                  <c:v>0.88183122870000008</c:v>
                </c:pt>
                <c:pt idx="32">
                  <c:v>0.88201141360000013</c:v>
                </c:pt>
                <c:pt idx="33">
                  <c:v>0.88128048179999985</c:v>
                </c:pt>
                <c:pt idx="34">
                  <c:v>0.88172131780000007</c:v>
                </c:pt>
                <c:pt idx="35">
                  <c:v>0.88176727290000001</c:v>
                </c:pt>
                <c:pt idx="36">
                  <c:v>0.88208591940000003</c:v>
                </c:pt>
                <c:pt idx="37">
                  <c:v>0.88137948509999997</c:v>
                </c:pt>
                <c:pt idx="38">
                  <c:v>0.8814164995999999</c:v>
                </c:pt>
                <c:pt idx="39">
                  <c:v>0.88156408069999981</c:v>
                </c:pt>
                <c:pt idx="40">
                  <c:v>0.88093990089999996</c:v>
                </c:pt>
                <c:pt idx="41">
                  <c:v>0.88156491519999991</c:v>
                </c:pt>
                <c:pt idx="42">
                  <c:v>0.88139641280000003</c:v>
                </c:pt>
                <c:pt idx="43">
                  <c:v>0.88129562139999995</c:v>
                </c:pt>
                <c:pt idx="44">
                  <c:v>0.88155657049999991</c:v>
                </c:pt>
                <c:pt idx="45">
                  <c:v>0.88115292789999988</c:v>
                </c:pt>
                <c:pt idx="46">
                  <c:v>0.88126230239999992</c:v>
                </c:pt>
                <c:pt idx="47">
                  <c:v>0.88178068399999998</c:v>
                </c:pt>
                <c:pt idx="48">
                  <c:v>0.88165718319999997</c:v>
                </c:pt>
                <c:pt idx="49">
                  <c:v>0.88114607330000005</c:v>
                </c:pt>
                <c:pt idx="50">
                  <c:v>0.88117122650000013</c:v>
                </c:pt>
                <c:pt idx="51">
                  <c:v>0.88091301919999998</c:v>
                </c:pt>
                <c:pt idx="52">
                  <c:v>0.88116067650000007</c:v>
                </c:pt>
                <c:pt idx="53">
                  <c:v>0.88138800859999999</c:v>
                </c:pt>
                <c:pt idx="54">
                  <c:v>0.88238972429999996</c:v>
                </c:pt>
                <c:pt idx="55">
                  <c:v>0.88143837449999984</c:v>
                </c:pt>
                <c:pt idx="56">
                  <c:v>0.88038820029999998</c:v>
                </c:pt>
                <c:pt idx="57">
                  <c:v>0.88093322519999984</c:v>
                </c:pt>
                <c:pt idx="58">
                  <c:v>0.88146877289999992</c:v>
                </c:pt>
                <c:pt idx="59">
                  <c:v>0.8813815116999999</c:v>
                </c:pt>
                <c:pt idx="60">
                  <c:v>0.88133621220000002</c:v>
                </c:pt>
                <c:pt idx="61">
                  <c:v>0.88131952289999993</c:v>
                </c:pt>
                <c:pt idx="62">
                  <c:v>0.88102567200000015</c:v>
                </c:pt>
                <c:pt idx="63">
                  <c:v>0.88189548250000016</c:v>
                </c:pt>
                <c:pt idx="64">
                  <c:v>0.88155078889999983</c:v>
                </c:pt>
                <c:pt idx="65">
                  <c:v>0.88090181350000019</c:v>
                </c:pt>
                <c:pt idx="66">
                  <c:v>0.88178282979999989</c:v>
                </c:pt>
                <c:pt idx="67">
                  <c:v>0.88148301839999998</c:v>
                </c:pt>
                <c:pt idx="68">
                  <c:v>0.8815528749999999</c:v>
                </c:pt>
                <c:pt idx="69">
                  <c:v>0.88212412600000001</c:v>
                </c:pt>
                <c:pt idx="70">
                  <c:v>0.88199317460000004</c:v>
                </c:pt>
                <c:pt idx="71">
                  <c:v>0.88190561530000011</c:v>
                </c:pt>
                <c:pt idx="72">
                  <c:v>0.88144832849999999</c:v>
                </c:pt>
                <c:pt idx="73">
                  <c:v>0.88057160379999999</c:v>
                </c:pt>
                <c:pt idx="74">
                  <c:v>0.88193100690000004</c:v>
                </c:pt>
                <c:pt idx="75">
                  <c:v>0.88149601220000007</c:v>
                </c:pt>
                <c:pt idx="76">
                  <c:v>0.88153427839999998</c:v>
                </c:pt>
                <c:pt idx="77">
                  <c:v>0.88211178779999988</c:v>
                </c:pt>
                <c:pt idx="78">
                  <c:v>0.88170599940000005</c:v>
                </c:pt>
                <c:pt idx="79">
                  <c:v>0.88192152979999994</c:v>
                </c:pt>
                <c:pt idx="80">
                  <c:v>0.88167309760000012</c:v>
                </c:pt>
                <c:pt idx="81">
                  <c:v>0.88152241710000001</c:v>
                </c:pt>
                <c:pt idx="82">
                  <c:v>0.88181102280000001</c:v>
                </c:pt>
                <c:pt idx="83">
                  <c:v>0.88166308399999993</c:v>
                </c:pt>
                <c:pt idx="84">
                  <c:v>0.88158601519999991</c:v>
                </c:pt>
                <c:pt idx="85">
                  <c:v>0.88150227069999998</c:v>
                </c:pt>
                <c:pt idx="86">
                  <c:v>0.88179439310000007</c:v>
                </c:pt>
                <c:pt idx="87">
                  <c:v>0.88185012340000002</c:v>
                </c:pt>
                <c:pt idx="88">
                  <c:v>0.88165831570000008</c:v>
                </c:pt>
                <c:pt idx="89">
                  <c:v>0.88136541840000004</c:v>
                </c:pt>
                <c:pt idx="90">
                  <c:v>0.88173818589999986</c:v>
                </c:pt>
                <c:pt idx="91">
                  <c:v>0.8818088770000001</c:v>
                </c:pt>
                <c:pt idx="92">
                  <c:v>0.88204228879999991</c:v>
                </c:pt>
                <c:pt idx="93">
                  <c:v>0.88105261329999995</c:v>
                </c:pt>
                <c:pt idx="94">
                  <c:v>0.88168102500000001</c:v>
                </c:pt>
                <c:pt idx="95">
                  <c:v>0.88105249399999996</c:v>
                </c:pt>
                <c:pt idx="96">
                  <c:v>0.88117349150000002</c:v>
                </c:pt>
                <c:pt idx="97">
                  <c:v>0.8810399175000001</c:v>
                </c:pt>
                <c:pt idx="98">
                  <c:v>0.88161802290000002</c:v>
                </c:pt>
                <c:pt idx="99">
                  <c:v>0.88187652829999996</c:v>
                </c:pt>
                <c:pt idx="100">
                  <c:v>0.88101559879999991</c:v>
                </c:pt>
                <c:pt idx="101">
                  <c:v>0.88097548479999999</c:v>
                </c:pt>
                <c:pt idx="102">
                  <c:v>0.88148289919999989</c:v>
                </c:pt>
                <c:pt idx="103">
                  <c:v>0.88162159920000005</c:v>
                </c:pt>
                <c:pt idx="104">
                  <c:v>0.88067311050000008</c:v>
                </c:pt>
                <c:pt idx="105">
                  <c:v>0.88106197119999996</c:v>
                </c:pt>
                <c:pt idx="106">
                  <c:v>0.88137227299999998</c:v>
                </c:pt>
                <c:pt idx="107">
                  <c:v>0.8811535238999999</c:v>
                </c:pt>
                <c:pt idx="108">
                  <c:v>0.88023900989999992</c:v>
                </c:pt>
                <c:pt idx="109">
                  <c:v>0.8807479143000001</c:v>
                </c:pt>
                <c:pt idx="110">
                  <c:v>0.88016360999999987</c:v>
                </c:pt>
                <c:pt idx="111">
                  <c:v>0.88082742690000004</c:v>
                </c:pt>
                <c:pt idx="112">
                  <c:v>0.8799700141000002</c:v>
                </c:pt>
                <c:pt idx="113">
                  <c:v>0.88069081310000019</c:v>
                </c:pt>
                <c:pt idx="114">
                  <c:v>0.8806936741000001</c:v>
                </c:pt>
                <c:pt idx="115">
                  <c:v>0.88091218469999988</c:v>
                </c:pt>
                <c:pt idx="116">
                  <c:v>0.88045150039999998</c:v>
                </c:pt>
                <c:pt idx="117">
                  <c:v>0.8803846836</c:v>
                </c:pt>
                <c:pt idx="118">
                  <c:v>0.88023978469999997</c:v>
                </c:pt>
                <c:pt idx="119">
                  <c:v>0.88065028189999994</c:v>
                </c:pt>
                <c:pt idx="120">
                  <c:v>0.88042521480000002</c:v>
                </c:pt>
              </c:numCache>
            </c:numRef>
          </c:yVal>
          <c:smooth val="1"/>
        </c:ser>
        <c:axId val="99395072"/>
        <c:axId val="99396992"/>
      </c:scatterChart>
      <c:valAx>
        <c:axId val="99395072"/>
        <c:scaling>
          <c:orientation val="minMax"/>
          <c:max val="120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511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99396992"/>
        <c:crosses val="autoZero"/>
        <c:crossBetween val="midCat"/>
      </c:valAx>
      <c:valAx>
        <c:axId val="99396992"/>
        <c:scaling>
          <c:orientation val="minMax"/>
          <c:max val="1.2"/>
          <c:min val="0.70000000000000007"/>
        </c:scaling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n-US" sz="800"/>
                  <a:t>Abs (260)</a:t>
                </a:r>
              </a:p>
            </c:rich>
          </c:tx>
          <c:layout>
            <c:manualLayout>
              <c:xMode val="edge"/>
              <c:yMode val="edge"/>
              <c:x val="2.7952480782669556E-3"/>
              <c:y val="0.4002066826286213"/>
            </c:manualLayout>
          </c:layout>
        </c:title>
        <c:numFmt formatCode="0.00" sourceLinked="0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99395072"/>
        <c:crosses val="autoZero"/>
        <c:crossBetween val="midCat"/>
        <c:majorUnit val="0.1"/>
      </c:valAx>
    </c:plotArea>
    <c:legend>
      <c:legendPos val="t"/>
      <c:layout>
        <c:manualLayout>
          <c:xMode val="edge"/>
          <c:yMode val="edge"/>
          <c:x val="1.8063968997740317E-2"/>
          <c:y val="2.4950099800399198E-2"/>
          <c:w val="0.95841854124062653"/>
          <c:h val="0.12406289782639446"/>
        </c:manualLayout>
      </c:layout>
      <c:txPr>
        <a:bodyPr/>
        <a:lstStyle/>
        <a:p>
          <a:pPr>
            <a:defRPr sz="700"/>
          </a:pPr>
          <a:endParaRPr lang="en-US"/>
        </a:p>
      </c:txPr>
    </c:legend>
    <c:plotVisOnly val="1"/>
  </c:chart>
  <c:spPr>
    <a:ln>
      <a:solidFill>
        <a:prstClr val="black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597044080181802"/>
          <c:y val="0.12400134936111083"/>
          <c:w val="0.83627967887661869"/>
          <c:h val="0.73360188910555679"/>
        </c:manualLayout>
      </c:layout>
      <c:scatterChart>
        <c:scatterStyle val="smoothMarker"/>
        <c:ser>
          <c:idx val="0"/>
          <c:order val="0"/>
          <c:tx>
            <c:strRef>
              <c:f>'mthd1 1uM 0321 74deg-0322 76deg'!$A$1:$F$1</c:f>
              <c:strCache>
                <c:ptCount val="1"/>
                <c:pt idx="0">
                  <c:v>1uM oligo 90-74oC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76deg'!$F$4:$F$124</c:f>
              <c:numCache>
                <c:formatCode>0.0000</c:formatCode>
                <c:ptCount val="121"/>
                <c:pt idx="0">
                  <c:v>0.93594199420000046</c:v>
                </c:pt>
                <c:pt idx="1">
                  <c:v>0.93468141560000073</c:v>
                </c:pt>
                <c:pt idx="2">
                  <c:v>0.93361151220000071</c:v>
                </c:pt>
                <c:pt idx="3">
                  <c:v>0.93296831849999995</c:v>
                </c:pt>
                <c:pt idx="4">
                  <c:v>0.93241167070000008</c:v>
                </c:pt>
                <c:pt idx="5">
                  <c:v>0.93222582340000071</c:v>
                </c:pt>
                <c:pt idx="6">
                  <c:v>0.93344402310000041</c:v>
                </c:pt>
                <c:pt idx="7">
                  <c:v>0.93349599840000042</c:v>
                </c:pt>
                <c:pt idx="8">
                  <c:v>0.93360042570000001</c:v>
                </c:pt>
                <c:pt idx="9">
                  <c:v>0.93429118389999999</c:v>
                </c:pt>
                <c:pt idx="10">
                  <c:v>0.93486672640000001</c:v>
                </c:pt>
                <c:pt idx="11">
                  <c:v>0.93459361789999995</c:v>
                </c:pt>
                <c:pt idx="12">
                  <c:v>0.93529677389999999</c:v>
                </c:pt>
                <c:pt idx="13">
                  <c:v>0.93562418220000043</c:v>
                </c:pt>
                <c:pt idx="14">
                  <c:v>0.93599921460000102</c:v>
                </c:pt>
                <c:pt idx="15">
                  <c:v>0.93578082320000044</c:v>
                </c:pt>
                <c:pt idx="16">
                  <c:v>0.93579238650000041</c:v>
                </c:pt>
                <c:pt idx="17">
                  <c:v>0.9360830188</c:v>
                </c:pt>
                <c:pt idx="18">
                  <c:v>0.93652069570000007</c:v>
                </c:pt>
                <c:pt idx="19">
                  <c:v>0.93665701150000058</c:v>
                </c:pt>
                <c:pt idx="20">
                  <c:v>0.93643057350000003</c:v>
                </c:pt>
                <c:pt idx="21">
                  <c:v>0.93756479019999961</c:v>
                </c:pt>
                <c:pt idx="22">
                  <c:v>0.93722110989999996</c:v>
                </c:pt>
                <c:pt idx="23">
                  <c:v>0.93753677609999997</c:v>
                </c:pt>
                <c:pt idx="24">
                  <c:v>0.93689197300000071</c:v>
                </c:pt>
                <c:pt idx="25">
                  <c:v>0.9374359249999995</c:v>
                </c:pt>
                <c:pt idx="26">
                  <c:v>0.93771362300000005</c:v>
                </c:pt>
                <c:pt idx="27">
                  <c:v>0.93772381540000072</c:v>
                </c:pt>
                <c:pt idx="28">
                  <c:v>0.93727767470000001</c:v>
                </c:pt>
                <c:pt idx="29">
                  <c:v>0.93774878979999998</c:v>
                </c:pt>
                <c:pt idx="30">
                  <c:v>0.93818467860000043</c:v>
                </c:pt>
                <c:pt idx="31">
                  <c:v>0.93869072200000059</c:v>
                </c:pt>
                <c:pt idx="32">
                  <c:v>0.93820279839999998</c:v>
                </c:pt>
                <c:pt idx="33">
                  <c:v>0.93861359360000041</c:v>
                </c:pt>
                <c:pt idx="34">
                  <c:v>0.93852978939999998</c:v>
                </c:pt>
                <c:pt idx="35">
                  <c:v>0.9382742047</c:v>
                </c:pt>
                <c:pt idx="36">
                  <c:v>0.93884170060000072</c:v>
                </c:pt>
                <c:pt idx="37">
                  <c:v>0.93833768369999992</c:v>
                </c:pt>
                <c:pt idx="38">
                  <c:v>0.9381046891</c:v>
                </c:pt>
                <c:pt idx="39">
                  <c:v>0.93798327450000041</c:v>
                </c:pt>
                <c:pt idx="40">
                  <c:v>0.93853920700000004</c:v>
                </c:pt>
                <c:pt idx="41">
                  <c:v>0.93835908169999993</c:v>
                </c:pt>
                <c:pt idx="42">
                  <c:v>0.93787908550000043</c:v>
                </c:pt>
                <c:pt idx="43">
                  <c:v>0.93830639119999959</c:v>
                </c:pt>
                <c:pt idx="44">
                  <c:v>0.93743908409999999</c:v>
                </c:pt>
                <c:pt idx="45">
                  <c:v>0.9381601213999996</c:v>
                </c:pt>
                <c:pt idx="46">
                  <c:v>0.93814170360000071</c:v>
                </c:pt>
                <c:pt idx="47">
                  <c:v>0.93830907340000058</c:v>
                </c:pt>
                <c:pt idx="48">
                  <c:v>0.9383831024</c:v>
                </c:pt>
                <c:pt idx="49">
                  <c:v>0.93767291310000045</c:v>
                </c:pt>
                <c:pt idx="50">
                  <c:v>0.93793022630000045</c:v>
                </c:pt>
                <c:pt idx="51">
                  <c:v>0.93811678889999928</c:v>
                </c:pt>
                <c:pt idx="52">
                  <c:v>0.93852829930000004</c:v>
                </c:pt>
                <c:pt idx="53">
                  <c:v>0.93783098460000003</c:v>
                </c:pt>
                <c:pt idx="54">
                  <c:v>0.93820518260000041</c:v>
                </c:pt>
                <c:pt idx="55">
                  <c:v>0.93783217670000008</c:v>
                </c:pt>
                <c:pt idx="56">
                  <c:v>0.93883991240000075</c:v>
                </c:pt>
                <c:pt idx="57">
                  <c:v>0.9384623169999996</c:v>
                </c:pt>
                <c:pt idx="58">
                  <c:v>0.93800961970000052</c:v>
                </c:pt>
                <c:pt idx="59">
                  <c:v>0.93860542770000055</c:v>
                </c:pt>
                <c:pt idx="60">
                  <c:v>0.9387549758</c:v>
                </c:pt>
                <c:pt idx="61">
                  <c:v>0.93866968150000041</c:v>
                </c:pt>
                <c:pt idx="62">
                  <c:v>0.93818068499999996</c:v>
                </c:pt>
                <c:pt idx="63">
                  <c:v>0.93867099290000044</c:v>
                </c:pt>
                <c:pt idx="64">
                  <c:v>0.93821680549999997</c:v>
                </c:pt>
                <c:pt idx="65">
                  <c:v>0.93803107740000058</c:v>
                </c:pt>
                <c:pt idx="66">
                  <c:v>0.93787002560000043</c:v>
                </c:pt>
                <c:pt idx="67">
                  <c:v>0.93772721290000072</c:v>
                </c:pt>
                <c:pt idx="68">
                  <c:v>0.9383156896</c:v>
                </c:pt>
                <c:pt idx="69">
                  <c:v>0.93889832500000003</c:v>
                </c:pt>
                <c:pt idx="70">
                  <c:v>0.93860548730000071</c:v>
                </c:pt>
                <c:pt idx="71">
                  <c:v>0.93864887950000075</c:v>
                </c:pt>
                <c:pt idx="72">
                  <c:v>0.9383243917999996</c:v>
                </c:pt>
                <c:pt idx="73">
                  <c:v>0.93862247470000004</c:v>
                </c:pt>
                <c:pt idx="74">
                  <c:v>0.93877011540000044</c:v>
                </c:pt>
                <c:pt idx="75">
                  <c:v>0.93864041570000045</c:v>
                </c:pt>
                <c:pt idx="76">
                  <c:v>0.93818610909999955</c:v>
                </c:pt>
                <c:pt idx="77">
                  <c:v>0.93819987770000046</c:v>
                </c:pt>
                <c:pt idx="78">
                  <c:v>0.93860042100000041</c:v>
                </c:pt>
                <c:pt idx="79">
                  <c:v>0.93861287829999995</c:v>
                </c:pt>
                <c:pt idx="80">
                  <c:v>0.9387124777000001</c:v>
                </c:pt>
                <c:pt idx="81">
                  <c:v>0.93802118300000004</c:v>
                </c:pt>
                <c:pt idx="82">
                  <c:v>0.93897229429999995</c:v>
                </c:pt>
                <c:pt idx="83">
                  <c:v>0.93870759010000004</c:v>
                </c:pt>
                <c:pt idx="84">
                  <c:v>0.93854862450000043</c:v>
                </c:pt>
                <c:pt idx="85">
                  <c:v>0.93866819140000002</c:v>
                </c:pt>
                <c:pt idx="86">
                  <c:v>0.93889707330000072</c:v>
                </c:pt>
                <c:pt idx="87">
                  <c:v>0.93871361020000044</c:v>
                </c:pt>
                <c:pt idx="88">
                  <c:v>0.93898832799999998</c:v>
                </c:pt>
                <c:pt idx="89">
                  <c:v>0.93847107890000003</c:v>
                </c:pt>
                <c:pt idx="90">
                  <c:v>0.93910181520000058</c:v>
                </c:pt>
                <c:pt idx="91">
                  <c:v>0.93921500440000005</c:v>
                </c:pt>
                <c:pt idx="92">
                  <c:v>0.93846321109999997</c:v>
                </c:pt>
                <c:pt idx="93">
                  <c:v>0.93861782549999995</c:v>
                </c:pt>
                <c:pt idx="94">
                  <c:v>0.9387617707</c:v>
                </c:pt>
                <c:pt idx="95">
                  <c:v>0.93853068350000002</c:v>
                </c:pt>
                <c:pt idx="96">
                  <c:v>0.93896102910000001</c:v>
                </c:pt>
                <c:pt idx="97">
                  <c:v>0.93894952540000043</c:v>
                </c:pt>
                <c:pt idx="98">
                  <c:v>0.93848991390000003</c:v>
                </c:pt>
                <c:pt idx="99">
                  <c:v>0.93865931030000072</c:v>
                </c:pt>
                <c:pt idx="100">
                  <c:v>0.93880957370000051</c:v>
                </c:pt>
                <c:pt idx="101">
                  <c:v>0.93914937970000001</c:v>
                </c:pt>
                <c:pt idx="102">
                  <c:v>0.93940079210000005</c:v>
                </c:pt>
                <c:pt idx="103">
                  <c:v>0.93857717509999961</c:v>
                </c:pt>
                <c:pt idx="104">
                  <c:v>0.93936681749999995</c:v>
                </c:pt>
                <c:pt idx="105">
                  <c:v>0.93857842680000003</c:v>
                </c:pt>
                <c:pt idx="106">
                  <c:v>0.93848717209999999</c:v>
                </c:pt>
                <c:pt idx="107">
                  <c:v>0.93885290619999995</c:v>
                </c:pt>
                <c:pt idx="108">
                  <c:v>0.93890780210000047</c:v>
                </c:pt>
                <c:pt idx="109">
                  <c:v>0.93832987550000047</c:v>
                </c:pt>
                <c:pt idx="110">
                  <c:v>0.938888371</c:v>
                </c:pt>
                <c:pt idx="111">
                  <c:v>0.93873161080000045</c:v>
                </c:pt>
                <c:pt idx="112">
                  <c:v>0.93822050089999998</c:v>
                </c:pt>
                <c:pt idx="113">
                  <c:v>0.93924939630000071</c:v>
                </c:pt>
                <c:pt idx="114">
                  <c:v>0.93886870150000001</c:v>
                </c:pt>
                <c:pt idx="115">
                  <c:v>0.93865209819999995</c:v>
                </c:pt>
                <c:pt idx="116">
                  <c:v>0.93872171640000102</c:v>
                </c:pt>
                <c:pt idx="117">
                  <c:v>0.93898487090000005</c:v>
                </c:pt>
                <c:pt idx="118">
                  <c:v>0.93941807749999995</c:v>
                </c:pt>
                <c:pt idx="119">
                  <c:v>0.93875157830000044</c:v>
                </c:pt>
                <c:pt idx="120">
                  <c:v>0.93925088640000043</c:v>
                </c:pt>
              </c:numCache>
            </c:numRef>
          </c:yVal>
          <c:smooth val="1"/>
        </c:ser>
        <c:axId val="103640064"/>
        <c:axId val="103683200"/>
      </c:scatterChart>
      <c:valAx>
        <c:axId val="103640064"/>
        <c:scaling>
          <c:orientation val="minMax"/>
          <c:max val="1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94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03683200"/>
        <c:crosses val="autoZero"/>
        <c:crossBetween val="midCat"/>
      </c:valAx>
      <c:valAx>
        <c:axId val="103683200"/>
        <c:scaling>
          <c:orientation val="minMax"/>
          <c:max val="0.94000000000000061"/>
          <c:min val="0.92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03640064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037994464528413"/>
          <c:y val="0.12400134936111083"/>
          <c:w val="0.84187017503315265"/>
          <c:h val="0.73360188910555679"/>
        </c:manualLayout>
      </c:layout>
      <c:scatterChart>
        <c:scatterStyle val="smoothMarker"/>
        <c:ser>
          <c:idx val="1"/>
          <c:order val="0"/>
          <c:tx>
            <c:strRef>
              <c:f>'mthd1 1uM 0321 74deg-0322 76deg'!$O$1:$T$1</c:f>
              <c:strCache>
                <c:ptCount val="1"/>
                <c:pt idx="0">
                  <c:v>1uM oligo 90-76oC</c:v>
                </c:pt>
              </c:strCache>
            </c:strRef>
          </c:tx>
          <c:spPr>
            <a:ln w="19050"/>
          </c:spPr>
          <c:marker>
            <c:symbol val="none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76deg'!$T$4:$T$124</c:f>
              <c:numCache>
                <c:formatCode>0.0000</c:formatCode>
                <c:ptCount val="121"/>
                <c:pt idx="0">
                  <c:v>0.98916202779999929</c:v>
                </c:pt>
                <c:pt idx="1">
                  <c:v>0.9887462257999996</c:v>
                </c:pt>
                <c:pt idx="2">
                  <c:v>0.98839652539999956</c:v>
                </c:pt>
                <c:pt idx="3">
                  <c:v>0.98893219229999996</c:v>
                </c:pt>
                <c:pt idx="4">
                  <c:v>0.98925477269999995</c:v>
                </c:pt>
                <c:pt idx="5">
                  <c:v>0.99161767960000002</c:v>
                </c:pt>
                <c:pt idx="6">
                  <c:v>0.99309140440000043</c:v>
                </c:pt>
                <c:pt idx="7">
                  <c:v>0.99448567629999995</c:v>
                </c:pt>
                <c:pt idx="8">
                  <c:v>0.99503618479999922</c:v>
                </c:pt>
                <c:pt idx="9">
                  <c:v>0.99564117190000001</c:v>
                </c:pt>
                <c:pt idx="10">
                  <c:v>0.99557381869999995</c:v>
                </c:pt>
                <c:pt idx="11">
                  <c:v>0.99517011640000042</c:v>
                </c:pt>
                <c:pt idx="12">
                  <c:v>0.99602222439999999</c:v>
                </c:pt>
                <c:pt idx="13">
                  <c:v>0.99580687280000002</c:v>
                </c:pt>
                <c:pt idx="14">
                  <c:v>0.995554626</c:v>
                </c:pt>
                <c:pt idx="15">
                  <c:v>0.99592918159999999</c:v>
                </c:pt>
                <c:pt idx="16">
                  <c:v>0.99554210899999929</c:v>
                </c:pt>
                <c:pt idx="17">
                  <c:v>0.99564099310000043</c:v>
                </c:pt>
                <c:pt idx="18">
                  <c:v>0.99593991040000041</c:v>
                </c:pt>
                <c:pt idx="19">
                  <c:v>0.99606978889999942</c:v>
                </c:pt>
                <c:pt idx="20">
                  <c:v>0.99632167819999995</c:v>
                </c:pt>
                <c:pt idx="21">
                  <c:v>0.9962972998999996</c:v>
                </c:pt>
                <c:pt idx="22">
                  <c:v>0.9966151714</c:v>
                </c:pt>
                <c:pt idx="23">
                  <c:v>0.99674147370000055</c:v>
                </c:pt>
                <c:pt idx="24">
                  <c:v>0.99650430679999957</c:v>
                </c:pt>
                <c:pt idx="25">
                  <c:v>0.99673801660000072</c:v>
                </c:pt>
                <c:pt idx="26">
                  <c:v>0.99769049880000005</c:v>
                </c:pt>
                <c:pt idx="27">
                  <c:v>0.99736720319999961</c:v>
                </c:pt>
                <c:pt idx="28">
                  <c:v>0.9969437717999996</c:v>
                </c:pt>
                <c:pt idx="29">
                  <c:v>0.99702072139999998</c:v>
                </c:pt>
                <c:pt idx="30">
                  <c:v>0.99766868350000004</c:v>
                </c:pt>
                <c:pt idx="31">
                  <c:v>0.99718677999999927</c:v>
                </c:pt>
                <c:pt idx="32">
                  <c:v>0.9977924824000004</c:v>
                </c:pt>
                <c:pt idx="33">
                  <c:v>0.99774891140000044</c:v>
                </c:pt>
                <c:pt idx="34">
                  <c:v>0.99844181540000043</c:v>
                </c:pt>
                <c:pt idx="35">
                  <c:v>0.99755007029999998</c:v>
                </c:pt>
                <c:pt idx="36">
                  <c:v>0.99740171430000002</c:v>
                </c:pt>
                <c:pt idx="37">
                  <c:v>0.99859189989999997</c:v>
                </c:pt>
                <c:pt idx="38">
                  <c:v>0.99873542790000003</c:v>
                </c:pt>
                <c:pt idx="39">
                  <c:v>0.99823677539999955</c:v>
                </c:pt>
                <c:pt idx="40">
                  <c:v>0.99861657619999999</c:v>
                </c:pt>
                <c:pt idx="41">
                  <c:v>0.99833399059999961</c:v>
                </c:pt>
                <c:pt idx="42">
                  <c:v>0.99823057650000002</c:v>
                </c:pt>
                <c:pt idx="43">
                  <c:v>0.9981244802</c:v>
                </c:pt>
                <c:pt idx="44">
                  <c:v>0.99815022949999999</c:v>
                </c:pt>
                <c:pt idx="45">
                  <c:v>0.99956399199999935</c:v>
                </c:pt>
                <c:pt idx="46">
                  <c:v>0.99865877630000044</c:v>
                </c:pt>
                <c:pt idx="47">
                  <c:v>0.99859082700000001</c:v>
                </c:pt>
                <c:pt idx="48">
                  <c:v>0.99867272379999961</c:v>
                </c:pt>
                <c:pt idx="49">
                  <c:v>0.99828547240000043</c:v>
                </c:pt>
                <c:pt idx="50">
                  <c:v>0.99806827310000001</c:v>
                </c:pt>
                <c:pt idx="51">
                  <c:v>0.99885362389999999</c:v>
                </c:pt>
                <c:pt idx="52">
                  <c:v>0.99870437379999999</c:v>
                </c:pt>
                <c:pt idx="53">
                  <c:v>0.99890249969999989</c:v>
                </c:pt>
                <c:pt idx="54">
                  <c:v>0.99824690819999951</c:v>
                </c:pt>
                <c:pt idx="55">
                  <c:v>0.99896299839999958</c:v>
                </c:pt>
                <c:pt idx="56">
                  <c:v>0.99852281809999999</c:v>
                </c:pt>
                <c:pt idx="57">
                  <c:v>0.99729031319999994</c:v>
                </c:pt>
                <c:pt idx="58">
                  <c:v>0.99750041960000002</c:v>
                </c:pt>
                <c:pt idx="59">
                  <c:v>0.9962459803</c:v>
                </c:pt>
                <c:pt idx="60">
                  <c:v>0.99692618849999959</c:v>
                </c:pt>
                <c:pt idx="61">
                  <c:v>0.99705731869999992</c:v>
                </c:pt>
                <c:pt idx="62">
                  <c:v>0.99667572979999997</c:v>
                </c:pt>
                <c:pt idx="63">
                  <c:v>0.99694019560000002</c:v>
                </c:pt>
                <c:pt idx="64">
                  <c:v>0.99729782339999995</c:v>
                </c:pt>
                <c:pt idx="65">
                  <c:v>0.995965302</c:v>
                </c:pt>
                <c:pt idx="66">
                  <c:v>0.99683129790000002</c:v>
                </c:pt>
                <c:pt idx="67">
                  <c:v>0.99700152869999992</c:v>
                </c:pt>
                <c:pt idx="68">
                  <c:v>0.99698901179999999</c:v>
                </c:pt>
                <c:pt idx="69">
                  <c:v>0.99680262799999997</c:v>
                </c:pt>
                <c:pt idx="70">
                  <c:v>0.99654299019999959</c:v>
                </c:pt>
                <c:pt idx="71">
                  <c:v>0.99669831990000002</c:v>
                </c:pt>
                <c:pt idx="72">
                  <c:v>0.99682950969999995</c:v>
                </c:pt>
                <c:pt idx="73">
                  <c:v>0.99672210220000002</c:v>
                </c:pt>
                <c:pt idx="74">
                  <c:v>0.99746847149999951</c:v>
                </c:pt>
                <c:pt idx="75">
                  <c:v>0.99738341569999989</c:v>
                </c:pt>
                <c:pt idx="76">
                  <c:v>0.99747210739999959</c:v>
                </c:pt>
                <c:pt idx="77">
                  <c:v>0.99723750349999996</c:v>
                </c:pt>
                <c:pt idx="78">
                  <c:v>0.99803900720000005</c:v>
                </c:pt>
                <c:pt idx="79">
                  <c:v>0.99754738809999943</c:v>
                </c:pt>
                <c:pt idx="80">
                  <c:v>0.99767547850000071</c:v>
                </c:pt>
                <c:pt idx="81">
                  <c:v>0.99765151740000046</c:v>
                </c:pt>
                <c:pt idx="82">
                  <c:v>0.99770742650000044</c:v>
                </c:pt>
                <c:pt idx="83">
                  <c:v>0.9976847172000004</c:v>
                </c:pt>
                <c:pt idx="84">
                  <c:v>0.9988185167000001</c:v>
                </c:pt>
                <c:pt idx="85">
                  <c:v>0.99747651819999961</c:v>
                </c:pt>
                <c:pt idx="86">
                  <c:v>0.9976599813</c:v>
                </c:pt>
                <c:pt idx="87">
                  <c:v>0.99807178969999999</c:v>
                </c:pt>
                <c:pt idx="88">
                  <c:v>0.99871021510000002</c:v>
                </c:pt>
                <c:pt idx="89">
                  <c:v>0.99799758199999955</c:v>
                </c:pt>
                <c:pt idx="90">
                  <c:v>0.99824219939999959</c:v>
                </c:pt>
                <c:pt idx="91">
                  <c:v>0.99787151810000041</c:v>
                </c:pt>
                <c:pt idx="92">
                  <c:v>0.99824601410000002</c:v>
                </c:pt>
                <c:pt idx="93">
                  <c:v>0.99784767630000071</c:v>
                </c:pt>
                <c:pt idx="94">
                  <c:v>0.99803477529999951</c:v>
                </c:pt>
                <c:pt idx="95">
                  <c:v>0.99852192399999951</c:v>
                </c:pt>
                <c:pt idx="96">
                  <c:v>0.99882882830000042</c:v>
                </c:pt>
                <c:pt idx="97">
                  <c:v>0.99750971789999998</c:v>
                </c:pt>
                <c:pt idx="98">
                  <c:v>0.99900931120000003</c:v>
                </c:pt>
                <c:pt idx="99">
                  <c:v>0.9986029863</c:v>
                </c:pt>
                <c:pt idx="100">
                  <c:v>0.99901658299999929</c:v>
                </c:pt>
                <c:pt idx="101">
                  <c:v>0.99877482650000071</c:v>
                </c:pt>
                <c:pt idx="102">
                  <c:v>0.99902957680000004</c:v>
                </c:pt>
                <c:pt idx="103">
                  <c:v>0.9987273216</c:v>
                </c:pt>
                <c:pt idx="104">
                  <c:v>0.99896782640000004</c:v>
                </c:pt>
                <c:pt idx="105">
                  <c:v>0.99912267919999997</c:v>
                </c:pt>
                <c:pt idx="106">
                  <c:v>0.99885141850000059</c:v>
                </c:pt>
                <c:pt idx="107">
                  <c:v>0.99913567299999995</c:v>
                </c:pt>
                <c:pt idx="108">
                  <c:v>0.99911218879999897</c:v>
                </c:pt>
                <c:pt idx="109">
                  <c:v>0.99892497060000041</c:v>
                </c:pt>
                <c:pt idx="110">
                  <c:v>0.99968791010000002</c:v>
                </c:pt>
                <c:pt idx="111">
                  <c:v>0.99906980989999961</c:v>
                </c:pt>
                <c:pt idx="112">
                  <c:v>0.99896818399999943</c:v>
                </c:pt>
                <c:pt idx="113">
                  <c:v>0.99914461370000052</c:v>
                </c:pt>
                <c:pt idx="114">
                  <c:v>0.99901062249999995</c:v>
                </c:pt>
                <c:pt idx="115">
                  <c:v>0.9991518855</c:v>
                </c:pt>
                <c:pt idx="116">
                  <c:v>0.99860352279999998</c:v>
                </c:pt>
                <c:pt idx="117">
                  <c:v>0.99895548820000002</c:v>
                </c:pt>
                <c:pt idx="118">
                  <c:v>0.99891597030000001</c:v>
                </c:pt>
                <c:pt idx="119">
                  <c:v>0.99886089560000002</c:v>
                </c:pt>
                <c:pt idx="120">
                  <c:v>0.99857848879999955</c:v>
                </c:pt>
              </c:numCache>
            </c:numRef>
          </c:yVal>
          <c:smooth val="1"/>
        </c:ser>
        <c:axId val="112881664"/>
        <c:axId val="112883584"/>
      </c:scatterChart>
      <c:valAx>
        <c:axId val="112881664"/>
        <c:scaling>
          <c:orientation val="minMax"/>
          <c:max val="1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94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2883584"/>
        <c:crosses val="autoZero"/>
        <c:crossBetween val="midCat"/>
      </c:valAx>
      <c:valAx>
        <c:axId val="112883584"/>
        <c:scaling>
          <c:orientation val="minMax"/>
          <c:max val="1"/>
          <c:min val="0.98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2881664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037994464528413"/>
          <c:y val="0.12400134936111089"/>
          <c:w val="0.84187017503315265"/>
          <c:h val="0.73360188910555701"/>
        </c:manualLayout>
      </c:layout>
      <c:scatterChart>
        <c:scatterStyle val="smoothMarker"/>
        <c:ser>
          <c:idx val="1"/>
          <c:order val="0"/>
          <c:tx>
            <c:strRef>
              <c:f>'mthd1 1uM 0321 74deg-0322 76deg'!$H$1:$M$1</c:f>
              <c:strCache>
                <c:ptCount val="1"/>
                <c:pt idx="0">
                  <c:v>1uM oligo 90-75oC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76deg'!$M$4:$M$124</c:f>
              <c:numCache>
                <c:formatCode>0.0000</c:formatCode>
                <c:ptCount val="121"/>
                <c:pt idx="0">
                  <c:v>0.76462292670000054</c:v>
                </c:pt>
                <c:pt idx="1">
                  <c:v>0.76404070850000072</c:v>
                </c:pt>
                <c:pt idx="2">
                  <c:v>0.7633666992</c:v>
                </c:pt>
                <c:pt idx="3">
                  <c:v>0.76383632420000003</c:v>
                </c:pt>
                <c:pt idx="4">
                  <c:v>0.76324337720000046</c:v>
                </c:pt>
                <c:pt idx="5">
                  <c:v>0.76431411500000002</c:v>
                </c:pt>
                <c:pt idx="6">
                  <c:v>0.76443189380000043</c:v>
                </c:pt>
                <c:pt idx="7">
                  <c:v>0.76546937230000045</c:v>
                </c:pt>
                <c:pt idx="8">
                  <c:v>0.76534771920000044</c:v>
                </c:pt>
                <c:pt idx="9">
                  <c:v>0.76579362150000074</c:v>
                </c:pt>
                <c:pt idx="10">
                  <c:v>0.76573711630000074</c:v>
                </c:pt>
                <c:pt idx="11">
                  <c:v>0.76615631579999999</c:v>
                </c:pt>
                <c:pt idx="12">
                  <c:v>0.7663167118999995</c:v>
                </c:pt>
                <c:pt idx="13">
                  <c:v>0.76639968160000072</c:v>
                </c:pt>
                <c:pt idx="14">
                  <c:v>0.76710009570000004</c:v>
                </c:pt>
                <c:pt idx="15">
                  <c:v>0.7670782804000007</c:v>
                </c:pt>
                <c:pt idx="16">
                  <c:v>0.7674365044</c:v>
                </c:pt>
                <c:pt idx="17">
                  <c:v>0.76749831440000071</c:v>
                </c:pt>
                <c:pt idx="18">
                  <c:v>0.76713311670000039</c:v>
                </c:pt>
                <c:pt idx="19">
                  <c:v>0.76726382970000007</c:v>
                </c:pt>
                <c:pt idx="20">
                  <c:v>0.76779818530000044</c:v>
                </c:pt>
                <c:pt idx="21">
                  <c:v>0.76804542540000076</c:v>
                </c:pt>
                <c:pt idx="22">
                  <c:v>0.76758468150000003</c:v>
                </c:pt>
                <c:pt idx="23">
                  <c:v>0.76744967700000088</c:v>
                </c:pt>
                <c:pt idx="24">
                  <c:v>0.76799857620000089</c:v>
                </c:pt>
                <c:pt idx="25">
                  <c:v>0.76797550920000046</c:v>
                </c:pt>
                <c:pt idx="26">
                  <c:v>0.76777142290000089</c:v>
                </c:pt>
                <c:pt idx="27">
                  <c:v>0.76804757120000045</c:v>
                </c:pt>
                <c:pt idx="28">
                  <c:v>0.76808089020000059</c:v>
                </c:pt>
                <c:pt idx="29">
                  <c:v>0.7689083815000004</c:v>
                </c:pt>
                <c:pt idx="30">
                  <c:v>0.76830112930000005</c:v>
                </c:pt>
                <c:pt idx="31">
                  <c:v>0.76818662879999999</c:v>
                </c:pt>
                <c:pt idx="32">
                  <c:v>0.76826661830000043</c:v>
                </c:pt>
                <c:pt idx="33">
                  <c:v>0.76796591280000071</c:v>
                </c:pt>
                <c:pt idx="34">
                  <c:v>0.76833569999999995</c:v>
                </c:pt>
                <c:pt idx="35">
                  <c:v>0.76779282090000045</c:v>
                </c:pt>
                <c:pt idx="36">
                  <c:v>0.76870328190000003</c:v>
                </c:pt>
                <c:pt idx="37">
                  <c:v>0.76836532350000042</c:v>
                </c:pt>
                <c:pt idx="38">
                  <c:v>0.76876062150000046</c:v>
                </c:pt>
                <c:pt idx="39">
                  <c:v>0.76841062310000041</c:v>
                </c:pt>
                <c:pt idx="40">
                  <c:v>0.76879787450000114</c:v>
                </c:pt>
                <c:pt idx="41">
                  <c:v>0.76846861840000058</c:v>
                </c:pt>
                <c:pt idx="42">
                  <c:v>0.76855081320000074</c:v>
                </c:pt>
                <c:pt idx="43">
                  <c:v>0.7681463957000001</c:v>
                </c:pt>
                <c:pt idx="44">
                  <c:v>0.76866537330000073</c:v>
                </c:pt>
                <c:pt idx="45">
                  <c:v>0.76877468820000072</c:v>
                </c:pt>
                <c:pt idx="46">
                  <c:v>0.76838481430000072</c:v>
                </c:pt>
                <c:pt idx="47">
                  <c:v>0.76848667860000042</c:v>
                </c:pt>
                <c:pt idx="48">
                  <c:v>0.76830142740000074</c:v>
                </c:pt>
                <c:pt idx="49">
                  <c:v>0.76819401980000046</c:v>
                </c:pt>
                <c:pt idx="50">
                  <c:v>0.76778167490000071</c:v>
                </c:pt>
                <c:pt idx="51">
                  <c:v>0.7680116892000004</c:v>
                </c:pt>
                <c:pt idx="52">
                  <c:v>0.76786577700000058</c:v>
                </c:pt>
                <c:pt idx="53">
                  <c:v>0.76822417970000001</c:v>
                </c:pt>
                <c:pt idx="54">
                  <c:v>0.76836937670000005</c:v>
                </c:pt>
                <c:pt idx="55">
                  <c:v>0.76862251760000089</c:v>
                </c:pt>
                <c:pt idx="56">
                  <c:v>0.76893752810000005</c:v>
                </c:pt>
                <c:pt idx="57">
                  <c:v>0.76918268199999951</c:v>
                </c:pt>
                <c:pt idx="58">
                  <c:v>0.76864737270000072</c:v>
                </c:pt>
                <c:pt idx="59">
                  <c:v>0.76920431850000071</c:v>
                </c:pt>
                <c:pt idx="60">
                  <c:v>0.76857692</c:v>
                </c:pt>
                <c:pt idx="61">
                  <c:v>0.76979291440000075</c:v>
                </c:pt>
                <c:pt idx="62">
                  <c:v>0.76938700680000005</c:v>
                </c:pt>
                <c:pt idx="63">
                  <c:v>0.7693762779000004</c:v>
                </c:pt>
                <c:pt idx="64">
                  <c:v>0.76906502250000075</c:v>
                </c:pt>
                <c:pt idx="65">
                  <c:v>0.76916557550000042</c:v>
                </c:pt>
                <c:pt idx="66">
                  <c:v>0.76993858810000004</c:v>
                </c:pt>
                <c:pt idx="67">
                  <c:v>0.76959621910000042</c:v>
                </c:pt>
                <c:pt idx="68">
                  <c:v>0.7695124149</c:v>
                </c:pt>
                <c:pt idx="69">
                  <c:v>0.76916372779999997</c:v>
                </c:pt>
                <c:pt idx="70">
                  <c:v>0.76988667250000076</c:v>
                </c:pt>
                <c:pt idx="71">
                  <c:v>0.76964879040000089</c:v>
                </c:pt>
                <c:pt idx="72">
                  <c:v>0.76953262089999996</c:v>
                </c:pt>
                <c:pt idx="73">
                  <c:v>0.76871550079999995</c:v>
                </c:pt>
                <c:pt idx="74">
                  <c:v>0.76929718260000046</c:v>
                </c:pt>
                <c:pt idx="75">
                  <c:v>0.76894581320000133</c:v>
                </c:pt>
                <c:pt idx="76">
                  <c:v>0.76976871490000043</c:v>
                </c:pt>
                <c:pt idx="77">
                  <c:v>0.76905852560000043</c:v>
                </c:pt>
                <c:pt idx="78">
                  <c:v>0.76985460520000071</c:v>
                </c:pt>
                <c:pt idx="79">
                  <c:v>0.76957988740000072</c:v>
                </c:pt>
                <c:pt idx="80">
                  <c:v>0.76951569320000046</c:v>
                </c:pt>
                <c:pt idx="81">
                  <c:v>0.76932197810000058</c:v>
                </c:pt>
                <c:pt idx="82">
                  <c:v>0.76927292350000043</c:v>
                </c:pt>
                <c:pt idx="83">
                  <c:v>0.76948678489999955</c:v>
                </c:pt>
                <c:pt idx="84">
                  <c:v>0.76951539520000001</c:v>
                </c:pt>
                <c:pt idx="85">
                  <c:v>0.76936739679999999</c:v>
                </c:pt>
                <c:pt idx="86">
                  <c:v>0.76906782389999995</c:v>
                </c:pt>
                <c:pt idx="87">
                  <c:v>0.7694234252000004</c:v>
                </c:pt>
                <c:pt idx="88">
                  <c:v>0.76928812270000002</c:v>
                </c:pt>
                <c:pt idx="89">
                  <c:v>0.76945847270000045</c:v>
                </c:pt>
                <c:pt idx="90">
                  <c:v>0.7697790861000009</c:v>
                </c:pt>
                <c:pt idx="91">
                  <c:v>0.7699180841000004</c:v>
                </c:pt>
                <c:pt idx="92">
                  <c:v>0.76967978480000043</c:v>
                </c:pt>
                <c:pt idx="93">
                  <c:v>0.77008408310000043</c:v>
                </c:pt>
                <c:pt idx="94">
                  <c:v>0.77018511300000059</c:v>
                </c:pt>
                <c:pt idx="95">
                  <c:v>0.76957041030000073</c:v>
                </c:pt>
                <c:pt idx="96">
                  <c:v>0.77017360930000045</c:v>
                </c:pt>
                <c:pt idx="97">
                  <c:v>0.76933860780000041</c:v>
                </c:pt>
                <c:pt idx="98">
                  <c:v>0.76969391110000074</c:v>
                </c:pt>
                <c:pt idx="99">
                  <c:v>0.76934891940000072</c:v>
                </c:pt>
                <c:pt idx="100">
                  <c:v>0.76944577690000071</c:v>
                </c:pt>
                <c:pt idx="101">
                  <c:v>0.76967507600000107</c:v>
                </c:pt>
                <c:pt idx="102">
                  <c:v>0.76994067430000102</c:v>
                </c:pt>
                <c:pt idx="103">
                  <c:v>0.76984328030000071</c:v>
                </c:pt>
                <c:pt idx="104">
                  <c:v>0.76995140310000076</c:v>
                </c:pt>
                <c:pt idx="105">
                  <c:v>0.76983588930000046</c:v>
                </c:pt>
                <c:pt idx="106">
                  <c:v>0.76962512730000088</c:v>
                </c:pt>
                <c:pt idx="107">
                  <c:v>0.77010381220000101</c:v>
                </c:pt>
                <c:pt idx="108">
                  <c:v>0.76980447770000071</c:v>
                </c:pt>
                <c:pt idx="109">
                  <c:v>0.77027708290000041</c:v>
                </c:pt>
                <c:pt idx="110">
                  <c:v>0.77009117600000077</c:v>
                </c:pt>
                <c:pt idx="111">
                  <c:v>0.76998579500000042</c:v>
                </c:pt>
                <c:pt idx="112">
                  <c:v>0.77015477420000045</c:v>
                </c:pt>
                <c:pt idx="113">
                  <c:v>0.77067327500000071</c:v>
                </c:pt>
                <c:pt idx="114">
                  <c:v>0.7703984976000009</c:v>
                </c:pt>
                <c:pt idx="115">
                  <c:v>0.77033358809999997</c:v>
                </c:pt>
                <c:pt idx="116">
                  <c:v>0.77002328630000072</c:v>
                </c:pt>
                <c:pt idx="117">
                  <c:v>0.77079528570000044</c:v>
                </c:pt>
                <c:pt idx="118">
                  <c:v>0.77036672829999997</c:v>
                </c:pt>
                <c:pt idx="119">
                  <c:v>0.76984328030000071</c:v>
                </c:pt>
                <c:pt idx="120">
                  <c:v>0.77056747670000003</c:v>
                </c:pt>
              </c:numCache>
            </c:numRef>
          </c:yVal>
          <c:smooth val="1"/>
        </c:ser>
        <c:axId val="113050368"/>
        <c:axId val="113052288"/>
      </c:scatterChart>
      <c:valAx>
        <c:axId val="113050368"/>
        <c:scaling>
          <c:orientation val="minMax"/>
          <c:max val="120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77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052288"/>
        <c:crosses val="autoZero"/>
        <c:crossBetween val="midCat"/>
      </c:valAx>
      <c:valAx>
        <c:axId val="113052288"/>
        <c:scaling>
          <c:orientation val="minMax"/>
          <c:max val="0.78"/>
          <c:min val="0.76000000000000156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050368"/>
        <c:crosses val="autoZero"/>
        <c:crossBetween val="midCat"/>
        <c:majorUnit val="5.0000000000000114E-3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317519272355127"/>
          <c:y val="0.12400134936111089"/>
          <c:w val="0.83907492695488783"/>
          <c:h val="0.73360188910555701"/>
        </c:manualLayout>
      </c:layout>
      <c:scatterChart>
        <c:scatterStyle val="smoothMarker"/>
        <c:ser>
          <c:idx val="0"/>
          <c:order val="0"/>
          <c:tx>
            <c:strRef>
              <c:f>'mthd1 1uM 0321 74deg-0322 76deg'!$A$1:$F$1</c:f>
              <c:strCache>
                <c:ptCount val="1"/>
                <c:pt idx="0">
                  <c:v>1uM oligo 90-74oC</c:v>
                </c:pt>
              </c:strCache>
            </c:strRef>
          </c:tx>
          <c:spPr>
            <a:ln w="19050"/>
          </c:spPr>
          <c:marker>
            <c:symbol val="diamond"/>
            <c:size val="3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76deg'!$F$4:$F$124</c:f>
              <c:numCache>
                <c:formatCode>0.0000</c:formatCode>
                <c:ptCount val="121"/>
                <c:pt idx="0">
                  <c:v>0.93594199420000046</c:v>
                </c:pt>
                <c:pt idx="1">
                  <c:v>0.93468141560000073</c:v>
                </c:pt>
                <c:pt idx="2">
                  <c:v>0.93361151220000071</c:v>
                </c:pt>
                <c:pt idx="3">
                  <c:v>0.93296831849999995</c:v>
                </c:pt>
                <c:pt idx="4">
                  <c:v>0.93241167070000008</c:v>
                </c:pt>
                <c:pt idx="5">
                  <c:v>0.93222582340000071</c:v>
                </c:pt>
                <c:pt idx="6">
                  <c:v>0.93344402310000041</c:v>
                </c:pt>
                <c:pt idx="7">
                  <c:v>0.93349599840000042</c:v>
                </c:pt>
                <c:pt idx="8">
                  <c:v>0.93360042570000001</c:v>
                </c:pt>
                <c:pt idx="9">
                  <c:v>0.93429118389999999</c:v>
                </c:pt>
                <c:pt idx="10">
                  <c:v>0.93486672640000001</c:v>
                </c:pt>
                <c:pt idx="11">
                  <c:v>0.93459361789999995</c:v>
                </c:pt>
                <c:pt idx="12">
                  <c:v>0.93529677389999999</c:v>
                </c:pt>
                <c:pt idx="13">
                  <c:v>0.93562418220000043</c:v>
                </c:pt>
                <c:pt idx="14">
                  <c:v>0.93599921460000102</c:v>
                </c:pt>
                <c:pt idx="15">
                  <c:v>0.93578082320000044</c:v>
                </c:pt>
                <c:pt idx="16">
                  <c:v>0.93579238650000041</c:v>
                </c:pt>
                <c:pt idx="17">
                  <c:v>0.9360830188</c:v>
                </c:pt>
                <c:pt idx="18">
                  <c:v>0.93652069570000007</c:v>
                </c:pt>
                <c:pt idx="19">
                  <c:v>0.93665701150000058</c:v>
                </c:pt>
                <c:pt idx="20">
                  <c:v>0.93643057350000003</c:v>
                </c:pt>
                <c:pt idx="21">
                  <c:v>0.93756479019999961</c:v>
                </c:pt>
                <c:pt idx="22">
                  <c:v>0.93722110989999996</c:v>
                </c:pt>
                <c:pt idx="23">
                  <c:v>0.93753677609999997</c:v>
                </c:pt>
                <c:pt idx="24">
                  <c:v>0.93689197300000071</c:v>
                </c:pt>
                <c:pt idx="25">
                  <c:v>0.9374359249999995</c:v>
                </c:pt>
                <c:pt idx="26">
                  <c:v>0.93771362300000005</c:v>
                </c:pt>
                <c:pt idx="27">
                  <c:v>0.93772381540000072</c:v>
                </c:pt>
                <c:pt idx="28">
                  <c:v>0.93727767470000001</c:v>
                </c:pt>
                <c:pt idx="29">
                  <c:v>0.93774878979999998</c:v>
                </c:pt>
                <c:pt idx="30">
                  <c:v>0.93818467860000043</c:v>
                </c:pt>
                <c:pt idx="31">
                  <c:v>0.93869072200000059</c:v>
                </c:pt>
                <c:pt idx="32">
                  <c:v>0.93820279839999998</c:v>
                </c:pt>
                <c:pt idx="33">
                  <c:v>0.93861359360000041</c:v>
                </c:pt>
                <c:pt idx="34">
                  <c:v>0.93852978939999998</c:v>
                </c:pt>
                <c:pt idx="35">
                  <c:v>0.9382742047</c:v>
                </c:pt>
                <c:pt idx="36">
                  <c:v>0.93884170060000072</c:v>
                </c:pt>
                <c:pt idx="37">
                  <c:v>0.93833768369999992</c:v>
                </c:pt>
                <c:pt idx="38">
                  <c:v>0.9381046891</c:v>
                </c:pt>
                <c:pt idx="39">
                  <c:v>0.93798327450000041</c:v>
                </c:pt>
                <c:pt idx="40">
                  <c:v>0.93853920700000004</c:v>
                </c:pt>
                <c:pt idx="41">
                  <c:v>0.93835908169999993</c:v>
                </c:pt>
                <c:pt idx="42">
                  <c:v>0.93787908550000043</c:v>
                </c:pt>
                <c:pt idx="43">
                  <c:v>0.93830639119999959</c:v>
                </c:pt>
                <c:pt idx="44">
                  <c:v>0.93743908409999999</c:v>
                </c:pt>
                <c:pt idx="45">
                  <c:v>0.9381601213999996</c:v>
                </c:pt>
                <c:pt idx="46">
                  <c:v>0.93814170360000071</c:v>
                </c:pt>
                <c:pt idx="47">
                  <c:v>0.93830907340000058</c:v>
                </c:pt>
                <c:pt idx="48">
                  <c:v>0.9383831024</c:v>
                </c:pt>
                <c:pt idx="49">
                  <c:v>0.93767291310000045</c:v>
                </c:pt>
                <c:pt idx="50">
                  <c:v>0.93793022630000045</c:v>
                </c:pt>
                <c:pt idx="51">
                  <c:v>0.93811678889999928</c:v>
                </c:pt>
                <c:pt idx="52">
                  <c:v>0.93852829930000004</c:v>
                </c:pt>
                <c:pt idx="53">
                  <c:v>0.93783098460000003</c:v>
                </c:pt>
                <c:pt idx="54">
                  <c:v>0.93820518260000041</c:v>
                </c:pt>
                <c:pt idx="55">
                  <c:v>0.93783217670000008</c:v>
                </c:pt>
                <c:pt idx="56">
                  <c:v>0.93883991240000075</c:v>
                </c:pt>
                <c:pt idx="57">
                  <c:v>0.9384623169999996</c:v>
                </c:pt>
                <c:pt idx="58">
                  <c:v>0.93800961970000052</c:v>
                </c:pt>
                <c:pt idx="59">
                  <c:v>0.93860542770000055</c:v>
                </c:pt>
                <c:pt idx="60">
                  <c:v>0.9387549758</c:v>
                </c:pt>
                <c:pt idx="61">
                  <c:v>0.93866968150000041</c:v>
                </c:pt>
                <c:pt idx="62">
                  <c:v>0.93818068499999996</c:v>
                </c:pt>
                <c:pt idx="63">
                  <c:v>0.93867099290000044</c:v>
                </c:pt>
                <c:pt idx="64">
                  <c:v>0.93821680549999997</c:v>
                </c:pt>
                <c:pt idx="65">
                  <c:v>0.93803107740000058</c:v>
                </c:pt>
                <c:pt idx="66">
                  <c:v>0.93787002560000043</c:v>
                </c:pt>
                <c:pt idx="67">
                  <c:v>0.93772721290000072</c:v>
                </c:pt>
                <c:pt idx="68">
                  <c:v>0.9383156896</c:v>
                </c:pt>
                <c:pt idx="69">
                  <c:v>0.93889832500000003</c:v>
                </c:pt>
                <c:pt idx="70">
                  <c:v>0.93860548730000071</c:v>
                </c:pt>
                <c:pt idx="71">
                  <c:v>0.93864887950000075</c:v>
                </c:pt>
                <c:pt idx="72">
                  <c:v>0.9383243917999996</c:v>
                </c:pt>
                <c:pt idx="73">
                  <c:v>0.93862247470000004</c:v>
                </c:pt>
                <c:pt idx="74">
                  <c:v>0.93877011540000044</c:v>
                </c:pt>
                <c:pt idx="75">
                  <c:v>0.93864041570000045</c:v>
                </c:pt>
                <c:pt idx="76">
                  <c:v>0.93818610909999955</c:v>
                </c:pt>
                <c:pt idx="77">
                  <c:v>0.93819987770000046</c:v>
                </c:pt>
                <c:pt idx="78">
                  <c:v>0.93860042100000041</c:v>
                </c:pt>
                <c:pt idx="79">
                  <c:v>0.93861287829999995</c:v>
                </c:pt>
                <c:pt idx="80">
                  <c:v>0.9387124777000001</c:v>
                </c:pt>
                <c:pt idx="81">
                  <c:v>0.93802118300000004</c:v>
                </c:pt>
                <c:pt idx="82">
                  <c:v>0.93897229429999995</c:v>
                </c:pt>
                <c:pt idx="83">
                  <c:v>0.93870759010000004</c:v>
                </c:pt>
                <c:pt idx="84">
                  <c:v>0.93854862450000043</c:v>
                </c:pt>
                <c:pt idx="85">
                  <c:v>0.93866819140000002</c:v>
                </c:pt>
                <c:pt idx="86">
                  <c:v>0.93889707330000072</c:v>
                </c:pt>
                <c:pt idx="87">
                  <c:v>0.93871361020000044</c:v>
                </c:pt>
                <c:pt idx="88">
                  <c:v>0.93898832799999998</c:v>
                </c:pt>
                <c:pt idx="89">
                  <c:v>0.93847107890000003</c:v>
                </c:pt>
                <c:pt idx="90">
                  <c:v>0.93910181520000058</c:v>
                </c:pt>
                <c:pt idx="91">
                  <c:v>0.93921500440000005</c:v>
                </c:pt>
                <c:pt idx="92">
                  <c:v>0.93846321109999997</c:v>
                </c:pt>
                <c:pt idx="93">
                  <c:v>0.93861782549999995</c:v>
                </c:pt>
                <c:pt idx="94">
                  <c:v>0.9387617707</c:v>
                </c:pt>
                <c:pt idx="95">
                  <c:v>0.93853068350000002</c:v>
                </c:pt>
                <c:pt idx="96">
                  <c:v>0.93896102910000001</c:v>
                </c:pt>
                <c:pt idx="97">
                  <c:v>0.93894952540000043</c:v>
                </c:pt>
                <c:pt idx="98">
                  <c:v>0.93848991390000003</c:v>
                </c:pt>
                <c:pt idx="99">
                  <c:v>0.93865931030000072</c:v>
                </c:pt>
                <c:pt idx="100">
                  <c:v>0.93880957370000051</c:v>
                </c:pt>
                <c:pt idx="101">
                  <c:v>0.93914937970000001</c:v>
                </c:pt>
                <c:pt idx="102">
                  <c:v>0.93940079210000005</c:v>
                </c:pt>
                <c:pt idx="103">
                  <c:v>0.93857717509999961</c:v>
                </c:pt>
                <c:pt idx="104">
                  <c:v>0.93936681749999995</c:v>
                </c:pt>
                <c:pt idx="105">
                  <c:v>0.93857842680000003</c:v>
                </c:pt>
                <c:pt idx="106">
                  <c:v>0.93848717209999999</c:v>
                </c:pt>
                <c:pt idx="107">
                  <c:v>0.93885290619999995</c:v>
                </c:pt>
                <c:pt idx="108">
                  <c:v>0.93890780210000047</c:v>
                </c:pt>
                <c:pt idx="109">
                  <c:v>0.93832987550000047</c:v>
                </c:pt>
                <c:pt idx="110">
                  <c:v>0.938888371</c:v>
                </c:pt>
                <c:pt idx="111">
                  <c:v>0.93873161080000045</c:v>
                </c:pt>
                <c:pt idx="112">
                  <c:v>0.93822050089999998</c:v>
                </c:pt>
                <c:pt idx="113">
                  <c:v>0.93924939630000071</c:v>
                </c:pt>
                <c:pt idx="114">
                  <c:v>0.93886870150000001</c:v>
                </c:pt>
                <c:pt idx="115">
                  <c:v>0.93865209819999995</c:v>
                </c:pt>
                <c:pt idx="116">
                  <c:v>0.93872171640000102</c:v>
                </c:pt>
                <c:pt idx="117">
                  <c:v>0.93898487090000005</c:v>
                </c:pt>
                <c:pt idx="118">
                  <c:v>0.93941807749999995</c:v>
                </c:pt>
                <c:pt idx="119">
                  <c:v>0.93875157830000044</c:v>
                </c:pt>
                <c:pt idx="120">
                  <c:v>0.93925088640000043</c:v>
                </c:pt>
              </c:numCache>
            </c:numRef>
          </c:yVal>
          <c:smooth val="1"/>
        </c:ser>
        <c:axId val="113145344"/>
        <c:axId val="113147264"/>
      </c:scatterChart>
      <c:valAx>
        <c:axId val="113145344"/>
        <c:scaling>
          <c:orientation val="minMax"/>
          <c:max val="5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77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147264"/>
        <c:crosses val="autoZero"/>
        <c:crossBetween val="midCat"/>
      </c:valAx>
      <c:valAx>
        <c:axId val="113147264"/>
        <c:scaling>
          <c:orientation val="minMax"/>
          <c:max val="0.94000000000000061"/>
          <c:min val="0.93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145344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156093695835216"/>
          <c:y val="0.12400134936111089"/>
          <c:w val="0.83068918272008463"/>
          <c:h val="0.73360188910555701"/>
        </c:manualLayout>
      </c:layout>
      <c:scatterChart>
        <c:scatterStyle val="smoothMarker"/>
        <c:ser>
          <c:idx val="1"/>
          <c:order val="0"/>
          <c:tx>
            <c:strRef>
              <c:f>'mthd1 1uM 0321 74deg-0322 76deg'!$O$1:$T$1</c:f>
              <c:strCache>
                <c:ptCount val="1"/>
                <c:pt idx="0">
                  <c:v>1uM oligo 90-76oC</c:v>
                </c:pt>
              </c:strCache>
            </c:strRef>
          </c:tx>
          <c:spPr>
            <a:ln w="19050"/>
          </c:spPr>
          <c:marker>
            <c:symbol val="square"/>
            <c:size val="2"/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76deg'!$T$4:$T$124</c:f>
              <c:numCache>
                <c:formatCode>0.0000</c:formatCode>
                <c:ptCount val="121"/>
                <c:pt idx="0">
                  <c:v>0.98916202779999929</c:v>
                </c:pt>
                <c:pt idx="1">
                  <c:v>0.9887462257999996</c:v>
                </c:pt>
                <c:pt idx="2">
                  <c:v>0.98839652539999956</c:v>
                </c:pt>
                <c:pt idx="3">
                  <c:v>0.98893219229999996</c:v>
                </c:pt>
                <c:pt idx="4">
                  <c:v>0.98925477269999995</c:v>
                </c:pt>
                <c:pt idx="5">
                  <c:v>0.99161767960000002</c:v>
                </c:pt>
                <c:pt idx="6">
                  <c:v>0.99309140440000043</c:v>
                </c:pt>
                <c:pt idx="7">
                  <c:v>0.99448567629999995</c:v>
                </c:pt>
                <c:pt idx="8">
                  <c:v>0.99503618479999922</c:v>
                </c:pt>
                <c:pt idx="9">
                  <c:v>0.99564117190000001</c:v>
                </c:pt>
                <c:pt idx="10">
                  <c:v>0.99557381869999995</c:v>
                </c:pt>
                <c:pt idx="11">
                  <c:v>0.99517011640000042</c:v>
                </c:pt>
                <c:pt idx="12">
                  <c:v>0.99602222439999999</c:v>
                </c:pt>
                <c:pt idx="13">
                  <c:v>0.99580687280000002</c:v>
                </c:pt>
                <c:pt idx="14">
                  <c:v>0.995554626</c:v>
                </c:pt>
                <c:pt idx="15">
                  <c:v>0.99592918159999999</c:v>
                </c:pt>
                <c:pt idx="16">
                  <c:v>0.99554210899999929</c:v>
                </c:pt>
                <c:pt idx="17">
                  <c:v>0.99564099310000043</c:v>
                </c:pt>
                <c:pt idx="18">
                  <c:v>0.99593991040000041</c:v>
                </c:pt>
                <c:pt idx="19">
                  <c:v>0.99606978889999942</c:v>
                </c:pt>
                <c:pt idx="20">
                  <c:v>0.99632167819999995</c:v>
                </c:pt>
                <c:pt idx="21">
                  <c:v>0.9962972998999996</c:v>
                </c:pt>
                <c:pt idx="22">
                  <c:v>0.9966151714</c:v>
                </c:pt>
                <c:pt idx="23">
                  <c:v>0.99674147370000055</c:v>
                </c:pt>
                <c:pt idx="24">
                  <c:v>0.99650430679999957</c:v>
                </c:pt>
                <c:pt idx="25">
                  <c:v>0.99673801660000072</c:v>
                </c:pt>
                <c:pt idx="26">
                  <c:v>0.99769049880000005</c:v>
                </c:pt>
                <c:pt idx="27">
                  <c:v>0.99736720319999961</c:v>
                </c:pt>
                <c:pt idx="28">
                  <c:v>0.9969437717999996</c:v>
                </c:pt>
                <c:pt idx="29">
                  <c:v>0.99702072139999998</c:v>
                </c:pt>
                <c:pt idx="30">
                  <c:v>0.99766868350000004</c:v>
                </c:pt>
                <c:pt idx="31">
                  <c:v>0.99718677999999927</c:v>
                </c:pt>
                <c:pt idx="32">
                  <c:v>0.9977924824000004</c:v>
                </c:pt>
                <c:pt idx="33">
                  <c:v>0.99774891140000044</c:v>
                </c:pt>
                <c:pt idx="34">
                  <c:v>0.99844181540000043</c:v>
                </c:pt>
                <c:pt idx="35">
                  <c:v>0.99755007029999998</c:v>
                </c:pt>
                <c:pt idx="36">
                  <c:v>0.99740171430000002</c:v>
                </c:pt>
                <c:pt idx="37">
                  <c:v>0.99859189989999997</c:v>
                </c:pt>
                <c:pt idx="38">
                  <c:v>0.99873542790000003</c:v>
                </c:pt>
                <c:pt idx="39">
                  <c:v>0.99823677539999955</c:v>
                </c:pt>
                <c:pt idx="40">
                  <c:v>0.99861657619999999</c:v>
                </c:pt>
                <c:pt idx="41">
                  <c:v>0.99833399059999961</c:v>
                </c:pt>
                <c:pt idx="42">
                  <c:v>0.99823057650000002</c:v>
                </c:pt>
                <c:pt idx="43">
                  <c:v>0.9981244802</c:v>
                </c:pt>
                <c:pt idx="44">
                  <c:v>0.99815022949999999</c:v>
                </c:pt>
                <c:pt idx="45">
                  <c:v>0.99956399199999935</c:v>
                </c:pt>
                <c:pt idx="46">
                  <c:v>0.99865877630000044</c:v>
                </c:pt>
                <c:pt idx="47">
                  <c:v>0.99859082700000001</c:v>
                </c:pt>
                <c:pt idx="48">
                  <c:v>0.99867272379999961</c:v>
                </c:pt>
                <c:pt idx="49">
                  <c:v>0.99828547240000043</c:v>
                </c:pt>
                <c:pt idx="50">
                  <c:v>0.99806827310000001</c:v>
                </c:pt>
                <c:pt idx="51">
                  <c:v>0.99885362389999999</c:v>
                </c:pt>
                <c:pt idx="52">
                  <c:v>0.99870437379999999</c:v>
                </c:pt>
                <c:pt idx="53">
                  <c:v>0.99890249969999989</c:v>
                </c:pt>
                <c:pt idx="54">
                  <c:v>0.99824690819999951</c:v>
                </c:pt>
                <c:pt idx="55">
                  <c:v>0.99896299839999958</c:v>
                </c:pt>
                <c:pt idx="56">
                  <c:v>0.99852281809999999</c:v>
                </c:pt>
                <c:pt idx="57">
                  <c:v>0.99729031319999994</c:v>
                </c:pt>
                <c:pt idx="58">
                  <c:v>0.99750041960000002</c:v>
                </c:pt>
                <c:pt idx="59">
                  <c:v>0.9962459803</c:v>
                </c:pt>
                <c:pt idx="60">
                  <c:v>0.99692618849999959</c:v>
                </c:pt>
                <c:pt idx="61">
                  <c:v>0.99705731869999992</c:v>
                </c:pt>
                <c:pt idx="62">
                  <c:v>0.99667572979999997</c:v>
                </c:pt>
                <c:pt idx="63">
                  <c:v>0.99694019560000002</c:v>
                </c:pt>
                <c:pt idx="64">
                  <c:v>0.99729782339999995</c:v>
                </c:pt>
                <c:pt idx="65">
                  <c:v>0.995965302</c:v>
                </c:pt>
                <c:pt idx="66">
                  <c:v>0.99683129790000002</c:v>
                </c:pt>
                <c:pt idx="67">
                  <c:v>0.99700152869999992</c:v>
                </c:pt>
                <c:pt idx="68">
                  <c:v>0.99698901179999999</c:v>
                </c:pt>
                <c:pt idx="69">
                  <c:v>0.99680262799999997</c:v>
                </c:pt>
                <c:pt idx="70">
                  <c:v>0.99654299019999959</c:v>
                </c:pt>
                <c:pt idx="71">
                  <c:v>0.99669831990000002</c:v>
                </c:pt>
                <c:pt idx="72">
                  <c:v>0.99682950969999995</c:v>
                </c:pt>
                <c:pt idx="73">
                  <c:v>0.99672210220000002</c:v>
                </c:pt>
                <c:pt idx="74">
                  <c:v>0.99746847149999951</c:v>
                </c:pt>
                <c:pt idx="75">
                  <c:v>0.99738341569999989</c:v>
                </c:pt>
                <c:pt idx="76">
                  <c:v>0.99747210739999959</c:v>
                </c:pt>
                <c:pt idx="77">
                  <c:v>0.99723750349999996</c:v>
                </c:pt>
                <c:pt idx="78">
                  <c:v>0.99803900720000005</c:v>
                </c:pt>
                <c:pt idx="79">
                  <c:v>0.99754738809999943</c:v>
                </c:pt>
                <c:pt idx="80">
                  <c:v>0.99767547850000071</c:v>
                </c:pt>
                <c:pt idx="81">
                  <c:v>0.99765151740000046</c:v>
                </c:pt>
                <c:pt idx="82">
                  <c:v>0.99770742650000044</c:v>
                </c:pt>
                <c:pt idx="83">
                  <c:v>0.9976847172000004</c:v>
                </c:pt>
                <c:pt idx="84">
                  <c:v>0.9988185167000001</c:v>
                </c:pt>
                <c:pt idx="85">
                  <c:v>0.99747651819999961</c:v>
                </c:pt>
                <c:pt idx="86">
                  <c:v>0.9976599813</c:v>
                </c:pt>
                <c:pt idx="87">
                  <c:v>0.99807178969999999</c:v>
                </c:pt>
                <c:pt idx="88">
                  <c:v>0.99871021510000002</c:v>
                </c:pt>
                <c:pt idx="89">
                  <c:v>0.99799758199999955</c:v>
                </c:pt>
                <c:pt idx="90">
                  <c:v>0.99824219939999959</c:v>
                </c:pt>
                <c:pt idx="91">
                  <c:v>0.99787151810000041</c:v>
                </c:pt>
                <c:pt idx="92">
                  <c:v>0.99824601410000002</c:v>
                </c:pt>
                <c:pt idx="93">
                  <c:v>0.99784767630000071</c:v>
                </c:pt>
                <c:pt idx="94">
                  <c:v>0.99803477529999951</c:v>
                </c:pt>
                <c:pt idx="95">
                  <c:v>0.99852192399999951</c:v>
                </c:pt>
                <c:pt idx="96">
                  <c:v>0.99882882830000042</c:v>
                </c:pt>
                <c:pt idx="97">
                  <c:v>0.99750971789999998</c:v>
                </c:pt>
                <c:pt idx="98">
                  <c:v>0.99900931120000003</c:v>
                </c:pt>
                <c:pt idx="99">
                  <c:v>0.9986029863</c:v>
                </c:pt>
                <c:pt idx="100">
                  <c:v>0.99901658299999929</c:v>
                </c:pt>
                <c:pt idx="101">
                  <c:v>0.99877482650000071</c:v>
                </c:pt>
                <c:pt idx="102">
                  <c:v>0.99902957680000004</c:v>
                </c:pt>
                <c:pt idx="103">
                  <c:v>0.9987273216</c:v>
                </c:pt>
                <c:pt idx="104">
                  <c:v>0.99896782640000004</c:v>
                </c:pt>
                <c:pt idx="105">
                  <c:v>0.99912267919999997</c:v>
                </c:pt>
                <c:pt idx="106">
                  <c:v>0.99885141850000059</c:v>
                </c:pt>
                <c:pt idx="107">
                  <c:v>0.99913567299999995</c:v>
                </c:pt>
                <c:pt idx="108">
                  <c:v>0.99911218879999897</c:v>
                </c:pt>
                <c:pt idx="109">
                  <c:v>0.99892497060000041</c:v>
                </c:pt>
                <c:pt idx="110">
                  <c:v>0.99968791010000002</c:v>
                </c:pt>
                <c:pt idx="111">
                  <c:v>0.99906980989999961</c:v>
                </c:pt>
                <c:pt idx="112">
                  <c:v>0.99896818399999943</c:v>
                </c:pt>
                <c:pt idx="113">
                  <c:v>0.99914461370000052</c:v>
                </c:pt>
                <c:pt idx="114">
                  <c:v>0.99901062249999995</c:v>
                </c:pt>
                <c:pt idx="115">
                  <c:v>0.9991518855</c:v>
                </c:pt>
                <c:pt idx="116">
                  <c:v>0.99860352279999998</c:v>
                </c:pt>
                <c:pt idx="117">
                  <c:v>0.99895548820000002</c:v>
                </c:pt>
                <c:pt idx="118">
                  <c:v>0.99891597030000001</c:v>
                </c:pt>
                <c:pt idx="119">
                  <c:v>0.99886089560000002</c:v>
                </c:pt>
                <c:pt idx="120">
                  <c:v>0.99857848879999955</c:v>
                </c:pt>
              </c:numCache>
            </c:numRef>
          </c:yVal>
          <c:smooth val="1"/>
        </c:ser>
        <c:axId val="113178880"/>
        <c:axId val="78782848"/>
      </c:scatterChart>
      <c:valAx>
        <c:axId val="113178880"/>
        <c:scaling>
          <c:orientation val="minMax"/>
          <c:max val="5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77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78782848"/>
        <c:crosses val="autoZero"/>
        <c:crossBetween val="midCat"/>
      </c:valAx>
      <c:valAx>
        <c:axId val="78782848"/>
        <c:scaling>
          <c:orientation val="minMax"/>
          <c:max val="1"/>
          <c:min val="0.98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13178880"/>
        <c:crosses val="autoZero"/>
        <c:crossBetween val="midCat"/>
      </c:valAx>
    </c:plotArea>
    <c:plotVisOnly val="1"/>
  </c:chart>
  <c:spPr>
    <a:ln>
      <a:solidFill>
        <a:prstClr val="black"/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156093695835218"/>
          <c:y val="0.12400134936111094"/>
          <c:w val="0.83068918272008463"/>
          <c:h val="0.73360188910555724"/>
        </c:manualLayout>
      </c:layout>
      <c:scatterChart>
        <c:scatterStyle val="smoothMarker"/>
        <c:ser>
          <c:idx val="1"/>
          <c:order val="0"/>
          <c:tx>
            <c:strRef>
              <c:f>'mthd1 1uM 0321 74deg-0322 76deg'!$H$1:$M$1</c:f>
              <c:strCache>
                <c:ptCount val="1"/>
                <c:pt idx="0">
                  <c:v>1uM oligo 90-75oC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triangle"/>
            <c:size val="2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'mthd1 1uM 0321 74deg-0322 76deg'!$E$4:$E$124</c:f>
              <c:numCache>
                <c:formatCode>General</c:formatCode>
                <c:ptCount val="1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</c:numCache>
            </c:numRef>
          </c:xVal>
          <c:yVal>
            <c:numRef>
              <c:f>'mthd1 1uM 0321 74deg-0322 76deg'!$M$4:$M$124</c:f>
              <c:numCache>
                <c:formatCode>0.0000</c:formatCode>
                <c:ptCount val="121"/>
                <c:pt idx="0">
                  <c:v>0.76462292670000054</c:v>
                </c:pt>
                <c:pt idx="1">
                  <c:v>0.76404070850000072</c:v>
                </c:pt>
                <c:pt idx="2">
                  <c:v>0.7633666992</c:v>
                </c:pt>
                <c:pt idx="3">
                  <c:v>0.76383632420000003</c:v>
                </c:pt>
                <c:pt idx="4">
                  <c:v>0.76324337720000046</c:v>
                </c:pt>
                <c:pt idx="5">
                  <c:v>0.76431411500000002</c:v>
                </c:pt>
                <c:pt idx="6">
                  <c:v>0.76443189380000043</c:v>
                </c:pt>
                <c:pt idx="7">
                  <c:v>0.76546937230000045</c:v>
                </c:pt>
                <c:pt idx="8">
                  <c:v>0.76534771920000044</c:v>
                </c:pt>
                <c:pt idx="9">
                  <c:v>0.76579362150000074</c:v>
                </c:pt>
                <c:pt idx="10">
                  <c:v>0.76573711630000074</c:v>
                </c:pt>
                <c:pt idx="11">
                  <c:v>0.76615631579999999</c:v>
                </c:pt>
                <c:pt idx="12">
                  <c:v>0.7663167118999995</c:v>
                </c:pt>
                <c:pt idx="13">
                  <c:v>0.76639968160000072</c:v>
                </c:pt>
                <c:pt idx="14">
                  <c:v>0.76710009570000004</c:v>
                </c:pt>
                <c:pt idx="15">
                  <c:v>0.7670782804000007</c:v>
                </c:pt>
                <c:pt idx="16">
                  <c:v>0.7674365044</c:v>
                </c:pt>
                <c:pt idx="17">
                  <c:v>0.76749831440000071</c:v>
                </c:pt>
                <c:pt idx="18">
                  <c:v>0.76713311670000039</c:v>
                </c:pt>
                <c:pt idx="19">
                  <c:v>0.76726382970000007</c:v>
                </c:pt>
                <c:pt idx="20">
                  <c:v>0.76779818530000044</c:v>
                </c:pt>
                <c:pt idx="21">
                  <c:v>0.76804542540000076</c:v>
                </c:pt>
                <c:pt idx="22">
                  <c:v>0.76758468150000003</c:v>
                </c:pt>
                <c:pt idx="23">
                  <c:v>0.76744967700000088</c:v>
                </c:pt>
                <c:pt idx="24">
                  <c:v>0.76799857620000089</c:v>
                </c:pt>
                <c:pt idx="25">
                  <c:v>0.76797550920000046</c:v>
                </c:pt>
                <c:pt idx="26">
                  <c:v>0.76777142290000089</c:v>
                </c:pt>
                <c:pt idx="27">
                  <c:v>0.76804757120000045</c:v>
                </c:pt>
                <c:pt idx="28">
                  <c:v>0.76808089020000059</c:v>
                </c:pt>
                <c:pt idx="29">
                  <c:v>0.7689083815000004</c:v>
                </c:pt>
                <c:pt idx="30">
                  <c:v>0.76830112930000005</c:v>
                </c:pt>
                <c:pt idx="31">
                  <c:v>0.76818662879999999</c:v>
                </c:pt>
                <c:pt idx="32">
                  <c:v>0.76826661830000043</c:v>
                </c:pt>
                <c:pt idx="33">
                  <c:v>0.76796591280000071</c:v>
                </c:pt>
                <c:pt idx="34">
                  <c:v>0.76833569999999995</c:v>
                </c:pt>
                <c:pt idx="35">
                  <c:v>0.76779282090000045</c:v>
                </c:pt>
                <c:pt idx="36">
                  <c:v>0.76870328190000003</c:v>
                </c:pt>
                <c:pt idx="37">
                  <c:v>0.76836532350000042</c:v>
                </c:pt>
                <c:pt idx="38">
                  <c:v>0.76876062150000046</c:v>
                </c:pt>
                <c:pt idx="39">
                  <c:v>0.76841062310000041</c:v>
                </c:pt>
                <c:pt idx="40">
                  <c:v>0.76879787450000114</c:v>
                </c:pt>
                <c:pt idx="41">
                  <c:v>0.76846861840000058</c:v>
                </c:pt>
                <c:pt idx="42">
                  <c:v>0.76855081320000074</c:v>
                </c:pt>
                <c:pt idx="43">
                  <c:v>0.7681463957000001</c:v>
                </c:pt>
                <c:pt idx="44">
                  <c:v>0.76866537330000073</c:v>
                </c:pt>
                <c:pt idx="45">
                  <c:v>0.76877468820000072</c:v>
                </c:pt>
                <c:pt idx="46">
                  <c:v>0.76838481430000072</c:v>
                </c:pt>
                <c:pt idx="47">
                  <c:v>0.76848667860000042</c:v>
                </c:pt>
                <c:pt idx="48">
                  <c:v>0.76830142740000074</c:v>
                </c:pt>
                <c:pt idx="49">
                  <c:v>0.76819401980000046</c:v>
                </c:pt>
                <c:pt idx="50">
                  <c:v>0.76778167490000071</c:v>
                </c:pt>
                <c:pt idx="51">
                  <c:v>0.7680116892000004</c:v>
                </c:pt>
                <c:pt idx="52">
                  <c:v>0.76786577700000058</c:v>
                </c:pt>
                <c:pt idx="53">
                  <c:v>0.76822417970000001</c:v>
                </c:pt>
                <c:pt idx="54">
                  <c:v>0.76836937670000005</c:v>
                </c:pt>
                <c:pt idx="55">
                  <c:v>0.76862251760000089</c:v>
                </c:pt>
                <c:pt idx="56">
                  <c:v>0.76893752810000005</c:v>
                </c:pt>
                <c:pt idx="57">
                  <c:v>0.76918268199999951</c:v>
                </c:pt>
                <c:pt idx="58">
                  <c:v>0.76864737270000072</c:v>
                </c:pt>
                <c:pt idx="59">
                  <c:v>0.76920431850000071</c:v>
                </c:pt>
                <c:pt idx="60">
                  <c:v>0.76857692</c:v>
                </c:pt>
                <c:pt idx="61">
                  <c:v>0.76979291440000075</c:v>
                </c:pt>
                <c:pt idx="62">
                  <c:v>0.76938700680000005</c:v>
                </c:pt>
                <c:pt idx="63">
                  <c:v>0.7693762779000004</c:v>
                </c:pt>
                <c:pt idx="64">
                  <c:v>0.76906502250000075</c:v>
                </c:pt>
                <c:pt idx="65">
                  <c:v>0.76916557550000042</c:v>
                </c:pt>
                <c:pt idx="66">
                  <c:v>0.76993858810000004</c:v>
                </c:pt>
                <c:pt idx="67">
                  <c:v>0.76959621910000042</c:v>
                </c:pt>
                <c:pt idx="68">
                  <c:v>0.7695124149</c:v>
                </c:pt>
                <c:pt idx="69">
                  <c:v>0.76916372779999997</c:v>
                </c:pt>
                <c:pt idx="70">
                  <c:v>0.76988667250000076</c:v>
                </c:pt>
                <c:pt idx="71">
                  <c:v>0.76964879040000089</c:v>
                </c:pt>
                <c:pt idx="72">
                  <c:v>0.76953262089999996</c:v>
                </c:pt>
                <c:pt idx="73">
                  <c:v>0.76871550079999995</c:v>
                </c:pt>
                <c:pt idx="74">
                  <c:v>0.76929718260000046</c:v>
                </c:pt>
                <c:pt idx="75">
                  <c:v>0.76894581320000133</c:v>
                </c:pt>
                <c:pt idx="76">
                  <c:v>0.76976871490000043</c:v>
                </c:pt>
                <c:pt idx="77">
                  <c:v>0.76905852560000043</c:v>
                </c:pt>
                <c:pt idx="78">
                  <c:v>0.76985460520000071</c:v>
                </c:pt>
                <c:pt idx="79">
                  <c:v>0.76957988740000072</c:v>
                </c:pt>
                <c:pt idx="80">
                  <c:v>0.76951569320000046</c:v>
                </c:pt>
                <c:pt idx="81">
                  <c:v>0.76932197810000058</c:v>
                </c:pt>
                <c:pt idx="82">
                  <c:v>0.76927292350000043</c:v>
                </c:pt>
                <c:pt idx="83">
                  <c:v>0.76948678489999955</c:v>
                </c:pt>
                <c:pt idx="84">
                  <c:v>0.76951539520000001</c:v>
                </c:pt>
                <c:pt idx="85">
                  <c:v>0.76936739679999999</c:v>
                </c:pt>
                <c:pt idx="86">
                  <c:v>0.76906782389999995</c:v>
                </c:pt>
                <c:pt idx="87">
                  <c:v>0.7694234252000004</c:v>
                </c:pt>
                <c:pt idx="88">
                  <c:v>0.76928812270000002</c:v>
                </c:pt>
                <c:pt idx="89">
                  <c:v>0.76945847270000045</c:v>
                </c:pt>
                <c:pt idx="90">
                  <c:v>0.7697790861000009</c:v>
                </c:pt>
                <c:pt idx="91">
                  <c:v>0.7699180841000004</c:v>
                </c:pt>
                <c:pt idx="92">
                  <c:v>0.76967978480000043</c:v>
                </c:pt>
                <c:pt idx="93">
                  <c:v>0.77008408310000043</c:v>
                </c:pt>
                <c:pt idx="94">
                  <c:v>0.77018511300000059</c:v>
                </c:pt>
                <c:pt idx="95">
                  <c:v>0.76957041030000073</c:v>
                </c:pt>
                <c:pt idx="96">
                  <c:v>0.77017360930000045</c:v>
                </c:pt>
                <c:pt idx="97">
                  <c:v>0.76933860780000041</c:v>
                </c:pt>
                <c:pt idx="98">
                  <c:v>0.76969391110000074</c:v>
                </c:pt>
                <c:pt idx="99">
                  <c:v>0.76934891940000072</c:v>
                </c:pt>
                <c:pt idx="100">
                  <c:v>0.76944577690000071</c:v>
                </c:pt>
                <c:pt idx="101">
                  <c:v>0.76967507600000107</c:v>
                </c:pt>
                <c:pt idx="102">
                  <c:v>0.76994067430000102</c:v>
                </c:pt>
                <c:pt idx="103">
                  <c:v>0.76984328030000071</c:v>
                </c:pt>
                <c:pt idx="104">
                  <c:v>0.76995140310000076</c:v>
                </c:pt>
                <c:pt idx="105">
                  <c:v>0.76983588930000046</c:v>
                </c:pt>
                <c:pt idx="106">
                  <c:v>0.76962512730000088</c:v>
                </c:pt>
                <c:pt idx="107">
                  <c:v>0.77010381220000101</c:v>
                </c:pt>
                <c:pt idx="108">
                  <c:v>0.76980447770000071</c:v>
                </c:pt>
                <c:pt idx="109">
                  <c:v>0.77027708290000041</c:v>
                </c:pt>
                <c:pt idx="110">
                  <c:v>0.77009117600000077</c:v>
                </c:pt>
                <c:pt idx="111">
                  <c:v>0.76998579500000042</c:v>
                </c:pt>
                <c:pt idx="112">
                  <c:v>0.77015477420000045</c:v>
                </c:pt>
                <c:pt idx="113">
                  <c:v>0.77067327500000071</c:v>
                </c:pt>
                <c:pt idx="114">
                  <c:v>0.7703984976000009</c:v>
                </c:pt>
                <c:pt idx="115">
                  <c:v>0.77033358809999997</c:v>
                </c:pt>
                <c:pt idx="116">
                  <c:v>0.77002328630000072</c:v>
                </c:pt>
                <c:pt idx="117">
                  <c:v>0.77079528570000044</c:v>
                </c:pt>
                <c:pt idx="118">
                  <c:v>0.77036672829999997</c:v>
                </c:pt>
                <c:pt idx="119">
                  <c:v>0.76984328030000071</c:v>
                </c:pt>
                <c:pt idx="120">
                  <c:v>0.77056747670000003</c:v>
                </c:pt>
              </c:numCache>
            </c:numRef>
          </c:yVal>
          <c:smooth val="1"/>
        </c:ser>
        <c:axId val="78797440"/>
        <c:axId val="78808192"/>
      </c:scatterChart>
      <c:valAx>
        <c:axId val="78797440"/>
        <c:scaling>
          <c:orientation val="minMax"/>
          <c:max val="5"/>
        </c:scaling>
        <c:axPos val="b"/>
        <c:title>
          <c:tx>
            <c:rich>
              <a:bodyPr/>
              <a:lstStyle/>
              <a:p>
                <a:pPr>
                  <a:defRPr sz="600"/>
                </a:pPr>
                <a:r>
                  <a:rPr lang="en-US" sz="600"/>
                  <a:t>time (secs)</a:t>
                </a:r>
              </a:p>
            </c:rich>
          </c:tx>
          <c:layout>
            <c:manualLayout>
              <c:xMode val="edge"/>
              <c:yMode val="edge"/>
              <c:x val="0.46174130749379466"/>
              <c:y val="0.93644706637375663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78808192"/>
        <c:crosses val="autoZero"/>
        <c:crossBetween val="midCat"/>
      </c:valAx>
      <c:valAx>
        <c:axId val="78808192"/>
        <c:scaling>
          <c:orientation val="minMax"/>
          <c:max val="0.78"/>
          <c:min val="0.76000000000000156"/>
        </c:scaling>
        <c:axPos val="l"/>
        <c:majorGridlines/>
        <c:numFmt formatCode="0.000" sourceLinked="0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78797440"/>
        <c:crosses val="autoZero"/>
        <c:crossBetween val="midCat"/>
        <c:majorUnit val="5.0000000000000114E-3"/>
      </c:valAx>
    </c:plotArea>
    <c:plotVisOnly val="1"/>
  </c:chart>
  <c:spPr>
    <a:ln>
      <a:solidFill>
        <a:prstClr val="black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0378B-6C19-4C64-B884-2228B47C9034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467CE-C566-4813-BDEE-B2359E672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13" Type="http://schemas.openxmlformats.org/officeDocument/2006/relationships/chart" Target="../charts/chart15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12" Type="http://schemas.openxmlformats.org/officeDocument/2006/relationships/chart" Target="../charts/chart14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8.xml"/><Relationship Id="rId11" Type="http://schemas.openxmlformats.org/officeDocument/2006/relationships/chart" Target="../charts/chart13.xml"/><Relationship Id="rId5" Type="http://schemas.openxmlformats.org/officeDocument/2006/relationships/chart" Target="../charts/chart7.xml"/><Relationship Id="rId10" Type="http://schemas.openxmlformats.org/officeDocument/2006/relationships/chart" Target="../charts/chart12.xml"/><Relationship Id="rId4" Type="http://schemas.openxmlformats.org/officeDocument/2006/relationships/chart" Target="../charts/chart6.xml"/><Relationship Id="rId9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Objective: To develop a </a:t>
            </a:r>
            <a:r>
              <a:rPr lang="en-US" sz="2000" dirty="0" err="1" smtClean="0"/>
              <a:t>standardised</a:t>
            </a:r>
            <a:r>
              <a:rPr lang="en-US" sz="2000" dirty="0" smtClean="0"/>
              <a:t> method for measuring annealing/ melting rates for complementary DNA </a:t>
            </a:r>
            <a:r>
              <a:rPr lang="en-US" sz="2000" dirty="0" err="1" smtClean="0"/>
              <a:t>oligomers</a:t>
            </a:r>
            <a:r>
              <a:rPr lang="en-US" sz="2000" dirty="0" smtClean="0"/>
              <a:t> by UV absorbance spectroscopy.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1300" dirty="0" smtClean="0"/>
              <a:t>Briefly,</a:t>
            </a:r>
          </a:p>
          <a:p>
            <a:pPr lvl="1" algn="just"/>
            <a:r>
              <a:rPr lang="en-US" sz="1300" dirty="0" smtClean="0"/>
              <a:t>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are mixed together in a standard buffer in equal </a:t>
            </a:r>
            <a:r>
              <a:rPr lang="en-US" sz="1300" dirty="0" err="1" smtClean="0"/>
              <a:t>molarity</a:t>
            </a:r>
            <a:r>
              <a:rPr lang="en-US" sz="1300" dirty="0" smtClean="0"/>
              <a:t>. </a:t>
            </a:r>
          </a:p>
          <a:p>
            <a:pPr lvl="1" algn="just"/>
            <a:r>
              <a:rPr lang="en-US" sz="1200" dirty="0" smtClean="0"/>
              <a:t>Both </a:t>
            </a:r>
            <a:r>
              <a:rPr lang="en-US" sz="1200" dirty="0" err="1" smtClean="0"/>
              <a:t>ssDNA</a:t>
            </a:r>
            <a:r>
              <a:rPr lang="en-US" sz="1200" dirty="0" smtClean="0"/>
              <a:t> and </a:t>
            </a:r>
            <a:r>
              <a:rPr lang="en-US" sz="1200" dirty="0" err="1" smtClean="0"/>
              <a:t>dsDNA</a:t>
            </a:r>
            <a:r>
              <a:rPr lang="en-US" sz="1200" dirty="0" smtClean="0"/>
              <a:t> concentration is measured at 260nm. During a melt run,  as temperature is increased, absorbance</a:t>
            </a:r>
            <a:r>
              <a:rPr lang="en-US" sz="1200" baseline="-25000" dirty="0" smtClean="0"/>
              <a:t>(260nm)  </a:t>
            </a:r>
            <a:r>
              <a:rPr lang="en-US" sz="1200" dirty="0" smtClean="0"/>
              <a:t>increases with increasing single-stranded DNA. Alternatively, as temperature is decreased, absorbance</a:t>
            </a:r>
            <a:r>
              <a:rPr lang="en-US" sz="1200" baseline="-25000" dirty="0" smtClean="0"/>
              <a:t>(260nm)  </a:t>
            </a:r>
            <a:r>
              <a:rPr lang="en-US" sz="1200" dirty="0" smtClean="0"/>
              <a:t>decreases with decreasing single-stranded DNA.</a:t>
            </a:r>
          </a:p>
          <a:p>
            <a:pPr lvl="1" algn="just"/>
            <a:r>
              <a:rPr lang="en-US" sz="1300" dirty="0" smtClean="0"/>
              <a:t>Thus the absorbance at any instant of time in a thermal (melt) run can be correlated to the </a:t>
            </a:r>
            <a:r>
              <a:rPr lang="en-US" sz="1300" dirty="0" err="1" smtClean="0"/>
              <a:t>ds</a:t>
            </a:r>
            <a:r>
              <a:rPr lang="en-US" sz="1300" dirty="0" smtClean="0"/>
              <a:t>/ </a:t>
            </a:r>
            <a:r>
              <a:rPr lang="en-US" sz="1300" dirty="0" err="1" smtClean="0"/>
              <a:t>ss</a:t>
            </a:r>
            <a:r>
              <a:rPr lang="en-US" sz="1300" dirty="0" smtClean="0"/>
              <a:t> DNA concentration </a:t>
            </a:r>
            <a:r>
              <a:rPr lang="en-US" sz="1300" dirty="0" smtClean="0"/>
              <a:t>at </a:t>
            </a:r>
            <a:r>
              <a:rPr lang="en-US" sz="1300" dirty="0" smtClean="0"/>
              <a:t>that instant </a:t>
            </a:r>
            <a:r>
              <a:rPr lang="en-US" sz="1300" dirty="0" smtClean="0"/>
              <a:t>by using </a:t>
            </a:r>
            <a:r>
              <a:rPr lang="en-US" sz="1300" dirty="0" smtClean="0"/>
              <a:t>the absorbance at 25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(when the </a:t>
            </a:r>
            <a:r>
              <a:rPr lang="en-US" sz="1300" dirty="0" err="1" smtClean="0"/>
              <a:t>oligos</a:t>
            </a:r>
            <a:r>
              <a:rPr lang="en-US" sz="1300" dirty="0" smtClean="0"/>
              <a:t> are completely annealed or </a:t>
            </a:r>
            <a:r>
              <a:rPr lang="en-US" sz="1300" dirty="0" err="1" smtClean="0"/>
              <a:t>ds</a:t>
            </a:r>
            <a:r>
              <a:rPr lang="en-US" sz="1300" dirty="0" smtClean="0"/>
              <a:t>) or using the absorbance at 90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(when the </a:t>
            </a:r>
            <a:r>
              <a:rPr lang="en-US" sz="1300" dirty="0" err="1" smtClean="0"/>
              <a:t>oligos</a:t>
            </a:r>
            <a:r>
              <a:rPr lang="en-US" sz="1300" dirty="0" smtClean="0"/>
              <a:t> are completely melted or </a:t>
            </a:r>
            <a:r>
              <a:rPr lang="en-US" sz="1300" dirty="0" err="1" smtClean="0"/>
              <a:t>ss</a:t>
            </a:r>
            <a:r>
              <a:rPr lang="en-US" sz="1300" dirty="0" smtClean="0"/>
              <a:t> form) respectively.</a:t>
            </a:r>
          </a:p>
          <a:p>
            <a:pPr lvl="1" algn="just"/>
            <a:r>
              <a:rPr lang="en-US" sz="1300" dirty="0" smtClean="0"/>
              <a:t>To determine the rate of annealing/ melting at any given temperature, two approaches have been tried:</a:t>
            </a:r>
          </a:p>
          <a:p>
            <a:pPr marL="1314450" lvl="2" indent="-400050" algn="just">
              <a:buFont typeface="+mj-lt"/>
              <a:buAutoNum type="romanUcPeriod"/>
            </a:pPr>
            <a:r>
              <a:rPr lang="en-US" sz="1300" dirty="0" smtClean="0"/>
              <a:t>The 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 are cooled from 90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to the hold temperature being tested, say, 70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C. The ramp down rate and hold time are known (and user programmed). Once at the desired temperature, the sample is incubated for a prolonged period of time so that the change in absorbance over time can be monitored in real time. </a:t>
            </a:r>
          </a:p>
          <a:p>
            <a:pPr marL="1314450" lvl="2" indent="-400050" algn="just">
              <a:buFont typeface="+mj-lt"/>
              <a:buAutoNum type="romanUcPeriod"/>
            </a:pPr>
            <a:r>
              <a:rPr lang="en-US" sz="1300" dirty="0" smtClean="0"/>
              <a:t>the complementary </a:t>
            </a:r>
            <a:r>
              <a:rPr lang="en-US" sz="1300" dirty="0" err="1" smtClean="0"/>
              <a:t>oligomers</a:t>
            </a:r>
            <a:r>
              <a:rPr lang="en-US" sz="1300" dirty="0" smtClean="0"/>
              <a:t> are heated from 60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 to the temperature being tested, say 70</a:t>
            </a:r>
            <a:r>
              <a:rPr lang="en-US" sz="1300" baseline="30000" dirty="0" smtClean="0"/>
              <a:t>o</a:t>
            </a:r>
            <a:r>
              <a:rPr lang="en-US" sz="1300" dirty="0" smtClean="0"/>
              <a:t>C. The ramp-up rate and the hold time are known (and user programmed). Once at the desired temperature, the sample is incubated for a prolonged period of time so that the change in absorbance over time can be monitored in real time. </a:t>
            </a:r>
          </a:p>
          <a:p>
            <a:pPr marL="739775" lvl="1" indent="-274638" algn="just">
              <a:buFont typeface="Calibri" pitchFamily="34" charset="0"/>
              <a:buChar char="–"/>
            </a:pPr>
            <a:r>
              <a:rPr lang="en-US" sz="1300" dirty="0" smtClean="0"/>
              <a:t>The data in the following slides used the first protocol </a:t>
            </a:r>
            <a:r>
              <a:rPr lang="en-US" sz="1300" dirty="0" err="1" smtClean="0"/>
              <a:t>ie</a:t>
            </a:r>
            <a:r>
              <a:rPr lang="en-US" sz="1300" dirty="0" smtClean="0"/>
              <a:t> </a:t>
            </a:r>
            <a:r>
              <a:rPr lang="en-US" sz="1300" dirty="0" err="1" smtClean="0"/>
              <a:t>Prcl</a:t>
            </a:r>
            <a:r>
              <a:rPr lang="en-US" sz="1300" dirty="0" smtClean="0"/>
              <a:t> 1.</a:t>
            </a:r>
          </a:p>
          <a:p>
            <a:pPr lvl="1" algn="just">
              <a:buNone/>
            </a:pPr>
            <a:r>
              <a:rPr lang="en-US" sz="1300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69D4C-155B-4739-B936-0BCE67E7C0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86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err="1"/>
              <a:t>Oligomer</a:t>
            </a:r>
            <a:r>
              <a:rPr lang="en-US" sz="2000" dirty="0"/>
              <a:t> details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61950" y="830952"/>
          <a:ext cx="8420100" cy="214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8280"/>
                <a:gridCol w="821267"/>
                <a:gridCol w="4024207"/>
                <a:gridCol w="534246"/>
                <a:gridCol w="1562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Sequence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%GC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Melting</a:t>
                      </a:r>
                      <a:r>
                        <a:rPr lang="en-US" sz="1400" baseline="0" dirty="0" smtClean="0"/>
                        <a:t> Temperature, Tm* (width/ range of melting)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A1a16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40bases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5’- GACTGCAAAGATGGAAACGACCTTCTATGACGATGCCCTC-3'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77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 (3</a:t>
                      </a:r>
                      <a:r>
                        <a:rPr lang="en-US" sz="1200" baseline="30000" dirty="0" smtClean="0"/>
                        <a:t>o</a:t>
                      </a:r>
                      <a:r>
                        <a:rPr lang="en-US" sz="1200" dirty="0" smtClean="0"/>
                        <a:t>C)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A2 (complementary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oligo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40bases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5'-GAGGGCATCGTCATAGAAGGTCGTTTCCATCTTTGCAGTC-3'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sz="1200" dirty="0" smtClean="0"/>
                        <a:t>*: This is the melting temperature in the absence of any dye</a:t>
                      </a:r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948720" y="6492875"/>
            <a:ext cx="2133600" cy="365125"/>
          </a:xfrm>
        </p:spPr>
        <p:txBody>
          <a:bodyPr/>
          <a:lstStyle/>
          <a:p>
            <a:fld id="{CD069D4C-155B-4739-B936-0BCE67E7C03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214" y="532311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Melt Curve of </a:t>
            </a:r>
            <a:r>
              <a:rPr lang="en-US" sz="1200" dirty="0" err="1" smtClean="0"/>
              <a:t>oligo</a:t>
            </a:r>
            <a:r>
              <a:rPr lang="en-US" sz="1200" dirty="0" smtClean="0"/>
              <a:t> pair A1a16-A2 performed as part of this experiment (also in the absence of dye)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 l="2413" r="51856" b="2124"/>
          <a:stretch>
            <a:fillRect/>
          </a:stretch>
        </p:blipFill>
        <p:spPr bwMode="auto">
          <a:xfrm>
            <a:off x="287622" y="3068863"/>
            <a:ext cx="2639985" cy="2172848"/>
          </a:xfrm>
          <a:prstGeom prst="rect">
            <a:avLst/>
          </a:prstGeom>
          <a:noFill/>
          <a:ln w="1">
            <a:solidFill>
              <a:prstClr val="black"/>
            </a:solidFill>
            <a:miter lim="800000"/>
            <a:headEnd/>
            <a:tailEnd type="none" w="med" len="med"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256996" y="532311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First derivative of the melt curve of A1a16-A2, the positive peak represents the melting temperature (Tm = 77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C, see table above).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 l="2524" r="51150" b="2124"/>
          <a:stretch>
            <a:fillRect/>
          </a:stretch>
        </p:blipFill>
        <p:spPr bwMode="auto">
          <a:xfrm>
            <a:off x="3215229" y="3068863"/>
            <a:ext cx="2674334" cy="2172848"/>
          </a:xfrm>
          <a:prstGeom prst="rect">
            <a:avLst/>
          </a:prstGeom>
          <a:noFill/>
          <a:ln w="1">
            <a:solidFill>
              <a:prstClr val="black"/>
            </a:solidFill>
            <a:miter lim="800000"/>
            <a:headEnd/>
            <a:tailEnd type="none" w="med" len="med"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221381" y="5323110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Second derivative of the melt curve of A1a16-A2, the positive and negative peaks represent the limits of the range of temperatures over which melting occurs (width = 3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C, see table above); the point at which the plot cuts the X-axis is the Tm (77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C). </a:t>
            </a:r>
            <a:endParaRPr lang="en-US" sz="1200" dirty="0"/>
          </a:p>
        </p:txBody>
      </p:sp>
      <p:graphicFrame>
        <p:nvGraphicFramePr>
          <p:cNvPr id="14" name="Chart 13"/>
          <p:cNvGraphicFramePr>
            <a:graphicFrameLocks/>
          </p:cNvGraphicFramePr>
          <p:nvPr/>
        </p:nvGraphicFramePr>
        <p:xfrm>
          <a:off x="6177185" y="3067151"/>
          <a:ext cx="2679192" cy="217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4"/>
          <p:cNvSpPr txBox="1">
            <a:spLocks noChangeAspect="1"/>
          </p:cNvSpPr>
          <p:nvPr/>
        </p:nvSpPr>
        <p:spPr>
          <a:xfrm>
            <a:off x="8024035" y="3276600"/>
            <a:ext cx="415498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/>
              <a:t>75.02</a:t>
            </a:r>
            <a:endParaRPr lang="en-US" sz="1100" dirty="0"/>
          </a:p>
        </p:txBody>
      </p:sp>
      <p:sp>
        <p:nvSpPr>
          <p:cNvPr id="16" name="TextBox 5"/>
          <p:cNvSpPr txBox="1">
            <a:spLocks noChangeAspect="1"/>
          </p:cNvSpPr>
          <p:nvPr/>
        </p:nvSpPr>
        <p:spPr>
          <a:xfrm>
            <a:off x="8121501" y="4798831"/>
            <a:ext cx="415498" cy="21544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/>
              <a:t>78.02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Methods: Protocol 1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The experiment is carried out in the Cary 100 UV-Vis Spectrophotometer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388"/>
          </a:xfrm>
        </p:spPr>
        <p:txBody>
          <a:bodyPr>
            <a:no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Reaction Sample prepared as follows: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Reaction sample denatured as follows (program used is </a:t>
            </a:r>
            <a:r>
              <a:rPr lang="en-US" sz="1400" i="1" dirty="0" err="1" smtClean="0"/>
              <a:t>denat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mthd</a:t>
            </a:r>
            <a:r>
              <a:rPr lang="en-US" sz="1400" i="1" dirty="0" smtClean="0"/>
              <a:t> 2</a:t>
            </a:r>
            <a:r>
              <a:rPr lang="en-US" sz="1400" dirty="0" smtClean="0"/>
              <a:t>):</a:t>
            </a:r>
          </a:p>
          <a:p>
            <a:pPr lvl="1"/>
            <a:r>
              <a:rPr lang="en-US" sz="1200" dirty="0" smtClean="0"/>
              <a:t>Heated up to 95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at 10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C/min</a:t>
            </a:r>
          </a:p>
          <a:p>
            <a:pPr lvl="1"/>
            <a:r>
              <a:rPr lang="en-US" sz="1200" dirty="0" smtClean="0"/>
              <a:t>Held at 95oC for 1.5min</a:t>
            </a:r>
          </a:p>
          <a:p>
            <a:pPr lvl="1">
              <a:spcAft>
                <a:spcPts val="600"/>
              </a:spcAft>
            </a:pPr>
            <a:r>
              <a:rPr lang="en-US" sz="1200" dirty="0" smtClean="0"/>
              <a:t>Returned to 90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</a:p>
          <a:p>
            <a:pPr>
              <a:spcAft>
                <a:spcPts val="600"/>
              </a:spcAft>
            </a:pPr>
            <a:r>
              <a:rPr lang="en-US" sz="1400" dirty="0" smtClean="0"/>
              <a:t>Reaction sample subjected to melt - kinetic run at desired temperature  (74/ 75/ 76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C) (program used is </a:t>
            </a:r>
            <a:r>
              <a:rPr lang="en-US" sz="1400" i="1" dirty="0" smtClean="0"/>
              <a:t>prcl1 </a:t>
            </a:r>
            <a:r>
              <a:rPr lang="en-US" sz="1400" i="1" dirty="0" err="1" smtClean="0"/>
              <a:t>mthd</a:t>
            </a:r>
            <a:r>
              <a:rPr lang="en-US" sz="1400" i="1" dirty="0" smtClean="0"/>
              <a:t> 1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Protocol 1 </a:t>
            </a:r>
            <a:r>
              <a:rPr lang="en-US" sz="1400" dirty="0" err="1" smtClean="0"/>
              <a:t>Mthd</a:t>
            </a:r>
            <a:r>
              <a:rPr lang="en-US" sz="1400" dirty="0" smtClean="0"/>
              <a:t> 1 details:</a:t>
            </a:r>
          </a:p>
          <a:p>
            <a:pPr lvl="1"/>
            <a:r>
              <a:rPr lang="en-US" sz="1200" dirty="0" smtClean="0"/>
              <a:t>Start thermal run at high end (90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C)</a:t>
            </a:r>
          </a:p>
          <a:p>
            <a:pPr lvl="1"/>
            <a:r>
              <a:rPr lang="en-US" sz="1200" dirty="0" smtClean="0"/>
              <a:t>Ramp down to desired temperature (74/ 75/ 76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C) for thermal (melt) profile</a:t>
            </a:r>
          </a:p>
          <a:p>
            <a:pPr lvl="1"/>
            <a:r>
              <a:rPr lang="en-US" sz="1200" dirty="0" smtClean="0"/>
              <a:t>Hold at desired temperature for kinetic run until equilibration</a:t>
            </a:r>
          </a:p>
          <a:p>
            <a:pPr lvl="1"/>
            <a:r>
              <a:rPr lang="en-US" sz="1200" dirty="0" smtClean="0"/>
              <a:t>See following slide for instrument parameters</a:t>
            </a:r>
          </a:p>
          <a:p>
            <a:endParaRPr lang="en-US" sz="1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600188"/>
          <a:ext cx="4038600" cy="189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Component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Source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Concentration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Native </a:t>
                      </a:r>
                      <a:r>
                        <a:rPr lang="en-US" sz="1100" i="1" dirty="0" err="1" smtClean="0"/>
                        <a:t>Taq</a:t>
                      </a:r>
                      <a:r>
                        <a:rPr lang="en-US" sz="1100" dirty="0" smtClean="0"/>
                        <a:t> Polymerase buffer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smtClean="0"/>
                        <a:t>Life Technologies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1X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MgCl</a:t>
                      </a:r>
                      <a:r>
                        <a:rPr lang="en-US" sz="1100" baseline="-25000" dirty="0" smtClean="0"/>
                        <a:t>2</a:t>
                      </a:r>
                      <a:endParaRPr lang="en-US" sz="11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Life Technologies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2mM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Oligo</a:t>
                      </a:r>
                      <a:r>
                        <a:rPr lang="en-US" sz="1100" dirty="0" smtClean="0"/>
                        <a:t> 1 (A1a16)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Sigma Custom </a:t>
                      </a:r>
                      <a:r>
                        <a:rPr lang="en-US" sz="1100" dirty="0" err="1" smtClean="0"/>
                        <a:t>Oligos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1uM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Oligo</a:t>
                      </a:r>
                      <a:r>
                        <a:rPr lang="en-US" sz="1100" dirty="0" smtClean="0"/>
                        <a:t> 2 (A2)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Sigma </a:t>
                      </a:r>
                      <a:r>
                        <a:rPr lang="en-US" sz="1100" dirty="0" err="1" smtClean="0"/>
                        <a:t>Custome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Oligos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1uM</a:t>
                      </a:r>
                      <a:endParaRPr lang="en-US" sz="11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Total </a:t>
                      </a:r>
                      <a:r>
                        <a:rPr lang="en-US" sz="1100" dirty="0" err="1" smtClean="0"/>
                        <a:t>vol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1500ul</a:t>
                      </a:r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917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Comparison of melting kinetics of A1a16-A2 </a:t>
            </a:r>
            <a:r>
              <a:rPr lang="en-US" sz="2000" dirty="0" err="1" smtClean="0"/>
              <a:t>oligo</a:t>
            </a:r>
            <a:r>
              <a:rPr lang="en-US" sz="2000" dirty="0" smtClean="0"/>
              <a:t> pair (40bp, %GC = 50) at </a:t>
            </a:r>
            <a:br>
              <a:rPr lang="en-US" sz="2000" dirty="0" smtClean="0"/>
            </a:br>
            <a:r>
              <a:rPr lang="en-US" sz="2000" dirty="0" smtClean="0"/>
              <a:t>74-75-76-78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as measured by UV absorbance spectroscopy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1524000"/>
            <a:ext cx="3631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Thermal (melt) run from 90 to 74/ 75/ 76/ 78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112182" y="1524000"/>
            <a:ext cx="33730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Kinetic run at 74/ 75/ 76/ 78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 for 120secs*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71932" y="4766108"/>
            <a:ext cx="3194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*See following slide for scale up of kinetic plots</a:t>
            </a:r>
            <a:endParaRPr lang="en-US" sz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69682" y="5181600"/>
          <a:ext cx="2133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7718"/>
                <a:gridCol w="228600"/>
                <a:gridCol w="755217"/>
                <a:gridCol w="362065"/>
              </a:tblGrid>
              <a:tr h="3429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Thermal Run Instrument Parameters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Start </a:t>
                      </a:r>
                      <a:r>
                        <a:rPr lang="en-US" sz="900" u="none" strike="noStrike" dirty="0"/>
                        <a:t>Temp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90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End </a:t>
                      </a:r>
                      <a:r>
                        <a:rPr lang="en-US" sz="900" u="none" strike="noStrike" dirty="0"/>
                        <a:t>Temp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74</a:t>
                      </a:r>
                      <a:r>
                        <a:rPr lang="en-US" sz="900" u="none" strike="noStrike" dirty="0"/>
                        <a:t>/ 75/ </a:t>
                      </a:r>
                      <a:r>
                        <a:rPr lang="en-US" sz="900" u="none" strike="noStrike" dirty="0" smtClean="0"/>
                        <a:t>76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Ramp Rate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0.5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C/min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</a:t>
                      </a:r>
                      <a:r>
                        <a:rPr lang="en-US" sz="900" u="none" strike="noStrike" dirty="0" err="1" smtClean="0"/>
                        <a:t>Avg</a:t>
                      </a:r>
                      <a:r>
                        <a:rPr lang="en-US" sz="900" u="none" strike="noStrike" dirty="0" smtClean="0"/>
                        <a:t> </a:t>
                      </a:r>
                      <a:r>
                        <a:rPr lang="en-US" sz="900" u="none" strike="noStrike" dirty="0"/>
                        <a:t>Time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2sec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Data </a:t>
                      </a:r>
                      <a:r>
                        <a:rPr lang="en-US" sz="900" u="none" strike="noStrike" dirty="0"/>
                        <a:t>Interval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1</a:t>
                      </a:r>
                      <a:r>
                        <a:rPr lang="en-US" sz="900" u="none" strike="noStrike" baseline="30000" dirty="0" smtClean="0"/>
                        <a:t>o</a:t>
                      </a:r>
                      <a:r>
                        <a:rPr lang="en-US" sz="900" u="none" strike="noStrike" dirty="0" smtClean="0"/>
                        <a:t>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664040" y="5181600"/>
          <a:ext cx="2209800" cy="942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629"/>
                <a:gridCol w="790171"/>
              </a:tblGrid>
              <a:tr h="37147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/>
                        <a:t>Kinetic Run Instrument Parameters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Stop </a:t>
                      </a:r>
                      <a:r>
                        <a:rPr lang="en-US" sz="900" u="none" strike="noStrike" dirty="0"/>
                        <a:t>Time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2min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/>
                        <a:t>   Signal </a:t>
                      </a:r>
                      <a:r>
                        <a:rPr lang="en-US" sz="900" u="none" strike="noStrike" dirty="0"/>
                        <a:t>Averaging Time (SAT)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0.1secs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Data </a:t>
                      </a:r>
                      <a:r>
                        <a:rPr lang="en-US" sz="900" u="none" strike="noStrike" dirty="0"/>
                        <a:t>Interval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smtClean="0"/>
                        <a:t>   1sec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6" name="Chart 15"/>
          <p:cNvGraphicFramePr/>
          <p:nvPr/>
        </p:nvGraphicFramePr>
        <p:xfrm>
          <a:off x="304800" y="1905000"/>
          <a:ext cx="4114800" cy="2752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/>
        </p:nvGraphicFramePr>
        <p:xfrm>
          <a:off x="4724400" y="1905000"/>
          <a:ext cx="4114800" cy="2752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ChangeAspect="1"/>
          </p:cNvGraphicFramePr>
          <p:nvPr/>
        </p:nvGraphicFramePr>
        <p:xfrm>
          <a:off x="1143000" y="1676400"/>
          <a:ext cx="1961483" cy="128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 noChangeAspect="1"/>
          </p:cNvGraphicFramePr>
          <p:nvPr/>
        </p:nvGraphicFramePr>
        <p:xfrm>
          <a:off x="5105400" y="1676400"/>
          <a:ext cx="1923505" cy="1286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 noChangeAspect="1"/>
          </p:cNvGraphicFramePr>
          <p:nvPr/>
        </p:nvGraphicFramePr>
        <p:xfrm>
          <a:off x="3124200" y="1676400"/>
          <a:ext cx="1923505" cy="1286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 noChangeAspect="1"/>
          </p:cNvGraphicFramePr>
          <p:nvPr/>
        </p:nvGraphicFramePr>
        <p:xfrm>
          <a:off x="1165576" y="3502252"/>
          <a:ext cx="1925361" cy="1263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/>
          <p:cNvGraphicFramePr>
            <a:graphicFrameLocks noChangeAspect="1"/>
          </p:cNvGraphicFramePr>
          <p:nvPr/>
        </p:nvGraphicFramePr>
        <p:xfrm>
          <a:off x="5104240" y="3486658"/>
          <a:ext cx="1925361" cy="1287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/>
          <p:cNvGraphicFramePr>
            <a:graphicFrameLocks noChangeAspect="1"/>
          </p:cNvGraphicFramePr>
          <p:nvPr/>
        </p:nvGraphicFramePr>
        <p:xfrm>
          <a:off x="3123040" y="3486658"/>
          <a:ext cx="1925361" cy="1287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9" name="Chart 8"/>
          <p:cNvGraphicFramePr>
            <a:graphicFrameLocks noChangeAspect="1"/>
          </p:cNvGraphicFramePr>
          <p:nvPr/>
        </p:nvGraphicFramePr>
        <p:xfrm>
          <a:off x="1165576" y="5343144"/>
          <a:ext cx="1925361" cy="128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0" name="Chart 9"/>
          <p:cNvGraphicFramePr>
            <a:graphicFrameLocks noChangeAspect="1"/>
          </p:cNvGraphicFramePr>
          <p:nvPr/>
        </p:nvGraphicFramePr>
        <p:xfrm>
          <a:off x="5104240" y="5342453"/>
          <a:ext cx="1925361" cy="128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1" name="Chart 10"/>
          <p:cNvGraphicFramePr>
            <a:graphicFrameLocks noChangeAspect="1"/>
          </p:cNvGraphicFramePr>
          <p:nvPr/>
        </p:nvGraphicFramePr>
        <p:xfrm>
          <a:off x="3123040" y="5342453"/>
          <a:ext cx="1925361" cy="1287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1210056"/>
            <a:ext cx="83593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Kinetic run at:                          74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                                               75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                                                 76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                                                78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0" y="2048256"/>
            <a:ext cx="11095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0secs -120secs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0" y="3877056"/>
            <a:ext cx="9525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0secs -5secs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0" y="5782056"/>
            <a:ext cx="103105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0secs -20secs</a:t>
            </a:r>
            <a:endParaRPr lang="en-US" sz="1200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Scale up of Kinetic Plots for A1a16-A2 at 74-75-76-78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to view the trend of </a:t>
            </a:r>
            <a:br>
              <a:rPr lang="en-US" sz="2000" dirty="0" smtClean="0"/>
            </a:br>
            <a:r>
              <a:rPr lang="en-US" sz="2000" dirty="0" smtClean="0"/>
              <a:t>the first 5secs and the first 20secs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616782" y="3934534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</a:t>
            </a:r>
            <a:r>
              <a:rPr lang="en-US" sz="1200" baseline="-25000" dirty="0" smtClean="0"/>
              <a:t>(260nm)</a:t>
            </a:r>
            <a:endParaRPr lang="en-US" sz="1200" baseline="-250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093906" y="1600200"/>
            <a:ext cx="0" cy="5105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Chart 17"/>
          <p:cNvGraphicFramePr>
            <a:graphicFrameLocks noChangeAspect="1"/>
          </p:cNvGraphicFramePr>
          <p:nvPr/>
        </p:nvGraphicFramePr>
        <p:xfrm>
          <a:off x="7082970" y="1690914"/>
          <a:ext cx="1920240" cy="126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0" name="Chart 19"/>
          <p:cNvGraphicFramePr>
            <a:graphicFrameLocks noChangeAspect="1"/>
          </p:cNvGraphicFramePr>
          <p:nvPr/>
        </p:nvGraphicFramePr>
        <p:xfrm>
          <a:off x="7082970" y="3519714"/>
          <a:ext cx="1920240" cy="126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1" name="Chart 20"/>
          <p:cNvGraphicFramePr>
            <a:graphicFrameLocks noChangeAspect="1"/>
          </p:cNvGraphicFramePr>
          <p:nvPr/>
        </p:nvGraphicFramePr>
        <p:xfrm>
          <a:off x="7082970" y="5348514"/>
          <a:ext cx="1920240" cy="1261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Summary of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77690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ts val="1800"/>
              </a:lnSpc>
              <a:spcAft>
                <a:spcPts val="600"/>
              </a:spcAft>
            </a:pPr>
            <a:r>
              <a:rPr lang="en-US" sz="1400" dirty="0" smtClean="0"/>
              <a:t>Both </a:t>
            </a:r>
            <a:r>
              <a:rPr lang="en-US" sz="1400" dirty="0" err="1" smtClean="0"/>
              <a:t>ssDNA</a:t>
            </a:r>
            <a:r>
              <a:rPr lang="en-US" sz="1400" dirty="0" smtClean="0"/>
              <a:t> and </a:t>
            </a:r>
            <a:r>
              <a:rPr lang="en-US" sz="1400" dirty="0" err="1" smtClean="0"/>
              <a:t>dsDNA</a:t>
            </a:r>
            <a:r>
              <a:rPr lang="en-US" sz="1400" dirty="0" smtClean="0"/>
              <a:t> concentration is measured at 260nm. During a melt run,  as temperature is increased, absorbance</a:t>
            </a:r>
            <a:r>
              <a:rPr lang="en-US" sz="1400" baseline="-25000" dirty="0" smtClean="0"/>
              <a:t>(260nm)  </a:t>
            </a:r>
            <a:r>
              <a:rPr lang="en-US" sz="1400" dirty="0" smtClean="0"/>
              <a:t>increases with increasing single-stranded DNA. Alternatively, as temperature is decreased, absorbance</a:t>
            </a:r>
            <a:r>
              <a:rPr lang="en-US" sz="1400" baseline="-25000" dirty="0" smtClean="0"/>
              <a:t>(260nm)  </a:t>
            </a:r>
            <a:r>
              <a:rPr lang="en-US" sz="1400" dirty="0" smtClean="0"/>
              <a:t>decreases with decreasing single-stranded DNA.</a:t>
            </a:r>
          </a:p>
          <a:p>
            <a:pPr algn="just">
              <a:lnSpc>
                <a:spcPts val="1800"/>
              </a:lnSpc>
              <a:spcAft>
                <a:spcPts val="600"/>
              </a:spcAft>
            </a:pPr>
            <a:r>
              <a:rPr lang="en-US" sz="1400" dirty="0" smtClean="0"/>
              <a:t>As expected, as the end temperature of the melt run is increased from 74 to 78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C, the </a:t>
            </a:r>
            <a:r>
              <a:rPr lang="en-US" sz="1400" dirty="0" smtClean="0">
                <a:latin typeface="Symbol" pitchFamily="18" charset="2"/>
              </a:rPr>
              <a:t>D </a:t>
            </a:r>
            <a:r>
              <a:rPr lang="en-US" sz="1400" dirty="0" smtClean="0"/>
              <a:t>absorbance increases (see below). Also as kinetic run temperature is increased from 74 to 76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C, the </a:t>
            </a:r>
            <a:r>
              <a:rPr lang="en-US" sz="1400" dirty="0" smtClean="0">
                <a:latin typeface="Symbol" pitchFamily="18" charset="2"/>
              </a:rPr>
              <a:t>D </a:t>
            </a:r>
            <a:r>
              <a:rPr lang="en-US" sz="1400" dirty="0" smtClean="0"/>
              <a:t>absorbance  at the end of 2mins increases. There is a trend from 74 to 76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C, however  the increase is not very significant.</a:t>
            </a:r>
          </a:p>
          <a:p>
            <a:pPr algn="just">
              <a:lnSpc>
                <a:spcPts val="1800"/>
              </a:lnSpc>
              <a:spcAft>
                <a:spcPts val="600"/>
              </a:spcAft>
            </a:pPr>
            <a:r>
              <a:rPr lang="en-US" sz="1400" dirty="0" smtClean="0"/>
              <a:t>The temperatures chosen for this experiment were based on the Tm of the </a:t>
            </a:r>
            <a:r>
              <a:rPr lang="en-US" sz="1400" dirty="0" err="1" smtClean="0"/>
              <a:t>ds</a:t>
            </a:r>
            <a:r>
              <a:rPr lang="en-US" sz="1400" dirty="0" smtClean="0"/>
              <a:t> </a:t>
            </a:r>
            <a:r>
              <a:rPr lang="en-US" sz="1400" dirty="0" err="1" smtClean="0"/>
              <a:t>oligo</a:t>
            </a:r>
            <a:r>
              <a:rPr lang="en-US" sz="1400" dirty="0" smtClean="0"/>
              <a:t> complex in the absence of dye (~77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C).</a:t>
            </a:r>
          </a:p>
          <a:p>
            <a:pPr algn="just">
              <a:lnSpc>
                <a:spcPts val="1800"/>
              </a:lnSpc>
            </a:pPr>
            <a:r>
              <a:rPr lang="en-US" sz="1400" dirty="0" smtClean="0"/>
              <a:t>Also, please note last 2 columns of kinetic run (bordered in black): These show the distinct trend in the first 5 </a:t>
            </a:r>
            <a:r>
              <a:rPr lang="en-US" sz="1400" dirty="0" err="1" smtClean="0"/>
              <a:t>secs</a:t>
            </a:r>
            <a:r>
              <a:rPr lang="en-US" sz="1400" dirty="0" smtClean="0"/>
              <a:t>  which is temperature dependent. This can also be seen  in the plots in the previous slide. </a:t>
            </a:r>
          </a:p>
          <a:p>
            <a:pPr algn="just">
              <a:lnSpc>
                <a:spcPts val="1800"/>
              </a:lnSpc>
            </a:pP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9177" y="4204102"/>
          <a:ext cx="8425646" cy="2318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030"/>
                <a:gridCol w="1005840"/>
                <a:gridCol w="1005840"/>
                <a:gridCol w="1005840"/>
                <a:gridCol w="1005840"/>
                <a:gridCol w="1005840"/>
                <a:gridCol w="1005840"/>
                <a:gridCol w="853788"/>
                <a:gridCol w="853788"/>
              </a:tblGrid>
              <a:tr h="3831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 smtClean="0"/>
                        <a:t>Expt</a:t>
                      </a:r>
                      <a:r>
                        <a:rPr lang="en-US" sz="1100" u="none" strike="noStrike" dirty="0" smtClean="0"/>
                        <a:t> end (kinetic run) temp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Thermal run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Kinetic run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838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Absorbance</a:t>
                      </a:r>
                      <a:r>
                        <a:rPr lang="en-US" sz="1100" u="none" strike="noStrike" baseline="-25000" dirty="0"/>
                        <a:t>[start]</a:t>
                      </a:r>
                      <a:r>
                        <a:rPr lang="en-US" sz="1100" u="none" strike="noStrike" dirty="0"/>
                        <a:t> (90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Absorbance</a:t>
                      </a:r>
                      <a:r>
                        <a:rPr lang="en-US" sz="1100" u="none" strike="noStrike" baseline="-25000" dirty="0"/>
                        <a:t>[end]</a:t>
                      </a:r>
                      <a:r>
                        <a:rPr lang="en-US" sz="1100" u="none" strike="noStrike" dirty="0"/>
                        <a:t> (74/ 75/ 76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sz="1100" u="none" strike="noStrike" dirty="0" err="1" smtClean="0"/>
                        <a:t>absorbance</a:t>
                      </a:r>
                      <a:r>
                        <a:rPr lang="en-US" sz="1100" u="none" strike="noStrike" dirty="0" smtClean="0"/>
                        <a:t> = A</a:t>
                      </a:r>
                      <a:r>
                        <a:rPr lang="en-US" sz="1100" u="none" strike="noStrike" baseline="-25000" dirty="0" smtClean="0"/>
                        <a:t>(end)</a:t>
                      </a:r>
                      <a:r>
                        <a:rPr lang="en-US" sz="1100" u="none" strike="noStrike" dirty="0" smtClean="0"/>
                        <a:t> – A </a:t>
                      </a:r>
                      <a:r>
                        <a:rPr lang="en-US" sz="1100" u="none" strike="noStrike" baseline="-25000" dirty="0" smtClean="0"/>
                        <a:t>(start)</a:t>
                      </a:r>
                      <a:endParaRPr lang="en-US" sz="1100" b="0" i="0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Absorbance</a:t>
                      </a:r>
                      <a:r>
                        <a:rPr lang="en-US" sz="1100" u="none" strike="noStrike" baseline="-25000" dirty="0"/>
                        <a:t>[start]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(t=0)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 Absorbance</a:t>
                      </a:r>
                      <a:r>
                        <a:rPr lang="en-US" sz="1100" u="none" strike="noStrike" baseline="-25000" dirty="0"/>
                        <a:t>[end]</a:t>
                      </a:r>
                      <a:r>
                        <a:rPr lang="en-US" sz="1100" u="none" strike="noStrike" dirty="0"/>
                        <a:t> </a:t>
                      </a:r>
                      <a:r>
                        <a:rPr lang="en-US" sz="1100" u="none" strike="noStrike" dirty="0" smtClean="0"/>
                        <a:t>(t=120)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sz="1100" u="none" strike="noStrike" dirty="0" err="1" smtClean="0"/>
                        <a:t>absorbance</a:t>
                      </a:r>
                      <a:r>
                        <a:rPr lang="en-US" sz="1100" u="none" strike="noStrike" dirty="0" smtClean="0"/>
                        <a:t> = A</a:t>
                      </a:r>
                      <a:r>
                        <a:rPr lang="en-US" sz="1100" u="none" strike="noStrike" baseline="-25000" dirty="0" smtClean="0"/>
                        <a:t>(end)</a:t>
                      </a:r>
                      <a:r>
                        <a:rPr lang="en-US" sz="1100" u="none" strike="noStrike" dirty="0" smtClean="0"/>
                        <a:t> – A </a:t>
                      </a:r>
                      <a:r>
                        <a:rPr lang="en-US" sz="1100" u="none" strike="noStrike" baseline="-25000" dirty="0" smtClean="0"/>
                        <a:t>(start)</a:t>
                      </a:r>
                      <a:endParaRPr lang="en-US" sz="11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/>
                        <a:t>Absorbance</a:t>
                      </a:r>
                      <a:r>
                        <a:rPr lang="en-US" sz="1100" u="none" strike="noStrike" baseline="-25000" dirty="0" smtClean="0"/>
                        <a:t> </a:t>
                      </a:r>
                      <a:r>
                        <a:rPr lang="en-US" sz="1100" u="none" strike="noStrike" dirty="0" smtClean="0"/>
                        <a:t>(t=5)</a:t>
                      </a:r>
                      <a:endParaRPr lang="en-US" sz="11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 smtClean="0">
                          <a:latin typeface="Symbol" pitchFamily="18" charset="2"/>
                        </a:rPr>
                        <a:t>D</a:t>
                      </a:r>
                      <a:r>
                        <a:rPr lang="en-US" sz="1100" u="none" strike="noStrike" dirty="0" err="1" smtClean="0"/>
                        <a:t>absorbance</a:t>
                      </a:r>
                      <a:r>
                        <a:rPr lang="en-US" sz="1100" u="none" strike="noStrike" dirty="0" smtClean="0"/>
                        <a:t> = A</a:t>
                      </a:r>
                      <a:r>
                        <a:rPr lang="en-US" sz="1100" u="none" strike="noStrike" baseline="-25000" dirty="0" smtClean="0"/>
                        <a:t>(t=5)</a:t>
                      </a:r>
                      <a:r>
                        <a:rPr lang="en-US" sz="1100" u="none" strike="noStrike" dirty="0" smtClean="0"/>
                        <a:t> – A </a:t>
                      </a:r>
                      <a:r>
                        <a:rPr lang="en-US" sz="1100" u="none" strike="noStrike" baseline="-25000" dirty="0" smtClean="0"/>
                        <a:t>(t=0)</a:t>
                      </a:r>
                      <a:endParaRPr lang="en-US" sz="1100" b="0" i="0" u="none" strike="noStrike" baseline="-25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74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1.0767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/>
                        <a:t>0.9376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-0.1391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0.9359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0.9393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0.0033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0.9322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-0.0037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75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0.8875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0.7657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-0.1218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0.7646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0.7706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0.0059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-0.0003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76</a:t>
                      </a:r>
                      <a:r>
                        <a:rPr lang="en-US" sz="1100" u="none" strike="noStrike" baseline="30000" dirty="0"/>
                        <a:t>o</a:t>
                      </a:r>
                      <a:r>
                        <a:rPr lang="en-US" sz="1100" u="none" strike="noStrike" dirty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1.0871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0.9923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-0.0948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0.9892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0.9986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0.0094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0.9916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/>
                        <a:t>78</a:t>
                      </a:r>
                      <a:r>
                        <a:rPr lang="en-US" sz="1100" u="none" strike="noStrike" baseline="30000" dirty="0" smtClean="0"/>
                        <a:t>o</a:t>
                      </a:r>
                      <a:r>
                        <a:rPr lang="en-US" sz="1100" u="none" strike="noStrike" dirty="0" smtClean="0"/>
                        <a:t>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0.9174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0.8780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-0.0394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0.8799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0.8804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0.8809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1102</Words>
  <Application>Microsoft Office PowerPoint</Application>
  <PresentationFormat>On-screen Show (4:3)</PresentationFormat>
  <Paragraphs>169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Objective: To develop a standardised method for measuring annealing/ melting rates for complementary DNA oligomers by UV absorbance spectroscopy.</vt:lpstr>
      <vt:lpstr>Oligomer details</vt:lpstr>
      <vt:lpstr>Methods: Protocol 1 The experiment is carried out in the Cary 100 UV-Vis Spectrophotometer</vt:lpstr>
      <vt:lpstr>Comparison of melting kinetics of A1a16-A2 oligo pair (40bp, %GC = 50) at  74-75-76-78oC as measured by UV absorbance spectroscopy</vt:lpstr>
      <vt:lpstr>Scale up of Kinetic Plots for A1a16-A2 at 74-75-76-78oC to view the trend of  the first 5secs and the first 20secs</vt:lpstr>
      <vt:lpstr>Summary of results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68</cp:revision>
  <dcterms:created xsi:type="dcterms:W3CDTF">2013-04-02T12:40:28Z</dcterms:created>
  <dcterms:modified xsi:type="dcterms:W3CDTF">2013-04-05T13:35:25Z</dcterms:modified>
</cp:coreProperties>
</file>