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0861-BCD5-4E5A-AE86-A07E94468D9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573" y="2078038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Update on truncated Sirt3 (118-399) purification</a:t>
            </a:r>
          </a:p>
          <a:p>
            <a:r>
              <a:rPr lang="en-US" sz="2000" dirty="0" smtClean="0"/>
              <a:t>10/21/16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5248" y="1"/>
            <a:ext cx="10515600" cy="52722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Purification trial 3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3" t="3989" r="13510" b="5022"/>
          <a:stretch/>
        </p:blipFill>
        <p:spPr>
          <a:xfrm>
            <a:off x="805248" y="782595"/>
            <a:ext cx="6231456" cy="5896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2238" y="915436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Elutions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98691" y="1053935"/>
            <a:ext cx="120160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05313" y="1053935"/>
            <a:ext cx="117801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6023" y="915435"/>
            <a:ext cx="54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Pellet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08250" y="915434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Sup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55571" y="915434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FT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09918" y="915433"/>
            <a:ext cx="53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Wash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91857" y="110890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kDa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77310" y="513755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30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77310" y="45490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88959" y="403535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906023" y="5114756"/>
            <a:ext cx="1519936" cy="5038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39063" y="5071717"/>
            <a:ext cx="3521987" cy="5038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27070" y="5692443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Sirt3 (118-399)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29385" y="1385903"/>
            <a:ext cx="4547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Cell lysis: Sonication (5 x 5 sec pulses, 1 min incubation on ice between pulses)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Gel suggests, most of the protein is in the pellet after lysis indicating that either the lysis procedure is not optimum or the protein is not very soluble)</a:t>
            </a:r>
          </a:p>
        </p:txBody>
      </p:sp>
    </p:spTree>
    <p:extLst>
      <p:ext uri="{BB962C8B-B14F-4D97-AF65-F5344CB8AC3E}">
        <p14:creationId xmlns:p14="http://schemas.microsoft.com/office/powerpoint/2010/main" val="268629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37" y="1"/>
            <a:ext cx="10515600" cy="58488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Cell lysis optimization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2583" r="22527" b="2735"/>
          <a:stretch/>
        </p:blipFill>
        <p:spPr>
          <a:xfrm>
            <a:off x="813485" y="725158"/>
            <a:ext cx="4885038" cy="6038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0343" y="98904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kDa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7666" y="98758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kDa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0202" y="1144744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131" y="1141822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5193" y="1135413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0122" y="1132491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907" y="1138518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6836" y="1126265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8729" y="77814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0131" y="77191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07760" y="771918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4177" y="51598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30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9190" y="452388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79190" y="40200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00496" y="721113"/>
            <a:ext cx="45472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methods for cell lysis were tested and the pellet (P) and supernatant (S) after lysis were analyzed by SDS-PAGE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A</a:t>
            </a:r>
            <a:r>
              <a:rPr lang="en-US" dirty="0" smtClean="0"/>
              <a:t>: </a:t>
            </a:r>
            <a:r>
              <a:rPr lang="en-US" dirty="0" smtClean="0"/>
              <a:t>Sonication - (5 x 5 sec pulses, 1 min incubation on ice between pulses)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B</a:t>
            </a:r>
            <a:r>
              <a:rPr lang="en-US" dirty="0" smtClean="0"/>
              <a:t>: </a:t>
            </a:r>
            <a:r>
              <a:rPr lang="en-US" dirty="0" smtClean="0"/>
              <a:t>Sonication - (10 x 10 sec pulses, 1 min incubation on ice between pulses)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+</a:t>
            </a:r>
          </a:p>
          <a:p>
            <a:r>
              <a:rPr lang="en-US" dirty="0" smtClean="0"/>
              <a:t>           Incubation with 1 mg/ml lysozyme at 4 C   for 1 hr.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C</a:t>
            </a:r>
            <a:r>
              <a:rPr lang="en-US" dirty="0" smtClean="0"/>
              <a:t>: </a:t>
            </a:r>
            <a:r>
              <a:rPr lang="en-US" dirty="0" smtClean="0"/>
              <a:t>Sonication - (10 x 10 sec pulses, 1 min incubation on ice between pulses)</a:t>
            </a:r>
          </a:p>
          <a:p>
            <a:r>
              <a:rPr lang="en-US" dirty="0" smtClean="0"/>
              <a:t>                                +</a:t>
            </a:r>
          </a:p>
          <a:p>
            <a:r>
              <a:rPr lang="en-US" dirty="0" smtClean="0"/>
              <a:t>          Incubation with 1 mg/ml lysozyme at 4 C for 1 hr.</a:t>
            </a:r>
          </a:p>
          <a:p>
            <a:r>
              <a:rPr lang="en-US" dirty="0" smtClean="0"/>
              <a:t>                                +</a:t>
            </a:r>
          </a:p>
          <a:p>
            <a:r>
              <a:rPr lang="en-US" dirty="0"/>
              <a:t> </a:t>
            </a:r>
            <a:r>
              <a:rPr lang="en-US" dirty="0" smtClean="0"/>
              <a:t>          Addition of 0.5% Triton X-100 in lysis buffer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89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38" y="1"/>
            <a:ext cx="10515600" cy="52722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Purification trial 4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820590" y="716689"/>
            <a:ext cx="6723028" cy="5939481"/>
            <a:chOff x="820590" y="716689"/>
            <a:chExt cx="6723028" cy="59394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8" t="4567" r="9145" b="1978"/>
            <a:stretch/>
          </p:blipFill>
          <p:spPr>
            <a:xfrm>
              <a:off x="820590" y="716689"/>
              <a:ext cx="6723028" cy="593948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06162" y="812799"/>
              <a:ext cx="6558326" cy="5143312"/>
              <a:chOff x="906162" y="812799"/>
              <a:chExt cx="6558326" cy="514331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06162" y="840259"/>
                <a:ext cx="568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  Cell lysate</a:t>
                </a:r>
                <a:endParaRPr lang="en-US" sz="12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41312" y="823783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Sup</a:t>
                </a:r>
                <a:endParaRPr lang="en-US" sz="1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02941" y="823955"/>
                <a:ext cx="3305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FT</a:t>
                </a:r>
                <a:endParaRPr lang="en-US" sz="12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41719" y="815717"/>
                <a:ext cx="5381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Wash</a:t>
                </a:r>
                <a:endParaRPr lang="en-US" sz="12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78839" y="814344"/>
                <a:ext cx="546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Pellet</a:t>
                </a:r>
                <a:endParaRPr lang="en-US" sz="12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43455" y="812799"/>
                <a:ext cx="7008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Elutions</a:t>
                </a:r>
                <a:endParaRPr lang="en-US" sz="1200" b="1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699908" y="951298"/>
                <a:ext cx="1201607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906530" y="951298"/>
                <a:ext cx="1178011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117058" y="962282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kDa</a:t>
                </a:r>
                <a:endParaRPr 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94119" y="5075852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30</a:t>
                </a:r>
                <a:endParaRPr lang="en-US" sz="1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89132" y="441191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4</a:t>
                </a:r>
                <a:r>
                  <a:rPr lang="en-US" sz="1200" b="1" dirty="0" smtClean="0"/>
                  <a:t>0</a:t>
                </a:r>
                <a:endParaRPr lang="en-US" sz="1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89132" y="387079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5</a:t>
                </a:r>
                <a:r>
                  <a:rPr lang="en-US" sz="1200" b="1" dirty="0" smtClean="0"/>
                  <a:t>0</a:t>
                </a:r>
                <a:endParaRPr lang="en-US" sz="12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06162" y="5047859"/>
                <a:ext cx="2250022" cy="50385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797558" y="5029197"/>
                <a:ext cx="3666930" cy="50385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13850" y="5679112"/>
                <a:ext cx="1130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Sirt3 (118-399)</a:t>
                </a:r>
                <a:endParaRPr lang="en-US" sz="1200" b="1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7880797" y="962282"/>
            <a:ext cx="43112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cell lysis optimization, lysis procedure C was used for the next purification trial (4).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is a slight improvement in the yield of soluble Sirt3 (118-399) using the new lysis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the gel indicates that most of the protein is still being partitioned into the pellet suggesting poor cytoplasmic solubility of the truncated protein.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Next things to try: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Will try induction of a new batch of cells with lower concentration of IPTG (may go down to 0.1 mM)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Will try different concentrations of detergents in the lysis buffer to improve solubility.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Will try to concentrate the eluted protein, buffer exchange it and do a second round of Ni2+ purification.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If the above doesn’t work, then will try a different cell line for the overexpression system.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862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378</Words>
  <Application>Microsoft Office PowerPoint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Purification trial 3</vt:lpstr>
      <vt:lpstr>Cell lysis optimization</vt:lpstr>
      <vt:lpstr>Purification trial 4</vt:lpstr>
      <vt:lpstr>Next things to try: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14</cp:revision>
  <dcterms:created xsi:type="dcterms:W3CDTF">2016-10-21T18:00:34Z</dcterms:created>
  <dcterms:modified xsi:type="dcterms:W3CDTF">2016-10-21T20:12:14Z</dcterms:modified>
</cp:coreProperties>
</file>