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61D94-A5A6-4454-908F-F263535165C3}" type="datetimeFigureOut">
              <a:rPr lang="en-US" smtClean="0"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B910D9-8AC3-4BED-A78B-7CC6F3E12C6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28600"/>
            <a:ext cx="2212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[DHP1c]=0 </a:t>
            </a:r>
            <a:r>
              <a:rPr lang="en-US" dirty="0" err="1" smtClean="0"/>
              <a:t>uM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 err="1" smtClean="0"/>
              <a:t>Enzo</a:t>
            </a:r>
            <a:r>
              <a:rPr lang="en-US" dirty="0" smtClean="0"/>
              <a:t> SRIT3]=5U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FdL</a:t>
            </a:r>
            <a:r>
              <a:rPr lang="en-US" dirty="0" smtClean="0"/>
              <a:t> peptide]=100uM</a:t>
            </a:r>
          </a:p>
          <a:p>
            <a:r>
              <a:rPr lang="en-US" dirty="0" smtClean="0"/>
              <a:t>37oC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1295400"/>
          <a:ext cx="7391400" cy="2438400"/>
        </p:xfrm>
        <a:graphic>
          <a:graphicData uri="http://schemas.openxmlformats.org/drawingml/2006/table">
            <a:tbl>
              <a:tblPr/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Time, min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375uM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1500uM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3000uM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285.6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314.7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380.7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538.6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467.9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688.1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900.5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542.4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837.6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658.2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3886200"/>
            <a:ext cx="52863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0" y="228600"/>
            <a:ext cx="221240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[DHP1c]=50 </a:t>
            </a:r>
            <a:r>
              <a:rPr lang="en-US" dirty="0" err="1" smtClean="0"/>
              <a:t>uM</a:t>
            </a:r>
            <a:endParaRPr lang="en-US" dirty="0" smtClean="0"/>
          </a:p>
          <a:p>
            <a:r>
              <a:rPr lang="en-US" dirty="0" smtClean="0"/>
              <a:t>[</a:t>
            </a:r>
            <a:r>
              <a:rPr lang="en-US" dirty="0" err="1" smtClean="0"/>
              <a:t>Enzo</a:t>
            </a:r>
            <a:r>
              <a:rPr lang="en-US" dirty="0" smtClean="0"/>
              <a:t> SRIT3]=5U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FdL</a:t>
            </a:r>
            <a:r>
              <a:rPr lang="en-US" dirty="0" smtClean="0"/>
              <a:t> peptide]=100uM</a:t>
            </a:r>
          </a:p>
          <a:p>
            <a:r>
              <a:rPr lang="en-US" dirty="0" smtClean="0"/>
              <a:t>37oC</a:t>
            </a:r>
          </a:p>
          <a:p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47800" y="1295400"/>
          <a:ext cx="7391400" cy="2438400"/>
        </p:xfrm>
        <a:graphic>
          <a:graphicData uri="http://schemas.openxmlformats.org/drawingml/2006/table">
            <a:tbl>
              <a:tblPr/>
              <a:tblGrid>
                <a:gridCol w="1231900"/>
                <a:gridCol w="1231900"/>
                <a:gridCol w="1231900"/>
                <a:gridCol w="1231900"/>
                <a:gridCol w="1231900"/>
                <a:gridCol w="1231900"/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Time, min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375uM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1500uM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3000uM NAD+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3962400"/>
            <a:ext cx="512445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152</Words>
  <Application>Microsoft Office PowerPoint</Application>
  <PresentationFormat>On-screen Show (4:3)</PresentationFormat>
  <Paragraphs>104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 User</dc:creator>
  <cp:lastModifiedBy>Lenovo User</cp:lastModifiedBy>
  <cp:revision>12</cp:revision>
  <dcterms:created xsi:type="dcterms:W3CDTF">2016-03-21T13:38:03Z</dcterms:created>
  <dcterms:modified xsi:type="dcterms:W3CDTF">2016-03-21T15:26:54Z</dcterms:modified>
</cp:coreProperties>
</file>