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2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035A-E91A-4EFB-A944-98B119A1BF9E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ECE0-BDAD-46D9-A69C-A092370C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9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277" y="2217855"/>
            <a:ext cx="9144000" cy="1655762"/>
          </a:xfrm>
        </p:spPr>
        <p:txBody>
          <a:bodyPr/>
          <a:lstStyle/>
          <a:p>
            <a:r>
              <a:rPr lang="en-US" dirty="0" smtClean="0"/>
              <a:t>Trial purification of full-length Sirt3 (102-399) from AE (DE3) cells, using the AKTA pure FPLC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8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22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FPLC method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72802" y="1408670"/>
            <a:ext cx="951459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Trial run done using 1 ml His-Trap column and frozen Sirt3-AE cells from 200 ml culture.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Method progress monitored by measuring absorbance at 280 nm.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Column equilibrated with 20 cv Equilibration buffer (LEW 1X with 20 mM imidazole) at 1 ml/min.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~5ml sample loaded at 0.5 ml/min.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Column washed with 20 cv Equilibration buffer (20 mM imidazole) at 1 ml/min (Wash step 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Column washed with 20 cv Wash 1 buffer (75 mM imidazole) at 1 ml/min (Wash step 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Column washed with 10 cv Wash 2 buffer (2 M urea) at 1 ml/min (Wash step 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Column washed with 20 cv Wash 1 buffer (75 mM imidazole) at 1 ml/min (Wash step 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Sirt3 eluted with Elution buffer (300 mM imidazole) as 300 ul fractions.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4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57"/>
          <a:stretch/>
        </p:blipFill>
        <p:spPr>
          <a:xfrm>
            <a:off x="90618" y="1403472"/>
            <a:ext cx="12022509" cy="3596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4908" y="205946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chromatogram of run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627" y="5132174"/>
            <a:ext cx="113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Equilibration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1806" y="5136290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Sample loading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10401" y="5128052"/>
            <a:ext cx="1086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Wash step 1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09771" y="5123930"/>
            <a:ext cx="1086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Wash step 2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66718" y="5123930"/>
            <a:ext cx="1086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Wash step 3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98940" y="5123930"/>
            <a:ext cx="1086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Wash step 4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399361" y="5123930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Elutions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3366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1"/>
          <a:stretch/>
        </p:blipFill>
        <p:spPr>
          <a:xfrm>
            <a:off x="49429" y="1540474"/>
            <a:ext cx="12102850" cy="3336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9805" y="2117124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Elution peak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31525" y="5066272"/>
            <a:ext cx="1894703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78831" y="5299559"/>
            <a:ext cx="2200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 concentrated elutions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049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4062" r="5453" b="2498"/>
          <a:stretch/>
        </p:blipFill>
        <p:spPr>
          <a:xfrm>
            <a:off x="560174" y="873212"/>
            <a:ext cx="6903308" cy="5765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308" y="111210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FT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491951" y="1079157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Elutions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20098" y="17752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162" y="177112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015055" y="177112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84613" y="177112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34530" y="1499286"/>
            <a:ext cx="5280454" cy="1647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77633" y="5609967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Sirt3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56820" y="190843"/>
            <a:ext cx="455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SDS-PAGE analysis of flowthrough and elutions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63982" y="1324852"/>
            <a:ext cx="39728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FT =  Flowthrough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Elutions 9-12 correspond to the most concentrated fractions in the elution peak.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Purity (&gt; 85%), similar to that obtained from manual purification.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 steps: 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Scale up method using 5 ml column; analyze results.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Based on above results, scale up to 20 ml column for bulk purification.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80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270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FPLC method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17</cp:revision>
  <dcterms:created xsi:type="dcterms:W3CDTF">2016-07-08T16:19:41Z</dcterms:created>
  <dcterms:modified xsi:type="dcterms:W3CDTF">2016-07-08T18:53:26Z</dcterms:modified>
</cp:coreProperties>
</file>