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6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BC20-0A5A-4B74-9146-81377F55FF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8587-2461-46A6-A75B-2A8F88635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7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BC20-0A5A-4B74-9146-81377F55FF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8587-2461-46A6-A75B-2A8F88635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62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BC20-0A5A-4B74-9146-81377F55FF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8587-2461-46A6-A75B-2A8F88635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BC20-0A5A-4B74-9146-81377F55FF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8587-2461-46A6-A75B-2A8F88635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53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BC20-0A5A-4B74-9146-81377F55FF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8587-2461-46A6-A75B-2A8F88635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6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BC20-0A5A-4B74-9146-81377F55FF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8587-2461-46A6-A75B-2A8F88635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1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BC20-0A5A-4B74-9146-81377F55FF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8587-2461-46A6-A75B-2A8F88635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573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BC20-0A5A-4B74-9146-81377F55FF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8587-2461-46A6-A75B-2A8F88635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41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BC20-0A5A-4B74-9146-81377F55FF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8587-2461-46A6-A75B-2A8F88635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577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BC20-0A5A-4B74-9146-81377F55FF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8587-2461-46A6-A75B-2A8F88635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756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BC20-0A5A-4B74-9146-81377F55FF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8587-2461-46A6-A75B-2A8F88635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674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7BC20-0A5A-4B74-9146-81377F55FF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98587-2461-46A6-A75B-2A8F88635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3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09600"/>
            <a:ext cx="2545854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609601"/>
            <a:ext cx="2527623" cy="4495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592733"/>
            <a:ext cx="2494265" cy="443646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394228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Alok Upadhyay</dc:creator>
  <cp:lastModifiedBy>Alok Upadhyay</cp:lastModifiedBy>
  <cp:revision>2</cp:revision>
  <dcterms:created xsi:type="dcterms:W3CDTF">2016-04-26T16:12:45Z</dcterms:created>
  <dcterms:modified xsi:type="dcterms:W3CDTF">2016-04-26T16:15:05Z</dcterms:modified>
</cp:coreProperties>
</file>