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7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3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4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46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7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2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3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1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2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4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3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EEF04-4C21-48DC-8206-BE0327CE77E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3915D-902C-47C4-83AE-CE7E0499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457200" y="0"/>
            <a:ext cx="7475477" cy="6156974"/>
            <a:chOff x="457200" y="0"/>
            <a:chExt cx="7475477" cy="6156974"/>
          </a:xfrm>
        </p:grpSpPr>
        <p:grpSp>
          <p:nvGrpSpPr>
            <p:cNvPr id="4" name="Group 3"/>
            <p:cNvGrpSpPr/>
            <p:nvPr/>
          </p:nvGrpSpPr>
          <p:grpSpPr>
            <a:xfrm>
              <a:off x="725161" y="0"/>
              <a:ext cx="7207516" cy="6156974"/>
              <a:chOff x="725161" y="152401"/>
              <a:chExt cx="7207516" cy="6156974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590800" y="152401"/>
                <a:ext cx="5341877" cy="6156974"/>
                <a:chOff x="2590800" y="152401"/>
                <a:chExt cx="5341877" cy="6156974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 rot="16200000">
                  <a:off x="2180519" y="1283025"/>
                  <a:ext cx="6156974" cy="3895725"/>
                  <a:chOff x="2180519" y="2104318"/>
                  <a:chExt cx="6156974" cy="3895725"/>
                </a:xfrm>
              </p:grpSpPr>
              <p:grpSp>
                <p:nvGrpSpPr>
                  <p:cNvPr id="22" name="Group 21"/>
                  <p:cNvGrpSpPr/>
                  <p:nvPr/>
                </p:nvGrpSpPr>
                <p:grpSpPr>
                  <a:xfrm rot="5400000">
                    <a:off x="2890919" y="1393918"/>
                    <a:ext cx="3895725" cy="5316525"/>
                    <a:chOff x="2890919" y="1393918"/>
                    <a:chExt cx="3895725" cy="5316525"/>
                  </a:xfrm>
                </p:grpSpPr>
                <p:grpSp>
                  <p:nvGrpSpPr>
                    <p:cNvPr id="25" name="Group 24"/>
                    <p:cNvGrpSpPr/>
                    <p:nvPr/>
                  </p:nvGrpSpPr>
                  <p:grpSpPr>
                    <a:xfrm rot="16200000">
                      <a:off x="2180519" y="2104318"/>
                      <a:ext cx="5316525" cy="3895725"/>
                      <a:chOff x="2180519" y="2104318"/>
                      <a:chExt cx="5316525" cy="3895725"/>
                    </a:xfrm>
                  </p:grpSpPr>
                  <p:grpSp>
                    <p:nvGrpSpPr>
                      <p:cNvPr id="28" name="Group 27"/>
                      <p:cNvGrpSpPr/>
                      <p:nvPr/>
                    </p:nvGrpSpPr>
                    <p:grpSpPr>
                      <a:xfrm rot="5400000">
                        <a:off x="2581275" y="1703562"/>
                        <a:ext cx="3895725" cy="4697238"/>
                        <a:chOff x="2581275" y="1703562"/>
                        <a:chExt cx="3895725" cy="4697238"/>
                      </a:xfrm>
                    </p:grpSpPr>
                    <p:pic>
                      <p:nvPicPr>
                        <p:cNvPr id="33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1275" y="1703562"/>
                          <a:ext cx="3895725" cy="4697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  <p:cxnSp>
                      <p:nvCxnSpPr>
                        <p:cNvPr id="34" name="Straight Connector 33"/>
                        <p:cNvCxnSpPr/>
                        <p:nvPr/>
                      </p:nvCxnSpPr>
                      <p:spPr>
                        <a:xfrm>
                          <a:off x="3429000" y="2209800"/>
                          <a:ext cx="6096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/>
                        <p:nvPr/>
                      </p:nvCxnSpPr>
                      <p:spPr>
                        <a:xfrm>
                          <a:off x="4114800" y="2209800"/>
                          <a:ext cx="6096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6" name="Straight Connector 35"/>
                        <p:cNvCxnSpPr/>
                        <p:nvPr/>
                      </p:nvCxnSpPr>
                      <p:spPr>
                        <a:xfrm>
                          <a:off x="4800600" y="2209800"/>
                          <a:ext cx="6096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" name="Straight Connector 36"/>
                        <p:cNvCxnSpPr/>
                        <p:nvPr/>
                      </p:nvCxnSpPr>
                      <p:spPr>
                        <a:xfrm>
                          <a:off x="5791200" y="2209800"/>
                          <a:ext cx="6096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9" name="TextBox 28"/>
                      <p:cNvSpPr txBox="1"/>
                      <p:nvPr/>
                    </p:nvSpPr>
                    <p:spPr>
                      <a:xfrm>
                        <a:off x="6477000" y="3126039"/>
                        <a:ext cx="982961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100" b="1" dirty="0" smtClean="0">
                            <a:latin typeface="San"/>
                          </a:rPr>
                          <a:t>0.5 % NP-40</a:t>
                        </a:r>
                        <a:endParaRPr lang="en-US" sz="1100" b="1" dirty="0">
                          <a:latin typeface="San"/>
                        </a:endParaRPr>
                      </a:p>
                    </p:txBody>
                  </p:sp>
                  <p:sp>
                    <p:nvSpPr>
                      <p:cNvPr id="30" name="TextBox 29"/>
                      <p:cNvSpPr txBox="1"/>
                      <p:nvPr/>
                    </p:nvSpPr>
                    <p:spPr>
                      <a:xfrm>
                        <a:off x="6489590" y="3811839"/>
                        <a:ext cx="873957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100" b="1" dirty="0" smtClean="0">
                            <a:latin typeface="San"/>
                          </a:rPr>
                          <a:t>0.4 % SDS</a:t>
                        </a:r>
                        <a:endParaRPr lang="en-US" sz="1100" b="1" dirty="0">
                          <a:latin typeface="San"/>
                        </a:endParaRPr>
                      </a:p>
                    </p:txBody>
                  </p:sp>
                  <p:sp>
                    <p:nvSpPr>
                      <p:cNvPr id="31" name="TextBox 30"/>
                      <p:cNvSpPr txBox="1"/>
                      <p:nvPr/>
                    </p:nvSpPr>
                    <p:spPr>
                      <a:xfrm>
                        <a:off x="6514083" y="4497639"/>
                        <a:ext cx="982961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100" b="1" dirty="0" smtClean="0">
                            <a:latin typeface="San"/>
                          </a:rPr>
                          <a:t>0.5 % NP-40</a:t>
                        </a:r>
                        <a:endParaRPr lang="en-US" sz="1100" b="1" dirty="0">
                          <a:latin typeface="San"/>
                        </a:endParaRPr>
                      </a:p>
                    </p:txBody>
                  </p:sp>
                  <p:sp>
                    <p:nvSpPr>
                      <p:cNvPr id="32" name="TextBox 31"/>
                      <p:cNvSpPr txBox="1"/>
                      <p:nvPr/>
                    </p:nvSpPr>
                    <p:spPr>
                      <a:xfrm>
                        <a:off x="6537937" y="5488239"/>
                        <a:ext cx="873957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100" b="1" dirty="0" smtClean="0">
                            <a:latin typeface="San"/>
                          </a:rPr>
                          <a:t>0.4 % SDS</a:t>
                        </a:r>
                        <a:endParaRPr lang="en-US" sz="1100" b="1" dirty="0">
                          <a:latin typeface="San"/>
                        </a:endParaRPr>
                      </a:p>
                    </p:txBody>
                  </p:sp>
                </p:grpSp>
                <p:cxnSp>
                  <p:nvCxnSpPr>
                    <p:cNvPr id="26" name="Straight Connector 25"/>
                    <p:cNvCxnSpPr/>
                    <p:nvPr/>
                  </p:nvCxnSpPr>
                  <p:spPr>
                    <a:xfrm>
                      <a:off x="3976482" y="1479067"/>
                      <a:ext cx="824118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>
                      <a:off x="5284240" y="1447800"/>
                      <a:ext cx="1252211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7391400" y="3430839"/>
                    <a:ext cx="946093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100" b="1" dirty="0" smtClean="0">
                        <a:latin typeface="San"/>
                      </a:rPr>
                      <a:t>50 </a:t>
                    </a:r>
                    <a:r>
                      <a:rPr lang="en-US" sz="1100" b="1" dirty="0" smtClean="0">
                        <a:latin typeface="San"/>
                        <a:cs typeface="Arial"/>
                      </a:rPr>
                      <a:t>µM IPTG</a:t>
                    </a:r>
                    <a:endParaRPr lang="en-US" sz="1100" b="1" dirty="0">
                      <a:latin typeface="San"/>
                    </a:endParaRPr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7415254" y="4953000"/>
                    <a:ext cx="910827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100" b="1" dirty="0" smtClean="0">
                        <a:latin typeface="San"/>
                      </a:rPr>
                      <a:t>1 m</a:t>
                    </a:r>
                    <a:r>
                      <a:rPr lang="en-US" sz="1100" b="1" dirty="0" smtClean="0">
                        <a:latin typeface="San"/>
                        <a:cs typeface="Arial"/>
                      </a:rPr>
                      <a:t>M IPTG</a:t>
                    </a:r>
                    <a:endParaRPr lang="en-US" sz="1100" b="1" dirty="0">
                      <a:latin typeface="San"/>
                    </a:endParaRPr>
                  </a:p>
                </p:txBody>
              </p:sp>
            </p:grpSp>
            <p:cxnSp>
              <p:nvCxnSpPr>
                <p:cNvPr id="8" name="Straight Connector 7"/>
                <p:cNvCxnSpPr/>
                <p:nvPr/>
              </p:nvCxnSpPr>
              <p:spPr>
                <a:xfrm>
                  <a:off x="3169347" y="4267200"/>
                  <a:ext cx="255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2590800" y="4136395"/>
                  <a:ext cx="63991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b="1" dirty="0" smtClean="0">
                      <a:latin typeface="San"/>
                    </a:rPr>
                    <a:t>50 kDa</a:t>
                  </a:r>
                  <a:endParaRPr lang="en-US" sz="1100" b="1" dirty="0">
                    <a:latin typeface="San"/>
                  </a:endParaRPr>
                </a:p>
              </p:txBody>
            </p: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3173896" y="4681210"/>
                  <a:ext cx="255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TextBox 10"/>
                <p:cNvSpPr txBox="1"/>
                <p:nvPr/>
              </p:nvSpPr>
              <p:spPr>
                <a:xfrm>
                  <a:off x="2595349" y="4550405"/>
                  <a:ext cx="63991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b="1" dirty="0">
                      <a:latin typeface="San"/>
                    </a:rPr>
                    <a:t>4</a:t>
                  </a:r>
                  <a:r>
                    <a:rPr lang="en-US" sz="1100" b="1" dirty="0" smtClean="0">
                      <a:latin typeface="San"/>
                    </a:rPr>
                    <a:t>0 kDa</a:t>
                  </a:r>
                  <a:endParaRPr lang="en-US" sz="1100" b="1" dirty="0">
                    <a:latin typeface="San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173896" y="5160005"/>
                  <a:ext cx="255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2595349" y="5029200"/>
                  <a:ext cx="63991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b="1" dirty="0">
                      <a:latin typeface="San"/>
                    </a:rPr>
                    <a:t>3</a:t>
                  </a:r>
                  <a:r>
                    <a:rPr lang="en-US" sz="1100" b="1" dirty="0" smtClean="0">
                      <a:latin typeface="San"/>
                    </a:rPr>
                    <a:t>0 kDa</a:t>
                  </a:r>
                  <a:endParaRPr lang="en-US" sz="1100" b="1" dirty="0">
                    <a:latin typeface="San"/>
                  </a:endParaRP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3173896" y="5541005"/>
                  <a:ext cx="255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2595349" y="5410200"/>
                  <a:ext cx="63991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b="1" dirty="0">
                      <a:latin typeface="San"/>
                    </a:rPr>
                    <a:t>2</a:t>
                  </a:r>
                  <a:r>
                    <a:rPr lang="en-US" sz="1100" b="1" dirty="0" smtClean="0">
                      <a:latin typeface="San"/>
                    </a:rPr>
                    <a:t>0 kDa</a:t>
                  </a:r>
                  <a:endParaRPr lang="en-US" sz="1100" b="1" dirty="0">
                    <a:latin typeface="San"/>
                  </a:endParaRPr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7141928" y="3960755"/>
                  <a:ext cx="255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7315200" y="3829950"/>
                  <a:ext cx="617477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b="1" dirty="0" smtClean="0">
                      <a:latin typeface="San"/>
                    </a:rPr>
                    <a:t>Cpn60</a:t>
                  </a:r>
                  <a:endParaRPr lang="en-US" sz="1100" b="1" dirty="0">
                    <a:latin typeface="San"/>
                  </a:endParaRPr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7141928" y="6085549"/>
                  <a:ext cx="255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7315200" y="5954744"/>
                  <a:ext cx="617477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b="1" dirty="0" smtClean="0">
                      <a:latin typeface="San"/>
                    </a:rPr>
                    <a:t>Cpn10</a:t>
                  </a:r>
                  <a:endParaRPr lang="en-US" sz="1100" b="1" dirty="0">
                    <a:latin typeface="San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678472" y="4898395"/>
                  <a:ext cx="3463456" cy="207005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ight Arrow 20"/>
                <p:cNvSpPr/>
                <p:nvPr/>
              </p:nvSpPr>
              <p:spPr>
                <a:xfrm flipH="1">
                  <a:off x="7086600" y="4974595"/>
                  <a:ext cx="304800" cy="130805"/>
                </a:xfrm>
                <a:prstGeom prst="rightArrow">
                  <a:avLst>
                    <a:gd name="adj1" fmla="val 36554"/>
                    <a:gd name="adj2" fmla="val 61547"/>
                  </a:avLst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" name="TextBox 5"/>
              <p:cNvSpPr txBox="1"/>
              <p:nvPr/>
            </p:nvSpPr>
            <p:spPr>
              <a:xfrm>
                <a:off x="725161" y="2667000"/>
                <a:ext cx="1865639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M = Marker</a:t>
                </a:r>
              </a:p>
              <a:p>
                <a:r>
                  <a:rPr lang="en-US" sz="1200" dirty="0" smtClean="0"/>
                  <a:t>P = Pellet </a:t>
                </a:r>
              </a:p>
              <a:p>
                <a:r>
                  <a:rPr lang="en-US" sz="1200" dirty="0" smtClean="0"/>
                  <a:t>S = Supernatant</a:t>
                </a:r>
              </a:p>
              <a:p>
                <a:r>
                  <a:rPr lang="en-US" sz="1200" dirty="0" smtClean="0"/>
                  <a:t>Un-I = Un-induced</a:t>
                </a:r>
              </a:p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Red Arrow </a:t>
                </a:r>
                <a:r>
                  <a:rPr lang="en-US" sz="1200" dirty="0" smtClean="0"/>
                  <a:t>= </a:t>
                </a:r>
                <a:r>
                  <a:rPr lang="en-US" sz="1200" dirty="0"/>
                  <a:t>T</a:t>
                </a:r>
                <a:r>
                  <a:rPr lang="en-US" sz="1200" dirty="0" smtClean="0"/>
                  <a:t>arget Protein</a:t>
                </a:r>
                <a:endParaRPr lang="en-US" sz="1200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457200" y="111548"/>
              <a:ext cx="335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SIRT3 expression using Arctic cells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21938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Alok Upadhyay</dc:creator>
  <cp:lastModifiedBy>Alok Upadhyay</cp:lastModifiedBy>
  <cp:revision>1</cp:revision>
  <dcterms:created xsi:type="dcterms:W3CDTF">2015-09-29T16:15:17Z</dcterms:created>
  <dcterms:modified xsi:type="dcterms:W3CDTF">2015-09-29T16:16:44Z</dcterms:modified>
</cp:coreProperties>
</file>