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D160-5C39-413E-B3A1-F697C061D16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188" y="940660"/>
            <a:ext cx="7727092" cy="238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 of SIRT3 purification from Arctic Express (DE3) cells using sub-denaturing urea wash protocol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03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Purification protocol for Sirt3 from Arctic Express (DE3) cells: adapted from </a:t>
            </a:r>
            <a:r>
              <a:rPr lang="en-US" sz="2400" dirty="0" err="1" smtClean="0"/>
              <a:t>Belval</a:t>
            </a:r>
            <a:r>
              <a:rPr lang="en-US" sz="2400" dirty="0"/>
              <a:t> </a:t>
            </a:r>
            <a:r>
              <a:rPr lang="en-US" sz="2400" dirty="0" smtClean="0"/>
              <a:t>et al (2015).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29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Lysis-Equilibration-Wash (LEW) buffer: 50 </a:t>
            </a:r>
            <a:r>
              <a:rPr lang="en-US" sz="2000" dirty="0" err="1" smtClean="0"/>
              <a:t>mM</a:t>
            </a:r>
            <a:r>
              <a:rPr lang="en-US" sz="2000" dirty="0" smtClean="0"/>
              <a:t> NaH2PO4, 300 </a:t>
            </a:r>
            <a:r>
              <a:rPr lang="en-US" sz="2000" dirty="0" err="1" smtClean="0"/>
              <a:t>mM</a:t>
            </a:r>
            <a:r>
              <a:rPr lang="en-US" sz="2000" dirty="0" smtClean="0"/>
              <a:t> </a:t>
            </a:r>
            <a:r>
              <a:rPr lang="en-US" sz="2000" dirty="0" err="1" smtClean="0"/>
              <a:t>NaCl</a:t>
            </a:r>
            <a:r>
              <a:rPr lang="en-US" sz="2000" dirty="0" smtClean="0"/>
              <a:t>, 10 </a:t>
            </a:r>
            <a:r>
              <a:rPr lang="en-US" sz="2000" dirty="0" err="1" smtClean="0"/>
              <a:t>mM</a:t>
            </a:r>
            <a:r>
              <a:rPr lang="en-US" sz="2000" dirty="0" smtClean="0"/>
              <a:t> imidazole pH 8.0</a:t>
            </a:r>
          </a:p>
          <a:p>
            <a:r>
              <a:rPr lang="en-US" sz="2000" dirty="0" smtClean="0"/>
              <a:t>Wash 2 buffer: 20 </a:t>
            </a:r>
            <a:r>
              <a:rPr lang="en-US" sz="2000" dirty="0" err="1" smtClean="0"/>
              <a:t>mM</a:t>
            </a:r>
            <a:r>
              <a:rPr lang="en-US" sz="2000" dirty="0" smtClean="0"/>
              <a:t> </a:t>
            </a:r>
            <a:r>
              <a:rPr lang="en-US" sz="2000" dirty="0" err="1" smtClean="0"/>
              <a:t>Tris</a:t>
            </a:r>
            <a:r>
              <a:rPr lang="en-US" sz="2000" dirty="0" smtClean="0"/>
              <a:t>-Cl, 2M urea, pH 6.8 (no urea in case of control)</a:t>
            </a:r>
          </a:p>
          <a:p>
            <a:r>
              <a:rPr lang="en-US" sz="2000" dirty="0" smtClean="0"/>
              <a:t>Elution buffer: LEW buffer with 300 </a:t>
            </a:r>
            <a:r>
              <a:rPr lang="en-US" sz="2000" dirty="0" err="1" smtClean="0"/>
              <a:t>mM</a:t>
            </a:r>
            <a:r>
              <a:rPr lang="en-US" sz="2000" dirty="0" smtClean="0"/>
              <a:t> imidazole, pH 8.0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Steps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Frozen cells (from one batch of 200 ml culture) thawed and </a:t>
            </a:r>
            <a:r>
              <a:rPr lang="en-US" sz="2000" dirty="0" err="1" smtClean="0"/>
              <a:t>resuspended</a:t>
            </a:r>
            <a:r>
              <a:rPr lang="en-US" sz="2000" dirty="0" smtClean="0"/>
              <a:t> in minimal volume of LEW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Cells lysed by sonication (5 x 5 sec pulses @ 70% amplitude, 1 min cold incubation b/w pulses).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Centrifugation at 13.3 x g for 20 min at 4 C.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Supernatant loaded on to 1 ml His-</a:t>
            </a:r>
            <a:r>
              <a:rPr lang="en-US" sz="2000" dirty="0" err="1" smtClean="0"/>
              <a:t>GraviTrap</a:t>
            </a:r>
            <a:r>
              <a:rPr lang="en-US" sz="2000" dirty="0" smtClean="0"/>
              <a:t> column pre-equilibrated with LEW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After loading, column washed with 10 column volumes (cv) of LEW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Column then washed with 10 cv of Wash 2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Samples eluted with Elution buffer as 250 </a:t>
            </a:r>
            <a:r>
              <a:rPr lang="en-US" sz="2000" dirty="0" err="1" smtClean="0"/>
              <a:t>ul</a:t>
            </a:r>
            <a:r>
              <a:rPr lang="en-US" sz="2000" dirty="0" smtClean="0"/>
              <a:t> elutions.</a:t>
            </a:r>
          </a:p>
          <a:p>
            <a:pPr marL="457200" indent="-457200">
              <a:buAutoNum type="arabicParenR"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6099414"/>
            <a:ext cx="9893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fast and simple method to eliminate Cpn60 from </a:t>
            </a:r>
            <a:r>
              <a:rPr lang="en-US" sz="1200" dirty="0" smtClean="0"/>
              <a:t>functional recombinant </a:t>
            </a:r>
            <a:r>
              <a:rPr lang="en-US" sz="1200" dirty="0"/>
              <a:t>proteins produced by E. coli Arctic </a:t>
            </a:r>
            <a:r>
              <a:rPr lang="en-US" sz="1200" dirty="0" smtClean="0"/>
              <a:t>Express; </a:t>
            </a:r>
            <a:r>
              <a:rPr lang="en-US" sz="1200" dirty="0" err="1" smtClean="0"/>
              <a:t>Belval</a:t>
            </a:r>
            <a:r>
              <a:rPr lang="en-US" sz="1200" dirty="0" smtClean="0"/>
              <a:t> et al; </a:t>
            </a:r>
            <a:r>
              <a:rPr lang="en-US" sz="1200" dirty="0"/>
              <a:t>Protein Expression and Purification 109 (2015) 29–34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304725" y="574474"/>
            <a:ext cx="7694706" cy="5895995"/>
            <a:chOff x="722755" y="452554"/>
            <a:chExt cx="7694706" cy="58959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7" t="1" r="9765" b="11791"/>
            <a:stretch/>
          </p:blipFill>
          <p:spPr>
            <a:xfrm>
              <a:off x="722755" y="452554"/>
              <a:ext cx="7694706" cy="58959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13785" y="809897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7478" y="80989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8347" y="80989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5299" y="80989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2169" y="80989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00251" y="994563"/>
              <a:ext cx="23251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23974" y="625231"/>
              <a:ext cx="87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673634" y="994563"/>
              <a:ext cx="23251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33508" y="597523"/>
              <a:ext cx="97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2M urea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7201" y="1219194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4071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7967" y="121920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7819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7671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09294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4134" y="1209690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0050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3946" y="120612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3798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3650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65273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87583" y="390825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50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87583" y="355739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87583" y="328039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87583" y="50604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1019" y="2124891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702169" y="2360023"/>
              <a:ext cx="1121805" cy="10537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3396343" y="2366209"/>
              <a:ext cx="427631" cy="10241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823974" y="2360023"/>
              <a:ext cx="1367420" cy="10364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681019" y="5198908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702169" y="4981303"/>
              <a:ext cx="1121805" cy="217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823974" y="4972730"/>
              <a:ext cx="1000575" cy="2261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3823974" y="4981303"/>
              <a:ext cx="1492268" cy="217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513632" y="3234229"/>
              <a:ext cx="506860" cy="5024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57546" y="2776839"/>
              <a:ext cx="661851" cy="8176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50649" y="205521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817570" y="2293708"/>
              <a:ext cx="833323" cy="8919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587379" y="2492930"/>
              <a:ext cx="1170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Present in wash</a:t>
              </a:r>
              <a:endParaRPr lang="en-US" sz="12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650893" y="2293708"/>
              <a:ext cx="1248415" cy="986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541018" y="2692152"/>
              <a:ext cx="1309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Absent in elutions</a:t>
              </a:r>
              <a:endParaRPr lang="en-US" sz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318931" y="886841"/>
            <a:ext cx="37040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pellet after cell lysis/centrifugation</a:t>
            </a:r>
          </a:p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</a:t>
            </a:r>
          </a:p>
          <a:p>
            <a:r>
              <a:rPr lang="en-US" sz="1600" dirty="0" smtClean="0"/>
              <a:t>L = protein marker</a:t>
            </a:r>
          </a:p>
          <a:p>
            <a:r>
              <a:rPr lang="en-US" sz="1600" dirty="0" smtClean="0"/>
              <a:t>W2 = wash 2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8233018" y="3309611"/>
            <a:ext cx="3704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 seen in the gel (comparing lanes W2 and E5 in both control and 2M urea), the Cpn60 band is removed after 2M urea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Need to repeat the experiment with larger amount of sample/cells to get clearer bands.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2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334</Words>
  <Application>Microsoft Office PowerPoint</Application>
  <PresentationFormat>Widescreen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Results of SIRT3 purification from Arctic Express (DE3) cells using sub-denaturing urea wash protocol</vt:lpstr>
      <vt:lpstr>Purification protocol for Sirt3 from Arctic Express (DE3) cells: adapted from Belval et al (2015).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SIRT3 purification from Arctic Express (DE3) cells using sub-denaturing urea wash protocol</dc:title>
  <dc:creator>Sudipto Munshi</dc:creator>
  <cp:lastModifiedBy>Sudipto Munshi</cp:lastModifiedBy>
  <cp:revision>18</cp:revision>
  <dcterms:created xsi:type="dcterms:W3CDTF">2016-03-18T19:21:55Z</dcterms:created>
  <dcterms:modified xsi:type="dcterms:W3CDTF">2016-03-21T14:53:21Z</dcterms:modified>
</cp:coreProperties>
</file>