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6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2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3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1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5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8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4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5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1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77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0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ED2D9-AFE6-4FFB-92A2-5F0892EBE792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4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"/>
            <a:ext cx="6957534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52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43940"/>
            <a:ext cx="4134902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152400"/>
            <a:ext cx="1165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Raw Date:</a:t>
            </a:r>
            <a:endParaRPr lang="en-U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465" y="1066800"/>
            <a:ext cx="3715735" cy="464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678418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Sirt3-NAD</a:t>
            </a:r>
            <a:r>
              <a:rPr lang="en-US" b="1" u="sng" baseline="30000" dirty="0" smtClean="0"/>
              <a:t>+</a:t>
            </a:r>
            <a:endParaRPr lang="en-US" b="1" u="sng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4691334" y="685800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T-Sirt3-NAD</a:t>
            </a:r>
            <a:r>
              <a:rPr lang="en-US" b="1" u="sng" baseline="30000" dirty="0" smtClean="0"/>
              <a:t>+</a:t>
            </a:r>
            <a:endParaRPr lang="en-US" b="1" u="sng" baseline="30000" dirty="0"/>
          </a:p>
        </p:txBody>
      </p:sp>
    </p:spTree>
    <p:extLst>
      <p:ext uri="{BB962C8B-B14F-4D97-AF65-F5344CB8AC3E}">
        <p14:creationId xmlns:p14="http://schemas.microsoft.com/office/powerpoint/2010/main" val="260471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910" y="3048000"/>
            <a:ext cx="685800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489965"/>
              </p:ext>
            </p:extLst>
          </p:nvPr>
        </p:nvGraphicFramePr>
        <p:xfrm>
          <a:off x="381000" y="152400"/>
          <a:ext cx="8339980" cy="2895600"/>
        </p:xfrm>
        <a:graphic>
          <a:graphicData uri="http://schemas.openxmlformats.org/drawingml/2006/table">
            <a:tbl>
              <a:tblPr/>
              <a:tblGrid>
                <a:gridCol w="1524000"/>
                <a:gridCol w="1371600"/>
                <a:gridCol w="990600"/>
                <a:gridCol w="1143000"/>
                <a:gridCol w="1295400"/>
                <a:gridCol w="990600"/>
                <a:gridCol w="1024780"/>
              </a:tblGrid>
              <a:tr h="371231">
                <a:tc row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PMC-AT Refitting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4569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325uM Max.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625uM Max.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1.25 </a:t>
                      </a:r>
                      <a:r>
                        <a:rPr lang="en-US" sz="1400" b="1" dirty="0" err="1" smtClean="0"/>
                        <a:t>mM</a:t>
                      </a:r>
                      <a:r>
                        <a:rPr lang="en-US" sz="1400" b="1" dirty="0" smtClean="0"/>
                        <a:t> Max.</a:t>
                      </a:r>
                      <a:endParaRPr lang="en-US" sz="1400" b="1" dirty="0"/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2.5mM Max.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5mM Max.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Full Range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Kd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nM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104799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79420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76343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79072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73313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78667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689.4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689.5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689.5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689.5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689.5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689.5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Fb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672.5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674.6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674.8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674.6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675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674.6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Std. Error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effectLst/>
                          <a:latin typeface="+mn-lt"/>
                        </a:rPr>
                        <a:t>Kd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74427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42000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32996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29290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25245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24996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0.8664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0.8468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0.7986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0.7535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0.7386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0.717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Fb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4.619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2.243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1.509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1.151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0.9225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0.8019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R square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0.8759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0.9003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0.9208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0.9351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0.9398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0.9457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Ab. </a:t>
                      </a:r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Sum of Squares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27.89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29.37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29.45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29.58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30.66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32.15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effectLst/>
                          <a:latin typeface="+mn-lt"/>
                        </a:rPr>
                        <a:t>Sy.x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1.867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1.806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1.716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1.64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1.598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1.573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4379" y="337066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Sirt3-NAD</a:t>
            </a:r>
            <a:r>
              <a:rPr lang="en-US" b="1" baseline="30000" dirty="0" smtClean="0"/>
              <a:t>+</a:t>
            </a:r>
            <a:endParaRPr lang="en-US" b="1" baseline="30000" dirty="0"/>
          </a:p>
        </p:txBody>
      </p:sp>
    </p:spTree>
    <p:extLst>
      <p:ext uri="{BB962C8B-B14F-4D97-AF65-F5344CB8AC3E}">
        <p14:creationId xmlns:p14="http://schemas.microsoft.com/office/powerpoint/2010/main" val="20343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173" y="3171825"/>
            <a:ext cx="621982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017845"/>
              </p:ext>
            </p:extLst>
          </p:nvPr>
        </p:nvGraphicFramePr>
        <p:xfrm>
          <a:off x="381000" y="152400"/>
          <a:ext cx="8534401" cy="2895600"/>
        </p:xfrm>
        <a:graphic>
          <a:graphicData uri="http://schemas.openxmlformats.org/drawingml/2006/table">
            <a:tbl>
              <a:tblPr/>
              <a:tblGrid>
                <a:gridCol w="2056482"/>
                <a:gridCol w="1850834"/>
                <a:gridCol w="1336714"/>
                <a:gridCol w="1542362"/>
                <a:gridCol w="1748009"/>
              </a:tblGrid>
              <a:tr h="371231">
                <a:tc row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PMC-AT Refitting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569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125uM Max.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250uM Max.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500uM Max.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Full 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range _1mM</a:t>
                      </a:r>
                      <a:r>
                        <a:rPr lang="en-US" sz="1400" b="1" i="0" u="none" strike="noStrike" baseline="0" dirty="0" smtClean="0">
                          <a:effectLst/>
                          <a:latin typeface="+mn-lt"/>
                        </a:rPr>
                        <a:t> Max.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Kd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nM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3130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3990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5038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5173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642.1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642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641.9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641.9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Fb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635.6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635.2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634.9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634.8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Std. Error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effectLst/>
                          <a:latin typeface="+mn-lt"/>
                        </a:rPr>
                        <a:t>Kd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1405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1635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1945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1836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0.5046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0.4794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0.467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0.4437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Fb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0.5373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0.4839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0.4506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0.384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R square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0.9198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0.9264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0.9295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0.9362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Ab. </a:t>
                      </a:r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Sum of Squares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5.858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6.657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7.746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7.767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effectLst/>
                          <a:latin typeface="+mn-lt"/>
                        </a:rPr>
                        <a:t>Sy.x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0.8067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0.8159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0.8391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0.8045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4379" y="337066"/>
            <a:ext cx="1326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TSirt3-NAD</a:t>
            </a:r>
            <a:r>
              <a:rPr lang="en-US" b="1" baseline="30000" dirty="0" smtClean="0"/>
              <a:t>+</a:t>
            </a:r>
            <a:endParaRPr lang="en-US" b="1" baseline="30000" dirty="0"/>
          </a:p>
        </p:txBody>
      </p:sp>
    </p:spTree>
    <p:extLst>
      <p:ext uri="{BB962C8B-B14F-4D97-AF65-F5344CB8AC3E}">
        <p14:creationId xmlns:p14="http://schemas.microsoft.com/office/powerpoint/2010/main" val="3752345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176</Words>
  <Application>Microsoft Office PowerPoint</Application>
  <PresentationFormat>On-screen Show (4:3)</PresentationFormat>
  <Paragraphs>127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PMC Lab</dc:creator>
  <cp:lastModifiedBy>xguan</cp:lastModifiedBy>
  <cp:revision>11</cp:revision>
  <dcterms:created xsi:type="dcterms:W3CDTF">2017-03-21T14:16:47Z</dcterms:created>
  <dcterms:modified xsi:type="dcterms:W3CDTF">2017-03-21T19:47:04Z</dcterms:modified>
</cp:coreProperties>
</file>