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5" r:id="rId5"/>
    <p:sldId id="266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1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0861-BCD5-4E5A-AE86-A07E94468D9C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70861-BCD5-4E5A-AE86-A07E94468D9C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3150-D612-46A2-AB33-163FD3D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5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573" y="2078038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Purity improvement for </a:t>
            </a:r>
            <a:r>
              <a:rPr lang="en-US" sz="2000" dirty="0" smtClean="0"/>
              <a:t>Sirt3(118-399) in pET21b </a:t>
            </a:r>
            <a:r>
              <a:rPr lang="en-US" sz="2000" dirty="0" smtClean="0"/>
              <a:t>construct </a:t>
            </a:r>
            <a:r>
              <a:rPr lang="en-US" sz="2000" dirty="0" smtClean="0"/>
              <a:t>from</a:t>
            </a:r>
            <a:r>
              <a:rPr lang="en-US" sz="2000" dirty="0" smtClean="0"/>
              <a:t> </a:t>
            </a:r>
            <a:r>
              <a:rPr lang="en-US" sz="2000" dirty="0" smtClean="0"/>
              <a:t>Rosetta 2 (DE3) cells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12/30/16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524" y="1353399"/>
            <a:ext cx="108657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protein previously purified using His-</a:t>
            </a:r>
            <a:r>
              <a:rPr lang="en-US" dirty="0" err="1" smtClean="0"/>
              <a:t>gravitrap</a:t>
            </a:r>
            <a:r>
              <a:rPr lang="en-US" dirty="0" smtClean="0"/>
              <a:t> column was dialyzed and stored in -80 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dialyzed protein was thawed and re-loaded onto the column and the previous purification procedure was followed.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seen in the gel (next slide), compared to just one round of His-tag purification, this method resulted in &gt;85 % pure protein.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Since there was a low amount of starting material, the concentration of the purified protein in the elutions are low, resulting in a dilute protein solution after dialysis.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However, with a little optimization, this method is very promising, since such a high level of purity is achieved.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the current sample purified using the above method, the activity could not be measured because the concentration is too low (~ 0.2 mg/ml).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Strategies to solve this problem are listed in the last slide.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0579" y="1"/>
            <a:ext cx="10515600" cy="102973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strategy to improve purity: Do a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His-tag purification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53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035463" y="1150919"/>
            <a:ext cx="2247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His-tag purification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20904" y="1150919"/>
            <a:ext cx="229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His-tag purification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57294" y="98545"/>
            <a:ext cx="8625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Comparison of </a:t>
            </a:r>
            <a:r>
              <a:rPr lang="en-US" sz="2400" dirty="0" smtClean="0"/>
              <a:t>purity achieved by each round of His-tag purification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9891" y="1699374"/>
            <a:ext cx="5738074" cy="4728227"/>
            <a:chOff x="259891" y="1699374"/>
            <a:chExt cx="5738074" cy="47282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9" t="4442" r="4340" b="4261"/>
            <a:stretch/>
          </p:blipFill>
          <p:spPr>
            <a:xfrm>
              <a:off x="259891" y="1699374"/>
              <a:ext cx="5738074" cy="472822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43276" y="1953009"/>
              <a:ext cx="488563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Pellet</a:t>
              </a:r>
              <a:endParaRPr lang="en-US" sz="12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7146" y="1744495"/>
              <a:ext cx="378529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Sup</a:t>
              </a:r>
              <a:endParaRPr lang="en-US" sz="1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18257" y="1930471"/>
              <a:ext cx="295430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FT</a:t>
              </a:r>
              <a:endParaRPr 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8485" y="1747996"/>
              <a:ext cx="480998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Wash</a:t>
              </a:r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70927" y="1942117"/>
              <a:ext cx="385691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kDa</a:t>
              </a:r>
              <a:endParaRPr lang="en-US" sz="1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08908" y="5123990"/>
              <a:ext cx="305459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30</a:t>
              </a:r>
              <a:endParaRPr lang="en-US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13160" y="4552874"/>
              <a:ext cx="305459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4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13160" y="4114195"/>
              <a:ext cx="305459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91116" y="4955878"/>
              <a:ext cx="3412703" cy="4003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92285" y="5439958"/>
              <a:ext cx="1010364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Sirt3 (118-399)</a:t>
              </a:r>
              <a:endParaRPr lang="en-US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98176" y="1763854"/>
              <a:ext cx="626391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Elutions</a:t>
              </a:r>
              <a:endParaRPr lang="en-US" sz="1200" b="1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2622054" y="1915096"/>
              <a:ext cx="107397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594290" y="1915096"/>
              <a:ext cx="105288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569206" y="1699374"/>
            <a:ext cx="5400372" cy="4729981"/>
            <a:chOff x="6569206" y="1699374"/>
            <a:chExt cx="5400372" cy="47299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3" t="7616" r="14096" b="3877"/>
            <a:stretch/>
          </p:blipFill>
          <p:spPr>
            <a:xfrm>
              <a:off x="6569206" y="1699374"/>
              <a:ext cx="5400372" cy="472998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664158" y="1765857"/>
              <a:ext cx="295430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FT</a:t>
              </a:r>
              <a:endParaRPr lang="en-US" sz="1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3350" y="1763854"/>
              <a:ext cx="480998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Wash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535808" y="1784446"/>
              <a:ext cx="626391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Elutions</a:t>
              </a:r>
              <a:endParaRPr lang="en-US" sz="1200" b="1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8359686" y="1935688"/>
              <a:ext cx="107397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0331922" y="1935688"/>
              <a:ext cx="105288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664171" y="5070440"/>
              <a:ext cx="305459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30</a:t>
              </a:r>
              <a:endParaRPr lang="en-US" sz="12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60185" y="4482848"/>
              <a:ext cx="305459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4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51947" y="4027693"/>
              <a:ext cx="305459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360568" y="4885852"/>
              <a:ext cx="3412703" cy="4003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528785" y="5345218"/>
              <a:ext cx="1010364" cy="220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Sirt3 (118-399)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872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4124" y="1748816"/>
            <a:ext cx="104620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improve purity, the concentration of imidazole in the wash buffer was increased from 75 mM to 100 </a:t>
            </a:r>
            <a:r>
              <a:rPr lang="en-US" dirty="0" err="1" smtClean="0"/>
              <a:t>mM.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seen in the gel (next slide), 100 mM imidazole wash resulted in significant loss of the protein, resulting in low concentration in the elutions.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Also, the wash step did not improve the purity much, still only about 70 % pure.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Thus, this method does not seem to be very promising for further optimization procedures.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0579" y="1"/>
            <a:ext cx="10515600" cy="102973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strategy to improve purity: Increasing the </a:t>
            </a:r>
            <a:r>
              <a:rPr lang="en-US" sz="2400" dirty="0" err="1" smtClean="0"/>
              <a:t>imizadole</a:t>
            </a:r>
            <a:r>
              <a:rPr lang="en-US" sz="2400" dirty="0" smtClean="0"/>
              <a:t> concentration in the wash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44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607"/>
            <a:ext cx="10515600" cy="87055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Purification results with 100 mM imidazole wash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69578" y="1178012"/>
            <a:ext cx="6214780" cy="5386480"/>
            <a:chOff x="743720" y="1178012"/>
            <a:chExt cx="6214780" cy="5386480"/>
          </a:xfrm>
        </p:grpSpPr>
        <p:grpSp>
          <p:nvGrpSpPr>
            <p:cNvPr id="15" name="Group 14"/>
            <p:cNvGrpSpPr/>
            <p:nvPr/>
          </p:nvGrpSpPr>
          <p:grpSpPr>
            <a:xfrm>
              <a:off x="743720" y="1178012"/>
              <a:ext cx="6209015" cy="5386480"/>
              <a:chOff x="743720" y="1178012"/>
              <a:chExt cx="6209015" cy="53864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83" t="4882" r="16318" b="5226"/>
              <a:stretch/>
            </p:blipFill>
            <p:spPr>
              <a:xfrm>
                <a:off x="743720" y="1178012"/>
                <a:ext cx="6209015" cy="538648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806143" y="1500238"/>
                <a:ext cx="378529" cy="22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Sup</a:t>
                </a:r>
                <a:endParaRPr lang="en-US" sz="1200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47095" y="1500238"/>
                <a:ext cx="295430" cy="22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FT</a:t>
                </a:r>
                <a:endParaRPr lang="en-US" sz="12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623690" y="1500238"/>
                <a:ext cx="480998" cy="22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Wash</a:t>
                </a:r>
                <a:endParaRPr lang="en-US" sz="12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88999" y="5041610"/>
                <a:ext cx="305459" cy="22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30</a:t>
                </a:r>
                <a:endParaRPr lang="en-US" sz="12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85013" y="4445780"/>
                <a:ext cx="305459" cy="22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4</a:t>
                </a:r>
                <a:r>
                  <a:rPr lang="en-US" sz="1200" b="1" dirty="0" smtClean="0"/>
                  <a:t>0</a:t>
                </a:r>
                <a:endParaRPr lang="en-US" sz="12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93251" y="3875293"/>
                <a:ext cx="305459" cy="22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5</a:t>
                </a:r>
                <a:r>
                  <a:rPr lang="en-US" sz="1200" b="1" dirty="0" smtClean="0"/>
                  <a:t>0</a:t>
                </a:r>
                <a:endParaRPr lang="en-US" sz="1200" b="1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802804" y="4833648"/>
                <a:ext cx="3219055" cy="40036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57317" y="5312396"/>
                <a:ext cx="1010364" cy="22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Sirt3 (118-399)</a:t>
                </a:r>
                <a:endParaRPr lang="en-US" sz="12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45315" y="1500238"/>
                <a:ext cx="626391" cy="22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Elutions</a:t>
                </a:r>
                <a:endParaRPr lang="en-US" sz="1200" b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>
                <a:off x="2926859" y="1651480"/>
                <a:ext cx="1073973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4775525" y="1651480"/>
                <a:ext cx="1052884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5983141" y="1362939"/>
              <a:ext cx="975359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Sirt3(118-399)</a:t>
              </a:r>
            </a:p>
            <a:p>
              <a:pPr algn="ctr"/>
              <a:r>
                <a:rPr lang="en-US" sz="1050" b="1" dirty="0" smtClean="0"/>
                <a:t>after 2</a:t>
              </a:r>
              <a:r>
                <a:rPr lang="en-US" sz="1050" b="1" baseline="30000" dirty="0" smtClean="0"/>
                <a:t>nd</a:t>
              </a:r>
              <a:r>
                <a:rPr lang="en-US" sz="1050" b="1" dirty="0" smtClean="0"/>
                <a:t> His-tag </a:t>
              </a:r>
              <a:r>
                <a:rPr lang="en-US" sz="1050" b="1" dirty="0" err="1" smtClean="0"/>
                <a:t>purfn</a:t>
              </a:r>
              <a:endParaRPr lang="en-US" sz="105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512909" y="1720342"/>
            <a:ext cx="41641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seen in the wash, 100 mM imidazole results in significant loss of the protein. The concentration was too low to be measured accurately.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 then, only about 70 % purity is achieved.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protein obtained from the previous method (2</a:t>
            </a:r>
            <a:r>
              <a:rPr lang="en-US" baseline="30000" dirty="0" smtClean="0"/>
              <a:t>nd</a:t>
            </a:r>
            <a:r>
              <a:rPr lang="en-US" dirty="0" smtClean="0"/>
              <a:t> His-tag purification), after dialysis is shown in the last lane, for comparison (at least 90 % pure).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298" y="1"/>
            <a:ext cx="10515600" cy="889686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Strategies to optimize the 2</a:t>
            </a:r>
            <a:r>
              <a:rPr lang="en-US" sz="2000" baseline="30000" dirty="0" smtClean="0">
                <a:latin typeface="+mn-lt"/>
              </a:rPr>
              <a:t>nd</a:t>
            </a:r>
            <a:r>
              <a:rPr lang="en-US" sz="2000" dirty="0" smtClean="0">
                <a:latin typeface="+mn-lt"/>
              </a:rPr>
              <a:t> His-tag purification method</a:t>
            </a:r>
            <a:r>
              <a:rPr lang="en-US" sz="2000" dirty="0" smtClean="0">
                <a:latin typeface="+mn-lt"/>
              </a:rPr>
              <a:t>: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76" y="1380782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Although this method resulted in highly pure protein (~ 90 % pure), the concentration was very low (~0.2 mg/ml).</a:t>
            </a:r>
          </a:p>
          <a:p>
            <a:endParaRPr lang="en-US" sz="1800" dirty="0"/>
          </a:p>
          <a:p>
            <a:r>
              <a:rPr lang="en-US" sz="1800" dirty="0" smtClean="0"/>
              <a:t>To get the concentration comparable to what we have for in-house Sirt3 (102-399) (~ 1.0 mg/ml), the following approaches could be tried:</a:t>
            </a:r>
          </a:p>
          <a:p>
            <a:endParaRPr lang="en-US" sz="1800" dirty="0"/>
          </a:p>
          <a:p>
            <a:pPr marL="342900" indent="-342900">
              <a:buAutoNum type="arabicParenR"/>
            </a:pPr>
            <a:r>
              <a:rPr lang="en-US" sz="1800" i="1" dirty="0" smtClean="0"/>
              <a:t>Use a centrifugal concentrator to concentrate the elutions, prior to dialysis: </a:t>
            </a:r>
            <a:r>
              <a:rPr lang="en-US" sz="1800" dirty="0" smtClean="0"/>
              <a:t>Using this approach, we could potentially pool all the pure elution fractions from both the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and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His-tag purification steps (instead of just the most concentrated ones) and concentrate them to a small volume. This way both the concentration and yield would improve.</a:t>
            </a:r>
          </a:p>
          <a:p>
            <a:pPr marL="342900" indent="-342900">
              <a:buAutoNum type="arabicParenR"/>
            </a:pPr>
            <a:endParaRPr lang="en-US" sz="1800" dirty="0"/>
          </a:p>
          <a:p>
            <a:pPr marL="342900" indent="-342900">
              <a:buAutoNum type="arabicParenR"/>
            </a:pPr>
            <a:r>
              <a:rPr lang="en-US" sz="1800" i="1" dirty="0" smtClean="0"/>
              <a:t>Use more batches of cells for a single round of purification:</a:t>
            </a:r>
            <a:r>
              <a:rPr lang="en-US" sz="1800" dirty="0" smtClean="0"/>
              <a:t> Instead of processing just one 200 ml batch of cells, we could use more (maybe 800 ml) for a single round of purification, thereby increasing the overall amount of protein in the elutions.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86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580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1st strategy to improve purity: Do a 2nd His-tag purification</vt:lpstr>
      <vt:lpstr>PowerPoint Presentation</vt:lpstr>
      <vt:lpstr>2nd strategy to improve purity: Increasing the imizadole concentration in the wash</vt:lpstr>
      <vt:lpstr>Purification results with 100 mM imidazole wash </vt:lpstr>
      <vt:lpstr>Strategies to optimize the 2nd His-tag purification method: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Sudipto Munshi</dc:creator>
  <cp:lastModifiedBy>Sudipto Munshi</cp:lastModifiedBy>
  <cp:revision>50</cp:revision>
  <dcterms:created xsi:type="dcterms:W3CDTF">2016-10-21T18:00:34Z</dcterms:created>
  <dcterms:modified xsi:type="dcterms:W3CDTF">2016-12-30T18:53:49Z</dcterms:modified>
</cp:coreProperties>
</file>