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omments/comment5.xml" ContentType="application/vnd.openxmlformats-officedocument.presentationml.comment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omments/comment3.xml" ContentType="application/vnd.openxmlformats-officedocument.presentationml.comments+xml"/>
  <Override PartName="/ppt/charts/chart11.xml" ContentType="application/vnd.openxmlformats-officedocument.drawingml.chart+xml"/>
  <Override PartName="/ppt/comments/comment4.xml" ContentType="application/vnd.openxmlformats-officedocument.presentationml.comments+xml"/>
  <Override PartName="/ppt/charts/chart12.xml" ContentType="application/vnd.openxmlformats-officedocument.drawingml.char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6" r:id="rId2"/>
    <p:sldId id="257" r:id="rId3"/>
    <p:sldId id="258" r:id="rId4"/>
    <p:sldId id="267" r:id="rId5"/>
    <p:sldId id="268" r:id="rId6"/>
    <p:sldId id="269" r:id="rId7"/>
    <p:sldId id="270" r:id="rId8"/>
    <p:sldId id="271" r:id="rId9"/>
    <p:sldId id="256" r:id="rId10"/>
    <p:sldId id="272" r:id="rId11"/>
    <p:sldId id="260" r:id="rId12"/>
    <p:sldId id="261"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varshini" initials="S" lastIdx="8" clrIdx="0"/>
  <p:cmAuthor id="1" name=" " initials="MSOffice" lastIdx="4"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66" d="100"/>
          <a:sy n="66" d="100"/>
        </p:scale>
        <p:origin x="-5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smoorthy\My%20Documents\Data\Melting%20Curve%20Analysis\Betaine%20and%20Analogs\020712%20Bet-pro_meth.gly_dimeth.gly%201.0-3.0M\2012-02-07%20A1-a16-A2_B1-B2%20-%20%20Melt%20Curve%20Dervs.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2%2074deg.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2%2074deg.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8deg.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8deg.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80deg.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80de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0de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0de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5de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5de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smoothMarker"/>
        <c:ser>
          <c:idx val="0"/>
          <c:order val="0"/>
          <c:tx>
            <c:v>No Solvt</c:v>
          </c:tx>
          <c:spPr>
            <a:ln>
              <a:solidFill>
                <a:srgbClr val="00B050"/>
              </a:solidFill>
            </a:ln>
          </c:spPr>
          <c:marker>
            <c:symbol val="none"/>
          </c:marker>
          <c:xVal>
            <c:numRef>
              <c:f>'A1-A2 Bet'!$A$2:$A$152</c:f>
              <c:numCache>
                <c:formatCode>###0.00;\-###0.00</c:formatCode>
                <c:ptCount val="151"/>
                <c:pt idx="0">
                  <c:v>25</c:v>
                </c:pt>
                <c:pt idx="1">
                  <c:v>25.5</c:v>
                </c:pt>
                <c:pt idx="2">
                  <c:v>26</c:v>
                </c:pt>
                <c:pt idx="3">
                  <c:v>26.5</c:v>
                </c:pt>
                <c:pt idx="4">
                  <c:v>27</c:v>
                </c:pt>
                <c:pt idx="5">
                  <c:v>27.5</c:v>
                </c:pt>
                <c:pt idx="6">
                  <c:v>28</c:v>
                </c:pt>
                <c:pt idx="7">
                  <c:v>28.5</c:v>
                </c:pt>
                <c:pt idx="8">
                  <c:v>29</c:v>
                </c:pt>
                <c:pt idx="9">
                  <c:v>29.5</c:v>
                </c:pt>
                <c:pt idx="10">
                  <c:v>30</c:v>
                </c:pt>
                <c:pt idx="11">
                  <c:v>30.5</c:v>
                </c:pt>
                <c:pt idx="12">
                  <c:v>31</c:v>
                </c:pt>
                <c:pt idx="13">
                  <c:v>31.5</c:v>
                </c:pt>
                <c:pt idx="14">
                  <c:v>32</c:v>
                </c:pt>
                <c:pt idx="15">
                  <c:v>32.5</c:v>
                </c:pt>
                <c:pt idx="16">
                  <c:v>33</c:v>
                </c:pt>
                <c:pt idx="17">
                  <c:v>33.5</c:v>
                </c:pt>
                <c:pt idx="18">
                  <c:v>34</c:v>
                </c:pt>
                <c:pt idx="19">
                  <c:v>34.5</c:v>
                </c:pt>
                <c:pt idx="20">
                  <c:v>35</c:v>
                </c:pt>
                <c:pt idx="21">
                  <c:v>35.5</c:v>
                </c:pt>
                <c:pt idx="22">
                  <c:v>36</c:v>
                </c:pt>
                <c:pt idx="23">
                  <c:v>36.5</c:v>
                </c:pt>
                <c:pt idx="24">
                  <c:v>37</c:v>
                </c:pt>
                <c:pt idx="25">
                  <c:v>37.5</c:v>
                </c:pt>
                <c:pt idx="26">
                  <c:v>38</c:v>
                </c:pt>
                <c:pt idx="27">
                  <c:v>38.5</c:v>
                </c:pt>
                <c:pt idx="28">
                  <c:v>39</c:v>
                </c:pt>
                <c:pt idx="29">
                  <c:v>39.5</c:v>
                </c:pt>
                <c:pt idx="30">
                  <c:v>40</c:v>
                </c:pt>
                <c:pt idx="31">
                  <c:v>40.5</c:v>
                </c:pt>
                <c:pt idx="32">
                  <c:v>41</c:v>
                </c:pt>
                <c:pt idx="33">
                  <c:v>41.5</c:v>
                </c:pt>
                <c:pt idx="34">
                  <c:v>42</c:v>
                </c:pt>
                <c:pt idx="35">
                  <c:v>42.5</c:v>
                </c:pt>
                <c:pt idx="36">
                  <c:v>43</c:v>
                </c:pt>
                <c:pt idx="37">
                  <c:v>43.5</c:v>
                </c:pt>
                <c:pt idx="38">
                  <c:v>44</c:v>
                </c:pt>
                <c:pt idx="39">
                  <c:v>44.5</c:v>
                </c:pt>
                <c:pt idx="40">
                  <c:v>45</c:v>
                </c:pt>
                <c:pt idx="41">
                  <c:v>45.5</c:v>
                </c:pt>
                <c:pt idx="42">
                  <c:v>46</c:v>
                </c:pt>
                <c:pt idx="43">
                  <c:v>46.5</c:v>
                </c:pt>
                <c:pt idx="44">
                  <c:v>47</c:v>
                </c:pt>
                <c:pt idx="45">
                  <c:v>47.5</c:v>
                </c:pt>
                <c:pt idx="46">
                  <c:v>48</c:v>
                </c:pt>
                <c:pt idx="47">
                  <c:v>48.5</c:v>
                </c:pt>
                <c:pt idx="48">
                  <c:v>49</c:v>
                </c:pt>
                <c:pt idx="49">
                  <c:v>49.5</c:v>
                </c:pt>
                <c:pt idx="50">
                  <c:v>50</c:v>
                </c:pt>
                <c:pt idx="51">
                  <c:v>50.5</c:v>
                </c:pt>
                <c:pt idx="52">
                  <c:v>51</c:v>
                </c:pt>
                <c:pt idx="53">
                  <c:v>51.5</c:v>
                </c:pt>
                <c:pt idx="54">
                  <c:v>52</c:v>
                </c:pt>
                <c:pt idx="55">
                  <c:v>52.5</c:v>
                </c:pt>
                <c:pt idx="56">
                  <c:v>53</c:v>
                </c:pt>
                <c:pt idx="57">
                  <c:v>53.5</c:v>
                </c:pt>
                <c:pt idx="58">
                  <c:v>54</c:v>
                </c:pt>
                <c:pt idx="59">
                  <c:v>54.5</c:v>
                </c:pt>
                <c:pt idx="60">
                  <c:v>55</c:v>
                </c:pt>
                <c:pt idx="61">
                  <c:v>55.5</c:v>
                </c:pt>
                <c:pt idx="62">
                  <c:v>56</c:v>
                </c:pt>
                <c:pt idx="63">
                  <c:v>56.5</c:v>
                </c:pt>
                <c:pt idx="64">
                  <c:v>57</c:v>
                </c:pt>
                <c:pt idx="65">
                  <c:v>57.5</c:v>
                </c:pt>
                <c:pt idx="66">
                  <c:v>58</c:v>
                </c:pt>
                <c:pt idx="67">
                  <c:v>58.5</c:v>
                </c:pt>
                <c:pt idx="68">
                  <c:v>59</c:v>
                </c:pt>
                <c:pt idx="69">
                  <c:v>59.5</c:v>
                </c:pt>
                <c:pt idx="70">
                  <c:v>60</c:v>
                </c:pt>
                <c:pt idx="71">
                  <c:v>60.5</c:v>
                </c:pt>
                <c:pt idx="72">
                  <c:v>61</c:v>
                </c:pt>
                <c:pt idx="73">
                  <c:v>61.5</c:v>
                </c:pt>
                <c:pt idx="74">
                  <c:v>62</c:v>
                </c:pt>
                <c:pt idx="75">
                  <c:v>62.5</c:v>
                </c:pt>
                <c:pt idx="76">
                  <c:v>63</c:v>
                </c:pt>
                <c:pt idx="77">
                  <c:v>63.5</c:v>
                </c:pt>
                <c:pt idx="78">
                  <c:v>64</c:v>
                </c:pt>
                <c:pt idx="79">
                  <c:v>64.5</c:v>
                </c:pt>
                <c:pt idx="80">
                  <c:v>65</c:v>
                </c:pt>
                <c:pt idx="81">
                  <c:v>65.5</c:v>
                </c:pt>
                <c:pt idx="82">
                  <c:v>66</c:v>
                </c:pt>
                <c:pt idx="83">
                  <c:v>66.5</c:v>
                </c:pt>
                <c:pt idx="84">
                  <c:v>67</c:v>
                </c:pt>
                <c:pt idx="85">
                  <c:v>67.5</c:v>
                </c:pt>
                <c:pt idx="86">
                  <c:v>68</c:v>
                </c:pt>
                <c:pt idx="87">
                  <c:v>68.5</c:v>
                </c:pt>
                <c:pt idx="88">
                  <c:v>69</c:v>
                </c:pt>
                <c:pt idx="89">
                  <c:v>69.5</c:v>
                </c:pt>
                <c:pt idx="90">
                  <c:v>70</c:v>
                </c:pt>
                <c:pt idx="91">
                  <c:v>70.5</c:v>
                </c:pt>
                <c:pt idx="92">
                  <c:v>71</c:v>
                </c:pt>
                <c:pt idx="93">
                  <c:v>71.5</c:v>
                </c:pt>
                <c:pt idx="94">
                  <c:v>72</c:v>
                </c:pt>
                <c:pt idx="95">
                  <c:v>72.5</c:v>
                </c:pt>
                <c:pt idx="96">
                  <c:v>73</c:v>
                </c:pt>
                <c:pt idx="97">
                  <c:v>73.5</c:v>
                </c:pt>
                <c:pt idx="98">
                  <c:v>74</c:v>
                </c:pt>
                <c:pt idx="99">
                  <c:v>74.5</c:v>
                </c:pt>
                <c:pt idx="100">
                  <c:v>75</c:v>
                </c:pt>
                <c:pt idx="101">
                  <c:v>75.5</c:v>
                </c:pt>
                <c:pt idx="102">
                  <c:v>76</c:v>
                </c:pt>
                <c:pt idx="103">
                  <c:v>76.5</c:v>
                </c:pt>
                <c:pt idx="104">
                  <c:v>77</c:v>
                </c:pt>
                <c:pt idx="105">
                  <c:v>77.5</c:v>
                </c:pt>
                <c:pt idx="106">
                  <c:v>78</c:v>
                </c:pt>
                <c:pt idx="107">
                  <c:v>78.5</c:v>
                </c:pt>
                <c:pt idx="108">
                  <c:v>79</c:v>
                </c:pt>
                <c:pt idx="109">
                  <c:v>79.5</c:v>
                </c:pt>
                <c:pt idx="110">
                  <c:v>80</c:v>
                </c:pt>
                <c:pt idx="111">
                  <c:v>80.5</c:v>
                </c:pt>
                <c:pt idx="112">
                  <c:v>81</c:v>
                </c:pt>
                <c:pt idx="113">
                  <c:v>81.5</c:v>
                </c:pt>
                <c:pt idx="114">
                  <c:v>82</c:v>
                </c:pt>
                <c:pt idx="115">
                  <c:v>82.5</c:v>
                </c:pt>
                <c:pt idx="116">
                  <c:v>83</c:v>
                </c:pt>
                <c:pt idx="117">
                  <c:v>83.5</c:v>
                </c:pt>
                <c:pt idx="118">
                  <c:v>84</c:v>
                </c:pt>
                <c:pt idx="119">
                  <c:v>84.5</c:v>
                </c:pt>
                <c:pt idx="120">
                  <c:v>85</c:v>
                </c:pt>
                <c:pt idx="121">
                  <c:v>85.5</c:v>
                </c:pt>
                <c:pt idx="122">
                  <c:v>86</c:v>
                </c:pt>
                <c:pt idx="123">
                  <c:v>86.5</c:v>
                </c:pt>
                <c:pt idx="124">
                  <c:v>87</c:v>
                </c:pt>
                <c:pt idx="125">
                  <c:v>87.5</c:v>
                </c:pt>
                <c:pt idx="126">
                  <c:v>88</c:v>
                </c:pt>
                <c:pt idx="127">
                  <c:v>88.5</c:v>
                </c:pt>
                <c:pt idx="128">
                  <c:v>89</c:v>
                </c:pt>
                <c:pt idx="129">
                  <c:v>89.5</c:v>
                </c:pt>
                <c:pt idx="130">
                  <c:v>90</c:v>
                </c:pt>
                <c:pt idx="131">
                  <c:v>90.5</c:v>
                </c:pt>
                <c:pt idx="132">
                  <c:v>91</c:v>
                </c:pt>
                <c:pt idx="133">
                  <c:v>91.5</c:v>
                </c:pt>
                <c:pt idx="134">
                  <c:v>92</c:v>
                </c:pt>
                <c:pt idx="135">
                  <c:v>92.5</c:v>
                </c:pt>
                <c:pt idx="136">
                  <c:v>93</c:v>
                </c:pt>
                <c:pt idx="137">
                  <c:v>93.5</c:v>
                </c:pt>
                <c:pt idx="138">
                  <c:v>94</c:v>
                </c:pt>
                <c:pt idx="139">
                  <c:v>94.5</c:v>
                </c:pt>
                <c:pt idx="140">
                  <c:v>95</c:v>
                </c:pt>
                <c:pt idx="141">
                  <c:v>95.5</c:v>
                </c:pt>
                <c:pt idx="142">
                  <c:v>96</c:v>
                </c:pt>
                <c:pt idx="143">
                  <c:v>96.5</c:v>
                </c:pt>
                <c:pt idx="144">
                  <c:v>97</c:v>
                </c:pt>
                <c:pt idx="145">
                  <c:v>97.5</c:v>
                </c:pt>
                <c:pt idx="146">
                  <c:v>98</c:v>
                </c:pt>
                <c:pt idx="147">
                  <c:v>98.5</c:v>
                </c:pt>
                <c:pt idx="148">
                  <c:v>99</c:v>
                </c:pt>
                <c:pt idx="149">
                  <c:v>99.5</c:v>
                </c:pt>
                <c:pt idx="150">
                  <c:v>100</c:v>
                </c:pt>
              </c:numCache>
            </c:numRef>
          </c:xVal>
          <c:yVal>
            <c:numRef>
              <c:f>'A1-A2 Bet'!$F$2:$F$152</c:f>
              <c:numCache>
                <c:formatCode>###0.00;\-###0.00</c:formatCode>
                <c:ptCount val="151"/>
                <c:pt idx="0">
                  <c:v>93.524052426409767</c:v>
                </c:pt>
                <c:pt idx="1">
                  <c:v>-13.360578918061154</c:v>
                </c:pt>
                <c:pt idx="2">
                  <c:v>1.9468870959826794E-11</c:v>
                </c:pt>
                <c:pt idx="3">
                  <c:v>-1.3028511602897241E-10</c:v>
                </c:pt>
                <c:pt idx="4">
                  <c:v>-1.3068617598997878</c:v>
                </c:pt>
                <c:pt idx="5">
                  <c:v>7.9340250897705324</c:v>
                </c:pt>
                <c:pt idx="6">
                  <c:v>16.305053837484962</c:v>
                </c:pt>
                <c:pt idx="7">
                  <c:v>15.237762027804791</c:v>
                </c:pt>
                <c:pt idx="8">
                  <c:v>17.326498447581685</c:v>
                </c:pt>
                <c:pt idx="9">
                  <c:v>9.4251648753478996</c:v>
                </c:pt>
                <c:pt idx="10">
                  <c:v>1.6169639972654</c:v>
                </c:pt>
                <c:pt idx="11">
                  <c:v>3.6040276421032615</c:v>
                </c:pt>
                <c:pt idx="12">
                  <c:v>2.0647048050886951</c:v>
                </c:pt>
                <c:pt idx="13">
                  <c:v>-1.2687843867466313</c:v>
                </c:pt>
                <c:pt idx="14">
                  <c:v>0.79393860951597661</c:v>
                </c:pt>
                <c:pt idx="15">
                  <c:v>3.856286165708636</c:v>
                </c:pt>
                <c:pt idx="16">
                  <c:v>2.1874427924353212</c:v>
                </c:pt>
                <c:pt idx="17">
                  <c:v>0.59110888952133678</c:v>
                </c:pt>
                <c:pt idx="18">
                  <c:v>0.39949439847404788</c:v>
                </c:pt>
                <c:pt idx="19">
                  <c:v>0.33226823778596815</c:v>
                </c:pt>
                <c:pt idx="20">
                  <c:v>-1.1713061514693095</c:v>
                </c:pt>
                <c:pt idx="21">
                  <c:v>-2.0573963744146795</c:v>
                </c:pt>
                <c:pt idx="22">
                  <c:v>-0.83535308591669322</c:v>
                </c:pt>
                <c:pt idx="23">
                  <c:v>-0.46047536783530102</c:v>
                </c:pt>
                <c:pt idx="24">
                  <c:v>-0.31261229209002322</c:v>
                </c:pt>
                <c:pt idx="25">
                  <c:v>9.7917115970659566E-2</c:v>
                </c:pt>
                <c:pt idx="26">
                  <c:v>0.46846070187533007</c:v>
                </c:pt>
                <c:pt idx="27">
                  <c:v>0.35552358139736445</c:v>
                </c:pt>
                <c:pt idx="28">
                  <c:v>0.25573661799467151</c:v>
                </c:pt>
                <c:pt idx="29">
                  <c:v>-0.41096533408867231</c:v>
                </c:pt>
                <c:pt idx="30">
                  <c:v>-0.56627233850136349</c:v>
                </c:pt>
                <c:pt idx="31">
                  <c:v>-0.68771892427466264</c:v>
                </c:pt>
                <c:pt idx="32">
                  <c:v>-1.6763513737679721</c:v>
                </c:pt>
                <c:pt idx="33">
                  <c:v>-2.2457836292780087</c:v>
                </c:pt>
                <c:pt idx="34">
                  <c:v>-1.9780324867306831</c:v>
                </c:pt>
                <c:pt idx="35">
                  <c:v>-1.0453405713406321</c:v>
                </c:pt>
                <c:pt idx="36">
                  <c:v>-0.14408605135534472</c:v>
                </c:pt>
                <c:pt idx="37">
                  <c:v>0.36046498233531615</c:v>
                </c:pt>
                <c:pt idx="38">
                  <c:v>0.28609714457536473</c:v>
                </c:pt>
                <c:pt idx="39">
                  <c:v>0.24490367176397854</c:v>
                </c:pt>
                <c:pt idx="40">
                  <c:v>-0.86946988816796933</c:v>
                </c:pt>
                <c:pt idx="41">
                  <c:v>-1.5125023937520155</c:v>
                </c:pt>
                <c:pt idx="42">
                  <c:v>-0.76124461865868109</c:v>
                </c:pt>
                <c:pt idx="43">
                  <c:v>-0.67212555752200931</c:v>
                </c:pt>
                <c:pt idx="44">
                  <c:v>-1.079255407492667</c:v>
                </c:pt>
                <c:pt idx="45">
                  <c:v>0.14642003709866472</c:v>
                </c:pt>
                <c:pt idx="46">
                  <c:v>0.14681835933615181</c:v>
                </c:pt>
                <c:pt idx="47">
                  <c:v>-1.1367211594748312</c:v>
                </c:pt>
                <c:pt idx="48">
                  <c:v>0.73318867566931145</c:v>
                </c:pt>
                <c:pt idx="49">
                  <c:v>3.4346427876718337</c:v>
                </c:pt>
                <c:pt idx="50">
                  <c:v>2.8878876980056702</c:v>
                </c:pt>
                <c:pt idx="51">
                  <c:v>3.0212903310900572</c:v>
                </c:pt>
                <c:pt idx="52">
                  <c:v>5.6293421313951386</c:v>
                </c:pt>
                <c:pt idx="53">
                  <c:v>4.3799100629873635</c:v>
                </c:pt>
                <c:pt idx="54">
                  <c:v>2.270834821331309</c:v>
                </c:pt>
                <c:pt idx="55">
                  <c:v>4.0535300769833453</c:v>
                </c:pt>
                <c:pt idx="56">
                  <c:v>5.4641092061719903</c:v>
                </c:pt>
                <c:pt idx="57">
                  <c:v>3.9728372301759975</c:v>
                </c:pt>
                <c:pt idx="58">
                  <c:v>4.4663111042273194</c:v>
                </c:pt>
                <c:pt idx="59">
                  <c:v>5.6624300042053566</c:v>
                </c:pt>
                <c:pt idx="60">
                  <c:v>4.6712151877446306</c:v>
                </c:pt>
                <c:pt idx="61">
                  <c:v>4.1216526780673872</c:v>
                </c:pt>
                <c:pt idx="62">
                  <c:v>5.665324197485968</c:v>
                </c:pt>
                <c:pt idx="63">
                  <c:v>7.2761912351733198</c:v>
                </c:pt>
                <c:pt idx="64">
                  <c:v>7.3117123475867007</c:v>
                </c:pt>
                <c:pt idx="65">
                  <c:v>6.6263553592446556</c:v>
                </c:pt>
                <c:pt idx="66">
                  <c:v>5.3973845883946865</c:v>
                </c:pt>
                <c:pt idx="67">
                  <c:v>2.2752676078733316</c:v>
                </c:pt>
                <c:pt idx="68">
                  <c:v>-0.57146236393464178</c:v>
                </c:pt>
                <c:pt idx="69">
                  <c:v>-3.0197260358127087</c:v>
                </c:pt>
                <c:pt idx="70">
                  <c:v>-4.3706337655320411</c:v>
                </c:pt>
                <c:pt idx="71">
                  <c:v>-3.3998899404606377</c:v>
                </c:pt>
                <c:pt idx="72">
                  <c:v>-2.6070432737933515</c:v>
                </c:pt>
                <c:pt idx="73">
                  <c:v>-3.67956800482267</c:v>
                </c:pt>
                <c:pt idx="74">
                  <c:v>-2.8688930012866649</c:v>
                </c:pt>
                <c:pt idx="75">
                  <c:v>-1.150596462381998</c:v>
                </c:pt>
                <c:pt idx="76">
                  <c:v>-3.2454195201752887</c:v>
                </c:pt>
                <c:pt idx="77">
                  <c:v>-3.1114973908826755</c:v>
                </c:pt>
                <c:pt idx="78">
                  <c:v>-1.2711917329719984</c:v>
                </c:pt>
                <c:pt idx="79">
                  <c:v>-1.8230081718493241</c:v>
                </c:pt>
                <c:pt idx="80">
                  <c:v>-3.7957025493906826</c:v>
                </c:pt>
                <c:pt idx="81">
                  <c:v>-2.4398524366820267</c:v>
                </c:pt>
                <c:pt idx="82">
                  <c:v>-2.4690688014106832</c:v>
                </c:pt>
                <c:pt idx="83">
                  <c:v>-3.8246369371852871</c:v>
                </c:pt>
                <c:pt idx="84">
                  <c:v>-3.1741608268593495</c:v>
                </c:pt>
                <c:pt idx="85">
                  <c:v>-1.6928530456852979</c:v>
                </c:pt>
                <c:pt idx="86">
                  <c:v>-2.5054119402173605</c:v>
                </c:pt>
                <c:pt idx="87">
                  <c:v>-3.0993414933986942</c:v>
                </c:pt>
                <c:pt idx="88">
                  <c:v>-2.4415313115866604</c:v>
                </c:pt>
                <c:pt idx="89">
                  <c:v>-2.0296093621033151</c:v>
                </c:pt>
                <c:pt idx="90">
                  <c:v>-1.8385653599920033</c:v>
                </c:pt>
                <c:pt idx="91">
                  <c:v>-0.94719184703799952</c:v>
                </c:pt>
                <c:pt idx="92">
                  <c:v>1.1263855441226567</c:v>
                </c:pt>
                <c:pt idx="93">
                  <c:v>3.3823369635653648</c:v>
                </c:pt>
                <c:pt idx="94">
                  <c:v>6.0933856770306773</c:v>
                </c:pt>
                <c:pt idx="95">
                  <c:v>8.9086289354633017</c:v>
                </c:pt>
                <c:pt idx="96">
                  <c:v>13.648118712237293</c:v>
                </c:pt>
                <c:pt idx="97">
                  <c:v>19.589536702763333</c:v>
                </c:pt>
                <c:pt idx="98">
                  <c:v>27.230714050847251</c:v>
                </c:pt>
                <c:pt idx="99">
                  <c:v>36.390790447409415</c:v>
                </c:pt>
                <c:pt idx="100">
                  <c:v>49.641533176768675</c:v>
                </c:pt>
                <c:pt idx="101">
                  <c:v>66.222582285156548</c:v>
                </c:pt>
                <c:pt idx="102">
                  <c:v>82.252606971753949</c:v>
                </c:pt>
                <c:pt idx="103">
                  <c:v>94.880430222215409</c:v>
                </c:pt>
                <c:pt idx="104">
                  <c:v>101.03132359546998</c:v>
                </c:pt>
                <c:pt idx="105">
                  <c:v>94.931874204430642</c:v>
                </c:pt>
                <c:pt idx="106">
                  <c:v>72.524794488993962</c:v>
                </c:pt>
                <c:pt idx="107">
                  <c:v>37.305237396979386</c:v>
                </c:pt>
                <c:pt idx="108">
                  <c:v>-7.4294141203686195</c:v>
                </c:pt>
                <c:pt idx="109">
                  <c:v>-56.876640125687985</c:v>
                </c:pt>
                <c:pt idx="110">
                  <c:v>-101.56779281283993</c:v>
                </c:pt>
                <c:pt idx="111">
                  <c:v>-133.14883744279885</c:v>
                </c:pt>
                <c:pt idx="112">
                  <c:v>-148.35067360847927</c:v>
                </c:pt>
                <c:pt idx="113">
                  <c:v>-145.01783181649748</c:v>
                </c:pt>
                <c:pt idx="114">
                  <c:v>-124.41566256148266</c:v>
                </c:pt>
                <c:pt idx="115">
                  <c:v>-94.705025645556773</c:v>
                </c:pt>
                <c:pt idx="116">
                  <c:v>-63.795886994893323</c:v>
                </c:pt>
                <c:pt idx="117">
                  <c:v>-37.664115927822571</c:v>
                </c:pt>
                <c:pt idx="118">
                  <c:v>-18.98829827427004</c:v>
                </c:pt>
                <c:pt idx="119">
                  <c:v>-8.9069939571717391</c:v>
                </c:pt>
                <c:pt idx="120">
                  <c:v>-4.3356907761546184</c:v>
                </c:pt>
                <c:pt idx="121">
                  <c:v>-2.871720005966381</c:v>
                </c:pt>
                <c:pt idx="122">
                  <c:v>-2.0937359210455231</c:v>
                </c:pt>
                <c:pt idx="123">
                  <c:v>-1.1658760437434399</c:v>
                </c:pt>
                <c:pt idx="124">
                  <c:v>-0.75630109213597319</c:v>
                </c:pt>
                <c:pt idx="125">
                  <c:v>-0.79074959355653096</c:v>
                </c:pt>
                <c:pt idx="126">
                  <c:v>-0.14904294908167179</c:v>
                </c:pt>
                <c:pt idx="127">
                  <c:v>0.3168486558314324</c:v>
                </c:pt>
                <c:pt idx="128">
                  <c:v>3.1096309576181414E-2</c:v>
                </c:pt>
                <c:pt idx="129">
                  <c:v>0.54258461624392551</c:v>
                </c:pt>
                <c:pt idx="130">
                  <c:v>0.48172399264106147</c:v>
                </c:pt>
                <c:pt idx="131">
                  <c:v>-0.46866487096294723</c:v>
                </c:pt>
                <c:pt idx="132">
                  <c:v>-0.31300013430040813</c:v>
                </c:pt>
                <c:pt idx="133">
                  <c:v>3.4395316739505723E-2</c:v>
                </c:pt>
                <c:pt idx="134">
                  <c:v>-0.60413413940689742</c:v>
                </c:pt>
                <c:pt idx="135">
                  <c:v>-4.0128402483343713E-2</c:v>
                </c:pt>
                <c:pt idx="136">
                  <c:v>0.90607925029167613</c:v>
                </c:pt>
                <c:pt idx="137">
                  <c:v>0.35129287143539401</c:v>
                </c:pt>
                <c:pt idx="138">
                  <c:v>-0.24449574776998001</c:v>
                </c:pt>
                <c:pt idx="139">
                  <c:v>0.27540407674836587</c:v>
                </c:pt>
                <c:pt idx="140">
                  <c:v>0.15541840320112707</c:v>
                </c:pt>
                <c:pt idx="141">
                  <c:v>4.965379977344149E-2</c:v>
                </c:pt>
                <c:pt idx="142">
                  <c:v>0.50378486310575887</c:v>
                </c:pt>
                <c:pt idx="143">
                  <c:v>0.36490592507623482</c:v>
                </c:pt>
                <c:pt idx="144">
                  <c:v>1.4408256273000475</c:v>
                </c:pt>
                <c:pt idx="145">
                  <c:v>1.5209519071801836</c:v>
                </c:pt>
                <c:pt idx="146">
                  <c:v>3.4539796320542471</c:v>
                </c:pt>
                <c:pt idx="147">
                  <c:v>2.291293853632363</c:v>
                </c:pt>
                <c:pt idx="148">
                  <c:v>8.9885748683988034</c:v>
                </c:pt>
                <c:pt idx="149">
                  <c:v>-14.049939764028778</c:v>
                </c:pt>
                <c:pt idx="150">
                  <c:v>9.1141861320067755E-2</c:v>
                </c:pt>
              </c:numCache>
            </c:numRef>
          </c:yVal>
          <c:smooth val="1"/>
        </c:ser>
        <c:axId val="69497984"/>
        <c:axId val="69499520"/>
      </c:scatterChart>
      <c:valAx>
        <c:axId val="69497984"/>
        <c:scaling>
          <c:orientation val="minMax"/>
          <c:max val="90"/>
          <c:min val="65"/>
        </c:scaling>
        <c:axPos val="b"/>
        <c:numFmt formatCode="#,##0" sourceLinked="0"/>
        <c:tickLblPos val="nextTo"/>
        <c:txPr>
          <a:bodyPr/>
          <a:lstStyle/>
          <a:p>
            <a:pPr>
              <a:defRPr sz="800"/>
            </a:pPr>
            <a:endParaRPr lang="en-US"/>
          </a:p>
        </c:txPr>
        <c:crossAx val="69499520"/>
        <c:crosses val="autoZero"/>
        <c:crossBetween val="midCat"/>
      </c:valAx>
      <c:valAx>
        <c:axId val="69499520"/>
        <c:scaling>
          <c:orientation val="minMax"/>
        </c:scaling>
        <c:axPos val="l"/>
        <c:majorGridlines/>
        <c:numFmt formatCode="#,##0" sourceLinked="0"/>
        <c:tickLblPos val="nextTo"/>
        <c:txPr>
          <a:bodyPr/>
          <a:lstStyle/>
          <a:p>
            <a:pPr>
              <a:defRPr sz="800"/>
            </a:pPr>
            <a:endParaRPr lang="en-US"/>
          </a:p>
        </c:txPr>
        <c:crossAx val="69497984"/>
        <c:crosses val="autoZero"/>
        <c:crossBetween val="midCat"/>
      </c:valAx>
    </c:plotArea>
    <c:plotVisOnly val="1"/>
  </c:chart>
  <c:spPr>
    <a:ln>
      <a:solidFill>
        <a:schemeClr val="bg1">
          <a:lumMod val="65000"/>
        </a:schemeClr>
      </a:solidFill>
    </a:ln>
  </c:sp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1306988463966182"/>
          <c:y val="3.4887253912265492E-2"/>
          <c:w val="0.84630439086796938"/>
          <c:h val="0.75755978749262676"/>
        </c:manualLayout>
      </c:layout>
      <c:scatterChart>
        <c:scatterStyle val="smoothMarker"/>
        <c:ser>
          <c:idx val="0"/>
          <c:order val="0"/>
          <c:tx>
            <c:strRef>
              <c:f>'graph data 70deg trail 1'!$D$1:$F$1</c:f>
              <c:strCache>
                <c:ptCount val="1"/>
                <c:pt idx="0">
                  <c:v>A1a16-A2</c:v>
                </c:pt>
              </c:strCache>
            </c:strRef>
          </c:tx>
          <c:marker>
            <c:symbol val="none"/>
          </c:marker>
          <c:xVal>
            <c:numRef>
              <c:f>'graph data 70deg trail 1'!$A$4:$A$180</c:f>
              <c:numCache>
                <c:formatCode>0.00</c:formatCode>
                <c:ptCount val="17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pt idx="115">
                  <c:v>946</c:v>
                </c:pt>
                <c:pt idx="116">
                  <c:v>954</c:v>
                </c:pt>
                <c:pt idx="117">
                  <c:v>962</c:v>
                </c:pt>
                <c:pt idx="118">
                  <c:v>970</c:v>
                </c:pt>
                <c:pt idx="119">
                  <c:v>978</c:v>
                </c:pt>
                <c:pt idx="120">
                  <c:v>986</c:v>
                </c:pt>
                <c:pt idx="121">
                  <c:v>994</c:v>
                </c:pt>
                <c:pt idx="122">
                  <c:v>1002</c:v>
                </c:pt>
                <c:pt idx="123">
                  <c:v>1010</c:v>
                </c:pt>
                <c:pt idx="124">
                  <c:v>1018</c:v>
                </c:pt>
                <c:pt idx="125">
                  <c:v>1026</c:v>
                </c:pt>
                <c:pt idx="126">
                  <c:v>1034</c:v>
                </c:pt>
                <c:pt idx="127">
                  <c:v>1042</c:v>
                </c:pt>
                <c:pt idx="128">
                  <c:v>1050</c:v>
                </c:pt>
                <c:pt idx="129">
                  <c:v>1058</c:v>
                </c:pt>
                <c:pt idx="130">
                  <c:v>1066</c:v>
                </c:pt>
                <c:pt idx="131">
                  <c:v>1074</c:v>
                </c:pt>
                <c:pt idx="132">
                  <c:v>1082</c:v>
                </c:pt>
                <c:pt idx="133">
                  <c:v>1090</c:v>
                </c:pt>
                <c:pt idx="134">
                  <c:v>1098</c:v>
                </c:pt>
                <c:pt idx="135">
                  <c:v>1106</c:v>
                </c:pt>
                <c:pt idx="136">
                  <c:v>1114</c:v>
                </c:pt>
                <c:pt idx="137">
                  <c:v>1122</c:v>
                </c:pt>
                <c:pt idx="138">
                  <c:v>1130</c:v>
                </c:pt>
                <c:pt idx="139">
                  <c:v>1138</c:v>
                </c:pt>
                <c:pt idx="140">
                  <c:v>1146</c:v>
                </c:pt>
                <c:pt idx="141">
                  <c:v>1154</c:v>
                </c:pt>
                <c:pt idx="142">
                  <c:v>1162</c:v>
                </c:pt>
                <c:pt idx="143">
                  <c:v>1170</c:v>
                </c:pt>
                <c:pt idx="144">
                  <c:v>1178</c:v>
                </c:pt>
                <c:pt idx="145">
                  <c:v>1186</c:v>
                </c:pt>
                <c:pt idx="146">
                  <c:v>1194</c:v>
                </c:pt>
                <c:pt idx="147">
                  <c:v>1202</c:v>
                </c:pt>
                <c:pt idx="148">
                  <c:v>1210</c:v>
                </c:pt>
                <c:pt idx="149">
                  <c:v>1218</c:v>
                </c:pt>
                <c:pt idx="150">
                  <c:v>1226</c:v>
                </c:pt>
                <c:pt idx="151">
                  <c:v>1234</c:v>
                </c:pt>
                <c:pt idx="152">
                  <c:v>1242</c:v>
                </c:pt>
                <c:pt idx="153">
                  <c:v>1250</c:v>
                </c:pt>
                <c:pt idx="154">
                  <c:v>1258</c:v>
                </c:pt>
                <c:pt idx="155">
                  <c:v>1266</c:v>
                </c:pt>
                <c:pt idx="156">
                  <c:v>1274</c:v>
                </c:pt>
                <c:pt idx="157">
                  <c:v>1282</c:v>
                </c:pt>
                <c:pt idx="158">
                  <c:v>1290</c:v>
                </c:pt>
                <c:pt idx="159">
                  <c:v>1298</c:v>
                </c:pt>
                <c:pt idx="160">
                  <c:v>1306</c:v>
                </c:pt>
                <c:pt idx="161">
                  <c:v>1314</c:v>
                </c:pt>
                <c:pt idx="162">
                  <c:v>1322</c:v>
                </c:pt>
                <c:pt idx="163">
                  <c:v>1330</c:v>
                </c:pt>
                <c:pt idx="164">
                  <c:v>1338</c:v>
                </c:pt>
                <c:pt idx="165">
                  <c:v>1346</c:v>
                </c:pt>
                <c:pt idx="166">
                  <c:v>1354</c:v>
                </c:pt>
                <c:pt idx="167">
                  <c:v>1362</c:v>
                </c:pt>
                <c:pt idx="168">
                  <c:v>1370</c:v>
                </c:pt>
                <c:pt idx="169">
                  <c:v>1378</c:v>
                </c:pt>
                <c:pt idx="170">
                  <c:v>1386</c:v>
                </c:pt>
                <c:pt idx="171">
                  <c:v>1394</c:v>
                </c:pt>
                <c:pt idx="172">
                  <c:v>1402</c:v>
                </c:pt>
                <c:pt idx="173">
                  <c:v>1410</c:v>
                </c:pt>
                <c:pt idx="174">
                  <c:v>1418</c:v>
                </c:pt>
                <c:pt idx="175">
                  <c:v>1426</c:v>
                </c:pt>
                <c:pt idx="176">
                  <c:v>1434</c:v>
                </c:pt>
              </c:numCache>
            </c:numRef>
          </c:xVal>
          <c:yVal>
            <c:numRef>
              <c:f>'graph data 70deg trail 1'!$F$4:$F$180</c:f>
              <c:numCache>
                <c:formatCode>0</c:formatCode>
                <c:ptCount val="177"/>
                <c:pt idx="0">
                  <c:v>5263.5</c:v>
                </c:pt>
                <c:pt idx="1">
                  <c:v>5327.5</c:v>
                </c:pt>
                <c:pt idx="2">
                  <c:v>5310.5</c:v>
                </c:pt>
                <c:pt idx="3">
                  <c:v>5293</c:v>
                </c:pt>
                <c:pt idx="4">
                  <c:v>5275.5</c:v>
                </c:pt>
                <c:pt idx="5">
                  <c:v>5258.5</c:v>
                </c:pt>
                <c:pt idx="6">
                  <c:v>5241</c:v>
                </c:pt>
                <c:pt idx="7">
                  <c:v>5224</c:v>
                </c:pt>
                <c:pt idx="8">
                  <c:v>5205.5</c:v>
                </c:pt>
                <c:pt idx="9">
                  <c:v>5187</c:v>
                </c:pt>
                <c:pt idx="10">
                  <c:v>5168.5</c:v>
                </c:pt>
                <c:pt idx="11">
                  <c:v>5149</c:v>
                </c:pt>
                <c:pt idx="12">
                  <c:v>5129</c:v>
                </c:pt>
                <c:pt idx="13">
                  <c:v>5109</c:v>
                </c:pt>
                <c:pt idx="14">
                  <c:v>5088</c:v>
                </c:pt>
                <c:pt idx="15">
                  <c:v>5068.5</c:v>
                </c:pt>
                <c:pt idx="16">
                  <c:v>5048.5</c:v>
                </c:pt>
                <c:pt idx="17">
                  <c:v>5029</c:v>
                </c:pt>
                <c:pt idx="18">
                  <c:v>5009.5</c:v>
                </c:pt>
                <c:pt idx="19">
                  <c:v>4990.5</c:v>
                </c:pt>
                <c:pt idx="20">
                  <c:v>4971.5</c:v>
                </c:pt>
                <c:pt idx="21">
                  <c:v>4951.5</c:v>
                </c:pt>
                <c:pt idx="22">
                  <c:v>4932.5</c:v>
                </c:pt>
                <c:pt idx="23">
                  <c:v>4913.5</c:v>
                </c:pt>
                <c:pt idx="24">
                  <c:v>4894.5</c:v>
                </c:pt>
                <c:pt idx="25">
                  <c:v>4875.5</c:v>
                </c:pt>
                <c:pt idx="26">
                  <c:v>4858</c:v>
                </c:pt>
                <c:pt idx="27">
                  <c:v>4856</c:v>
                </c:pt>
                <c:pt idx="28">
                  <c:v>4863</c:v>
                </c:pt>
                <c:pt idx="29">
                  <c:v>4871</c:v>
                </c:pt>
                <c:pt idx="30">
                  <c:v>4874.5</c:v>
                </c:pt>
                <c:pt idx="31">
                  <c:v>4878</c:v>
                </c:pt>
                <c:pt idx="32">
                  <c:v>4888.5</c:v>
                </c:pt>
                <c:pt idx="33">
                  <c:v>4892</c:v>
                </c:pt>
                <c:pt idx="34">
                  <c:v>4902</c:v>
                </c:pt>
                <c:pt idx="35">
                  <c:v>4907.5</c:v>
                </c:pt>
                <c:pt idx="36">
                  <c:v>4917.5</c:v>
                </c:pt>
                <c:pt idx="37">
                  <c:v>4922.5</c:v>
                </c:pt>
                <c:pt idx="38">
                  <c:v>4927.5</c:v>
                </c:pt>
                <c:pt idx="39">
                  <c:v>4938.5</c:v>
                </c:pt>
                <c:pt idx="40">
                  <c:v>4942.5</c:v>
                </c:pt>
                <c:pt idx="41">
                  <c:v>4953</c:v>
                </c:pt>
                <c:pt idx="42">
                  <c:v>4962</c:v>
                </c:pt>
                <c:pt idx="43">
                  <c:v>4970</c:v>
                </c:pt>
                <c:pt idx="44">
                  <c:v>4975</c:v>
                </c:pt>
                <c:pt idx="45">
                  <c:v>4982</c:v>
                </c:pt>
                <c:pt idx="46">
                  <c:v>4992</c:v>
                </c:pt>
                <c:pt idx="47">
                  <c:v>5007</c:v>
                </c:pt>
                <c:pt idx="48">
                  <c:v>5006</c:v>
                </c:pt>
                <c:pt idx="49">
                  <c:v>5016</c:v>
                </c:pt>
                <c:pt idx="50">
                  <c:v>5024.5</c:v>
                </c:pt>
                <c:pt idx="51">
                  <c:v>5030.5</c:v>
                </c:pt>
                <c:pt idx="52">
                  <c:v>5038.5</c:v>
                </c:pt>
                <c:pt idx="53">
                  <c:v>5043</c:v>
                </c:pt>
                <c:pt idx="54">
                  <c:v>5050.5</c:v>
                </c:pt>
                <c:pt idx="55">
                  <c:v>5063.5</c:v>
                </c:pt>
                <c:pt idx="56">
                  <c:v>5071.5</c:v>
                </c:pt>
                <c:pt idx="57">
                  <c:v>5073.5</c:v>
                </c:pt>
                <c:pt idx="58">
                  <c:v>5082.5</c:v>
                </c:pt>
                <c:pt idx="59">
                  <c:v>5093</c:v>
                </c:pt>
                <c:pt idx="60">
                  <c:v>5097.5</c:v>
                </c:pt>
                <c:pt idx="61">
                  <c:v>5104.5</c:v>
                </c:pt>
                <c:pt idx="62">
                  <c:v>5112.5</c:v>
                </c:pt>
                <c:pt idx="63">
                  <c:v>5120</c:v>
                </c:pt>
                <c:pt idx="64">
                  <c:v>5124</c:v>
                </c:pt>
                <c:pt idx="65">
                  <c:v>5132</c:v>
                </c:pt>
                <c:pt idx="66">
                  <c:v>5139</c:v>
                </c:pt>
                <c:pt idx="67">
                  <c:v>5143</c:v>
                </c:pt>
                <c:pt idx="68">
                  <c:v>5150</c:v>
                </c:pt>
                <c:pt idx="69">
                  <c:v>5152.5</c:v>
                </c:pt>
                <c:pt idx="70">
                  <c:v>5163.5</c:v>
                </c:pt>
                <c:pt idx="71">
                  <c:v>5168</c:v>
                </c:pt>
                <c:pt idx="72">
                  <c:v>5172.5</c:v>
                </c:pt>
                <c:pt idx="73">
                  <c:v>5180.5</c:v>
                </c:pt>
                <c:pt idx="74">
                  <c:v>5188</c:v>
                </c:pt>
                <c:pt idx="75">
                  <c:v>5193</c:v>
                </c:pt>
                <c:pt idx="76">
                  <c:v>5198.5</c:v>
                </c:pt>
                <c:pt idx="77">
                  <c:v>5201.5</c:v>
                </c:pt>
                <c:pt idx="78">
                  <c:v>5205</c:v>
                </c:pt>
                <c:pt idx="79">
                  <c:v>5212.5</c:v>
                </c:pt>
                <c:pt idx="80">
                  <c:v>5212</c:v>
                </c:pt>
                <c:pt idx="81">
                  <c:v>5220</c:v>
                </c:pt>
                <c:pt idx="82">
                  <c:v>5225</c:v>
                </c:pt>
                <c:pt idx="83">
                  <c:v>5231.5</c:v>
                </c:pt>
                <c:pt idx="84">
                  <c:v>5234</c:v>
                </c:pt>
                <c:pt idx="85">
                  <c:v>5237.5</c:v>
                </c:pt>
                <c:pt idx="86">
                  <c:v>5246</c:v>
                </c:pt>
                <c:pt idx="87">
                  <c:v>5250.5</c:v>
                </c:pt>
                <c:pt idx="88">
                  <c:v>5249.5</c:v>
                </c:pt>
                <c:pt idx="89">
                  <c:v>5259</c:v>
                </c:pt>
                <c:pt idx="90">
                  <c:v>5260</c:v>
                </c:pt>
                <c:pt idx="91">
                  <c:v>5266.5</c:v>
                </c:pt>
                <c:pt idx="92">
                  <c:v>5268</c:v>
                </c:pt>
                <c:pt idx="93">
                  <c:v>5269.5</c:v>
                </c:pt>
                <c:pt idx="94">
                  <c:v>5273</c:v>
                </c:pt>
                <c:pt idx="95">
                  <c:v>5277.5</c:v>
                </c:pt>
                <c:pt idx="96">
                  <c:v>5285</c:v>
                </c:pt>
                <c:pt idx="97">
                  <c:v>5285</c:v>
                </c:pt>
                <c:pt idx="98">
                  <c:v>5286</c:v>
                </c:pt>
                <c:pt idx="99">
                  <c:v>5292.5</c:v>
                </c:pt>
                <c:pt idx="100">
                  <c:v>5295</c:v>
                </c:pt>
                <c:pt idx="101">
                  <c:v>5299.5</c:v>
                </c:pt>
                <c:pt idx="102">
                  <c:v>5301.5</c:v>
                </c:pt>
                <c:pt idx="103">
                  <c:v>5308</c:v>
                </c:pt>
                <c:pt idx="104">
                  <c:v>5309</c:v>
                </c:pt>
                <c:pt idx="105">
                  <c:v>5307.5</c:v>
                </c:pt>
                <c:pt idx="106">
                  <c:v>5313.5</c:v>
                </c:pt>
                <c:pt idx="107">
                  <c:v>5315</c:v>
                </c:pt>
                <c:pt idx="108">
                  <c:v>5317</c:v>
                </c:pt>
                <c:pt idx="109">
                  <c:v>5319</c:v>
                </c:pt>
                <c:pt idx="110">
                  <c:v>5323.5</c:v>
                </c:pt>
                <c:pt idx="111">
                  <c:v>5326</c:v>
                </c:pt>
                <c:pt idx="112">
                  <c:v>5329.5</c:v>
                </c:pt>
                <c:pt idx="113">
                  <c:v>5333.5</c:v>
                </c:pt>
                <c:pt idx="114">
                  <c:v>5331</c:v>
                </c:pt>
                <c:pt idx="115">
                  <c:v>5334</c:v>
                </c:pt>
                <c:pt idx="116">
                  <c:v>5337.5</c:v>
                </c:pt>
                <c:pt idx="117">
                  <c:v>5338</c:v>
                </c:pt>
                <c:pt idx="118">
                  <c:v>5341</c:v>
                </c:pt>
                <c:pt idx="119">
                  <c:v>5341.5</c:v>
                </c:pt>
                <c:pt idx="120">
                  <c:v>5343.5</c:v>
                </c:pt>
                <c:pt idx="121">
                  <c:v>5344</c:v>
                </c:pt>
                <c:pt idx="122">
                  <c:v>5350</c:v>
                </c:pt>
                <c:pt idx="123">
                  <c:v>5349.5</c:v>
                </c:pt>
                <c:pt idx="124">
                  <c:v>5355.5</c:v>
                </c:pt>
                <c:pt idx="125">
                  <c:v>5354</c:v>
                </c:pt>
                <c:pt idx="126">
                  <c:v>5354.5</c:v>
                </c:pt>
                <c:pt idx="127">
                  <c:v>5352</c:v>
                </c:pt>
                <c:pt idx="128">
                  <c:v>5357.5</c:v>
                </c:pt>
                <c:pt idx="129">
                  <c:v>5358</c:v>
                </c:pt>
                <c:pt idx="130">
                  <c:v>5361.5</c:v>
                </c:pt>
                <c:pt idx="131">
                  <c:v>5359.5</c:v>
                </c:pt>
                <c:pt idx="132">
                  <c:v>5361</c:v>
                </c:pt>
                <c:pt idx="133">
                  <c:v>5365.5</c:v>
                </c:pt>
                <c:pt idx="134">
                  <c:v>5365</c:v>
                </c:pt>
                <c:pt idx="135">
                  <c:v>5370.5</c:v>
                </c:pt>
                <c:pt idx="136">
                  <c:v>5369.5</c:v>
                </c:pt>
                <c:pt idx="137">
                  <c:v>5368</c:v>
                </c:pt>
                <c:pt idx="138">
                  <c:v>5369</c:v>
                </c:pt>
                <c:pt idx="139">
                  <c:v>5373</c:v>
                </c:pt>
                <c:pt idx="140">
                  <c:v>5368</c:v>
                </c:pt>
                <c:pt idx="141">
                  <c:v>5376</c:v>
                </c:pt>
                <c:pt idx="142">
                  <c:v>5373.5</c:v>
                </c:pt>
                <c:pt idx="143">
                  <c:v>5373.5</c:v>
                </c:pt>
                <c:pt idx="144">
                  <c:v>5375</c:v>
                </c:pt>
                <c:pt idx="145">
                  <c:v>5381.5</c:v>
                </c:pt>
                <c:pt idx="146">
                  <c:v>5377</c:v>
                </c:pt>
                <c:pt idx="147">
                  <c:v>5377.5</c:v>
                </c:pt>
                <c:pt idx="148">
                  <c:v>5380.5</c:v>
                </c:pt>
                <c:pt idx="149">
                  <c:v>5380</c:v>
                </c:pt>
                <c:pt idx="150">
                  <c:v>5381</c:v>
                </c:pt>
                <c:pt idx="151">
                  <c:v>5384</c:v>
                </c:pt>
                <c:pt idx="152">
                  <c:v>5380.5</c:v>
                </c:pt>
                <c:pt idx="153">
                  <c:v>5385</c:v>
                </c:pt>
                <c:pt idx="154">
                  <c:v>5386</c:v>
                </c:pt>
                <c:pt idx="155">
                  <c:v>5386.5</c:v>
                </c:pt>
                <c:pt idx="156">
                  <c:v>5385</c:v>
                </c:pt>
                <c:pt idx="157">
                  <c:v>5385</c:v>
                </c:pt>
                <c:pt idx="158">
                  <c:v>5385.5</c:v>
                </c:pt>
                <c:pt idx="159">
                  <c:v>5385</c:v>
                </c:pt>
                <c:pt idx="160">
                  <c:v>5389</c:v>
                </c:pt>
                <c:pt idx="161">
                  <c:v>5386</c:v>
                </c:pt>
                <c:pt idx="162">
                  <c:v>5388.5</c:v>
                </c:pt>
                <c:pt idx="163">
                  <c:v>5387.5</c:v>
                </c:pt>
                <c:pt idx="164">
                  <c:v>5389</c:v>
                </c:pt>
                <c:pt idx="165">
                  <c:v>5390.5</c:v>
                </c:pt>
                <c:pt idx="166">
                  <c:v>5390</c:v>
                </c:pt>
                <c:pt idx="167">
                  <c:v>5390</c:v>
                </c:pt>
                <c:pt idx="168">
                  <c:v>5393</c:v>
                </c:pt>
                <c:pt idx="169">
                  <c:v>5388</c:v>
                </c:pt>
                <c:pt idx="170">
                  <c:v>5393</c:v>
                </c:pt>
                <c:pt idx="171">
                  <c:v>5397</c:v>
                </c:pt>
                <c:pt idx="172">
                  <c:v>5395.5</c:v>
                </c:pt>
                <c:pt idx="173">
                  <c:v>5391</c:v>
                </c:pt>
                <c:pt idx="174">
                  <c:v>5394.5</c:v>
                </c:pt>
                <c:pt idx="175">
                  <c:v>5392.5</c:v>
                </c:pt>
                <c:pt idx="176">
                  <c:v>5393.5</c:v>
                </c:pt>
              </c:numCache>
            </c:numRef>
          </c:yVal>
          <c:smooth val="1"/>
        </c:ser>
        <c:ser>
          <c:idx val="1"/>
          <c:order val="1"/>
          <c:tx>
            <c:strRef>
              <c:f>'graph data 70deg trail 1'!$G$1:$I$1</c:f>
              <c:strCache>
                <c:ptCount val="1"/>
                <c:pt idx="0">
                  <c:v>Buffer Blk</c:v>
                </c:pt>
              </c:strCache>
            </c:strRef>
          </c:tx>
          <c:marker>
            <c:symbol val="none"/>
          </c:marker>
          <c:xVal>
            <c:numRef>
              <c:f>'graph data 70deg trail 1'!$A$4:$A$180</c:f>
              <c:numCache>
                <c:formatCode>0.00</c:formatCode>
                <c:ptCount val="17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pt idx="115">
                  <c:v>946</c:v>
                </c:pt>
                <c:pt idx="116">
                  <c:v>954</c:v>
                </c:pt>
                <c:pt idx="117">
                  <c:v>962</c:v>
                </c:pt>
                <c:pt idx="118">
                  <c:v>970</c:v>
                </c:pt>
                <c:pt idx="119">
                  <c:v>978</c:v>
                </c:pt>
                <c:pt idx="120">
                  <c:v>986</c:v>
                </c:pt>
                <c:pt idx="121">
                  <c:v>994</c:v>
                </c:pt>
                <c:pt idx="122">
                  <c:v>1002</c:v>
                </c:pt>
                <c:pt idx="123">
                  <c:v>1010</c:v>
                </c:pt>
                <c:pt idx="124">
                  <c:v>1018</c:v>
                </c:pt>
                <c:pt idx="125">
                  <c:v>1026</c:v>
                </c:pt>
                <c:pt idx="126">
                  <c:v>1034</c:v>
                </c:pt>
                <c:pt idx="127">
                  <c:v>1042</c:v>
                </c:pt>
                <c:pt idx="128">
                  <c:v>1050</c:v>
                </c:pt>
                <c:pt idx="129">
                  <c:v>1058</c:v>
                </c:pt>
                <c:pt idx="130">
                  <c:v>1066</c:v>
                </c:pt>
                <c:pt idx="131">
                  <c:v>1074</c:v>
                </c:pt>
                <c:pt idx="132">
                  <c:v>1082</c:v>
                </c:pt>
                <c:pt idx="133">
                  <c:v>1090</c:v>
                </c:pt>
                <c:pt idx="134">
                  <c:v>1098</c:v>
                </c:pt>
                <c:pt idx="135">
                  <c:v>1106</c:v>
                </c:pt>
                <c:pt idx="136">
                  <c:v>1114</c:v>
                </c:pt>
                <c:pt idx="137">
                  <c:v>1122</c:v>
                </c:pt>
                <c:pt idx="138">
                  <c:v>1130</c:v>
                </c:pt>
                <c:pt idx="139">
                  <c:v>1138</c:v>
                </c:pt>
                <c:pt idx="140">
                  <c:v>1146</c:v>
                </c:pt>
                <c:pt idx="141">
                  <c:v>1154</c:v>
                </c:pt>
                <c:pt idx="142">
                  <c:v>1162</c:v>
                </c:pt>
                <c:pt idx="143">
                  <c:v>1170</c:v>
                </c:pt>
                <c:pt idx="144">
                  <c:v>1178</c:v>
                </c:pt>
                <c:pt idx="145">
                  <c:v>1186</c:v>
                </c:pt>
                <c:pt idx="146">
                  <c:v>1194</c:v>
                </c:pt>
                <c:pt idx="147">
                  <c:v>1202</c:v>
                </c:pt>
                <c:pt idx="148">
                  <c:v>1210</c:v>
                </c:pt>
                <c:pt idx="149">
                  <c:v>1218</c:v>
                </c:pt>
                <c:pt idx="150">
                  <c:v>1226</c:v>
                </c:pt>
                <c:pt idx="151">
                  <c:v>1234</c:v>
                </c:pt>
                <c:pt idx="152">
                  <c:v>1242</c:v>
                </c:pt>
                <c:pt idx="153">
                  <c:v>1250</c:v>
                </c:pt>
                <c:pt idx="154">
                  <c:v>1258</c:v>
                </c:pt>
                <c:pt idx="155">
                  <c:v>1266</c:v>
                </c:pt>
                <c:pt idx="156">
                  <c:v>1274</c:v>
                </c:pt>
                <c:pt idx="157">
                  <c:v>1282</c:v>
                </c:pt>
                <c:pt idx="158">
                  <c:v>1290</c:v>
                </c:pt>
                <c:pt idx="159">
                  <c:v>1298</c:v>
                </c:pt>
                <c:pt idx="160">
                  <c:v>1306</c:v>
                </c:pt>
                <c:pt idx="161">
                  <c:v>1314</c:v>
                </c:pt>
                <c:pt idx="162">
                  <c:v>1322</c:v>
                </c:pt>
                <c:pt idx="163">
                  <c:v>1330</c:v>
                </c:pt>
                <c:pt idx="164">
                  <c:v>1338</c:v>
                </c:pt>
                <c:pt idx="165">
                  <c:v>1346</c:v>
                </c:pt>
                <c:pt idx="166">
                  <c:v>1354</c:v>
                </c:pt>
                <c:pt idx="167">
                  <c:v>1362</c:v>
                </c:pt>
                <c:pt idx="168">
                  <c:v>1370</c:v>
                </c:pt>
                <c:pt idx="169">
                  <c:v>1378</c:v>
                </c:pt>
                <c:pt idx="170">
                  <c:v>1386</c:v>
                </c:pt>
                <c:pt idx="171">
                  <c:v>1394</c:v>
                </c:pt>
                <c:pt idx="172">
                  <c:v>1402</c:v>
                </c:pt>
                <c:pt idx="173">
                  <c:v>1410</c:v>
                </c:pt>
                <c:pt idx="174">
                  <c:v>1418</c:v>
                </c:pt>
                <c:pt idx="175">
                  <c:v>1426</c:v>
                </c:pt>
                <c:pt idx="176">
                  <c:v>1434</c:v>
                </c:pt>
              </c:numCache>
            </c:numRef>
          </c:xVal>
          <c:yVal>
            <c:numRef>
              <c:f>'graph data 70deg trail 1'!$I$4:$I$180</c:f>
              <c:numCache>
                <c:formatCode>0</c:formatCode>
                <c:ptCount val="177"/>
                <c:pt idx="0">
                  <c:v>2107.5</c:v>
                </c:pt>
                <c:pt idx="1">
                  <c:v>2111</c:v>
                </c:pt>
                <c:pt idx="2">
                  <c:v>2110.5</c:v>
                </c:pt>
                <c:pt idx="3">
                  <c:v>2110.5</c:v>
                </c:pt>
                <c:pt idx="4">
                  <c:v>2110</c:v>
                </c:pt>
                <c:pt idx="5">
                  <c:v>2109.5</c:v>
                </c:pt>
                <c:pt idx="6">
                  <c:v>2109.5</c:v>
                </c:pt>
                <c:pt idx="7">
                  <c:v>2109</c:v>
                </c:pt>
                <c:pt idx="8">
                  <c:v>2108.5</c:v>
                </c:pt>
                <c:pt idx="9">
                  <c:v>2108</c:v>
                </c:pt>
                <c:pt idx="10">
                  <c:v>2107.5</c:v>
                </c:pt>
                <c:pt idx="11">
                  <c:v>2107.5</c:v>
                </c:pt>
                <c:pt idx="12">
                  <c:v>2106.5</c:v>
                </c:pt>
                <c:pt idx="13">
                  <c:v>2107</c:v>
                </c:pt>
                <c:pt idx="14">
                  <c:v>2107.5</c:v>
                </c:pt>
                <c:pt idx="15">
                  <c:v>2107.5</c:v>
                </c:pt>
                <c:pt idx="16">
                  <c:v>2107.5</c:v>
                </c:pt>
                <c:pt idx="17">
                  <c:v>2107.5</c:v>
                </c:pt>
                <c:pt idx="18">
                  <c:v>2107</c:v>
                </c:pt>
                <c:pt idx="19">
                  <c:v>2107</c:v>
                </c:pt>
                <c:pt idx="20">
                  <c:v>2106</c:v>
                </c:pt>
                <c:pt idx="21">
                  <c:v>2105.5</c:v>
                </c:pt>
                <c:pt idx="22">
                  <c:v>2105.5</c:v>
                </c:pt>
                <c:pt idx="23">
                  <c:v>2105</c:v>
                </c:pt>
                <c:pt idx="24">
                  <c:v>2105.5</c:v>
                </c:pt>
                <c:pt idx="25">
                  <c:v>2106</c:v>
                </c:pt>
                <c:pt idx="26">
                  <c:v>2106.5</c:v>
                </c:pt>
                <c:pt idx="27">
                  <c:v>2105</c:v>
                </c:pt>
                <c:pt idx="28">
                  <c:v>2106.5</c:v>
                </c:pt>
                <c:pt idx="29">
                  <c:v>2105</c:v>
                </c:pt>
                <c:pt idx="30">
                  <c:v>2105</c:v>
                </c:pt>
                <c:pt idx="31">
                  <c:v>2105</c:v>
                </c:pt>
                <c:pt idx="32">
                  <c:v>2105</c:v>
                </c:pt>
                <c:pt idx="33">
                  <c:v>2103.5</c:v>
                </c:pt>
                <c:pt idx="34">
                  <c:v>2105.5</c:v>
                </c:pt>
                <c:pt idx="35">
                  <c:v>2104</c:v>
                </c:pt>
                <c:pt idx="36">
                  <c:v>2107.5</c:v>
                </c:pt>
                <c:pt idx="37">
                  <c:v>2105</c:v>
                </c:pt>
                <c:pt idx="38">
                  <c:v>2107</c:v>
                </c:pt>
                <c:pt idx="39">
                  <c:v>2105</c:v>
                </c:pt>
                <c:pt idx="40">
                  <c:v>2104.5</c:v>
                </c:pt>
                <c:pt idx="41">
                  <c:v>2107.5</c:v>
                </c:pt>
                <c:pt idx="42">
                  <c:v>2104</c:v>
                </c:pt>
                <c:pt idx="43">
                  <c:v>2106.5</c:v>
                </c:pt>
                <c:pt idx="44">
                  <c:v>2105</c:v>
                </c:pt>
                <c:pt idx="45">
                  <c:v>2105</c:v>
                </c:pt>
                <c:pt idx="46">
                  <c:v>2104</c:v>
                </c:pt>
                <c:pt idx="47">
                  <c:v>2105.5</c:v>
                </c:pt>
                <c:pt idx="48">
                  <c:v>2107</c:v>
                </c:pt>
                <c:pt idx="49">
                  <c:v>2106.5</c:v>
                </c:pt>
                <c:pt idx="50">
                  <c:v>2104</c:v>
                </c:pt>
                <c:pt idx="51">
                  <c:v>2107</c:v>
                </c:pt>
                <c:pt idx="52">
                  <c:v>2109</c:v>
                </c:pt>
                <c:pt idx="53">
                  <c:v>2103</c:v>
                </c:pt>
                <c:pt idx="54">
                  <c:v>2108</c:v>
                </c:pt>
                <c:pt idx="55">
                  <c:v>2105.5</c:v>
                </c:pt>
                <c:pt idx="56">
                  <c:v>2106.5</c:v>
                </c:pt>
                <c:pt idx="57">
                  <c:v>2106</c:v>
                </c:pt>
                <c:pt idx="58">
                  <c:v>2105</c:v>
                </c:pt>
                <c:pt idx="59">
                  <c:v>2104.5</c:v>
                </c:pt>
                <c:pt idx="60">
                  <c:v>2103</c:v>
                </c:pt>
                <c:pt idx="61">
                  <c:v>2106</c:v>
                </c:pt>
                <c:pt idx="62">
                  <c:v>2107.5</c:v>
                </c:pt>
                <c:pt idx="63">
                  <c:v>2106</c:v>
                </c:pt>
                <c:pt idx="64">
                  <c:v>2108</c:v>
                </c:pt>
                <c:pt idx="65">
                  <c:v>2103</c:v>
                </c:pt>
                <c:pt idx="66">
                  <c:v>2102.5</c:v>
                </c:pt>
                <c:pt idx="67">
                  <c:v>2105</c:v>
                </c:pt>
                <c:pt idx="68">
                  <c:v>2101</c:v>
                </c:pt>
                <c:pt idx="69">
                  <c:v>2110.5</c:v>
                </c:pt>
                <c:pt idx="70">
                  <c:v>2104.5</c:v>
                </c:pt>
                <c:pt idx="71">
                  <c:v>2104.5</c:v>
                </c:pt>
                <c:pt idx="72">
                  <c:v>2105.5</c:v>
                </c:pt>
                <c:pt idx="73">
                  <c:v>2108.5</c:v>
                </c:pt>
                <c:pt idx="74">
                  <c:v>2107.5</c:v>
                </c:pt>
                <c:pt idx="75">
                  <c:v>2107</c:v>
                </c:pt>
                <c:pt idx="76">
                  <c:v>2104.5</c:v>
                </c:pt>
                <c:pt idx="77">
                  <c:v>2106</c:v>
                </c:pt>
                <c:pt idx="78">
                  <c:v>2104.5</c:v>
                </c:pt>
                <c:pt idx="79">
                  <c:v>2105.5</c:v>
                </c:pt>
                <c:pt idx="80">
                  <c:v>2104.5</c:v>
                </c:pt>
                <c:pt idx="81">
                  <c:v>2103.5</c:v>
                </c:pt>
                <c:pt idx="82">
                  <c:v>2106.5</c:v>
                </c:pt>
                <c:pt idx="83">
                  <c:v>2104.5</c:v>
                </c:pt>
                <c:pt idx="84">
                  <c:v>2106</c:v>
                </c:pt>
                <c:pt idx="85">
                  <c:v>2107</c:v>
                </c:pt>
                <c:pt idx="86">
                  <c:v>2103.5</c:v>
                </c:pt>
                <c:pt idx="87">
                  <c:v>2107.5</c:v>
                </c:pt>
                <c:pt idx="88">
                  <c:v>2106</c:v>
                </c:pt>
                <c:pt idx="89">
                  <c:v>2106</c:v>
                </c:pt>
                <c:pt idx="90">
                  <c:v>2104.5</c:v>
                </c:pt>
                <c:pt idx="91">
                  <c:v>2106</c:v>
                </c:pt>
                <c:pt idx="92">
                  <c:v>2105</c:v>
                </c:pt>
                <c:pt idx="93">
                  <c:v>2103.5</c:v>
                </c:pt>
                <c:pt idx="94">
                  <c:v>2105</c:v>
                </c:pt>
                <c:pt idx="95">
                  <c:v>2106</c:v>
                </c:pt>
                <c:pt idx="96">
                  <c:v>2106.5</c:v>
                </c:pt>
                <c:pt idx="97">
                  <c:v>2105.5</c:v>
                </c:pt>
                <c:pt idx="98">
                  <c:v>2103.5</c:v>
                </c:pt>
                <c:pt idx="99">
                  <c:v>2105.5</c:v>
                </c:pt>
                <c:pt idx="100">
                  <c:v>2102.5</c:v>
                </c:pt>
                <c:pt idx="101">
                  <c:v>2104.5</c:v>
                </c:pt>
                <c:pt idx="102">
                  <c:v>2105.5</c:v>
                </c:pt>
                <c:pt idx="103">
                  <c:v>2105</c:v>
                </c:pt>
                <c:pt idx="104">
                  <c:v>2104</c:v>
                </c:pt>
                <c:pt idx="105">
                  <c:v>2107</c:v>
                </c:pt>
                <c:pt idx="106">
                  <c:v>2107</c:v>
                </c:pt>
                <c:pt idx="107">
                  <c:v>2108</c:v>
                </c:pt>
                <c:pt idx="108">
                  <c:v>2106</c:v>
                </c:pt>
                <c:pt idx="109">
                  <c:v>2105</c:v>
                </c:pt>
                <c:pt idx="110">
                  <c:v>2108</c:v>
                </c:pt>
                <c:pt idx="111">
                  <c:v>2104.5</c:v>
                </c:pt>
                <c:pt idx="112">
                  <c:v>2102.5</c:v>
                </c:pt>
                <c:pt idx="113">
                  <c:v>2107.5</c:v>
                </c:pt>
                <c:pt idx="114">
                  <c:v>2105.5</c:v>
                </c:pt>
                <c:pt idx="115">
                  <c:v>2104</c:v>
                </c:pt>
                <c:pt idx="116">
                  <c:v>2106.5</c:v>
                </c:pt>
                <c:pt idx="117">
                  <c:v>2108</c:v>
                </c:pt>
                <c:pt idx="118">
                  <c:v>2102</c:v>
                </c:pt>
                <c:pt idx="119">
                  <c:v>2106</c:v>
                </c:pt>
                <c:pt idx="120">
                  <c:v>2106.5</c:v>
                </c:pt>
                <c:pt idx="121">
                  <c:v>2106.5</c:v>
                </c:pt>
                <c:pt idx="122">
                  <c:v>2106.5</c:v>
                </c:pt>
                <c:pt idx="123">
                  <c:v>2105.5</c:v>
                </c:pt>
                <c:pt idx="124">
                  <c:v>2103</c:v>
                </c:pt>
                <c:pt idx="125">
                  <c:v>2104</c:v>
                </c:pt>
                <c:pt idx="126">
                  <c:v>2107</c:v>
                </c:pt>
                <c:pt idx="127">
                  <c:v>2105.5</c:v>
                </c:pt>
                <c:pt idx="128">
                  <c:v>2104.5</c:v>
                </c:pt>
                <c:pt idx="129">
                  <c:v>2108</c:v>
                </c:pt>
                <c:pt idx="130">
                  <c:v>2104.5</c:v>
                </c:pt>
                <c:pt idx="131">
                  <c:v>2106</c:v>
                </c:pt>
                <c:pt idx="132">
                  <c:v>2104</c:v>
                </c:pt>
                <c:pt idx="133">
                  <c:v>2106</c:v>
                </c:pt>
                <c:pt idx="134">
                  <c:v>2102.5</c:v>
                </c:pt>
                <c:pt idx="135">
                  <c:v>2108.5</c:v>
                </c:pt>
                <c:pt idx="136">
                  <c:v>2107</c:v>
                </c:pt>
                <c:pt idx="137">
                  <c:v>2104</c:v>
                </c:pt>
                <c:pt idx="138">
                  <c:v>2103.5</c:v>
                </c:pt>
                <c:pt idx="139">
                  <c:v>2110.5</c:v>
                </c:pt>
                <c:pt idx="140">
                  <c:v>2106.5</c:v>
                </c:pt>
                <c:pt idx="141">
                  <c:v>2108</c:v>
                </c:pt>
                <c:pt idx="142">
                  <c:v>2107</c:v>
                </c:pt>
                <c:pt idx="143">
                  <c:v>2104.5</c:v>
                </c:pt>
                <c:pt idx="144">
                  <c:v>2106.5</c:v>
                </c:pt>
                <c:pt idx="145">
                  <c:v>2106</c:v>
                </c:pt>
                <c:pt idx="146">
                  <c:v>2106</c:v>
                </c:pt>
                <c:pt idx="147">
                  <c:v>2106.5</c:v>
                </c:pt>
                <c:pt idx="148">
                  <c:v>2108.5</c:v>
                </c:pt>
                <c:pt idx="149">
                  <c:v>2103.5</c:v>
                </c:pt>
                <c:pt idx="150">
                  <c:v>2108.5</c:v>
                </c:pt>
                <c:pt idx="151">
                  <c:v>2105.5</c:v>
                </c:pt>
                <c:pt idx="152">
                  <c:v>2107.5</c:v>
                </c:pt>
                <c:pt idx="153">
                  <c:v>2106</c:v>
                </c:pt>
                <c:pt idx="154">
                  <c:v>2104.5</c:v>
                </c:pt>
                <c:pt idx="155">
                  <c:v>2105</c:v>
                </c:pt>
                <c:pt idx="156">
                  <c:v>2107</c:v>
                </c:pt>
                <c:pt idx="157">
                  <c:v>2108</c:v>
                </c:pt>
                <c:pt idx="158">
                  <c:v>2107.5</c:v>
                </c:pt>
                <c:pt idx="159">
                  <c:v>2105</c:v>
                </c:pt>
                <c:pt idx="160">
                  <c:v>2107</c:v>
                </c:pt>
                <c:pt idx="161">
                  <c:v>2105.5</c:v>
                </c:pt>
                <c:pt idx="162">
                  <c:v>2108</c:v>
                </c:pt>
                <c:pt idx="163">
                  <c:v>2104.5</c:v>
                </c:pt>
                <c:pt idx="164">
                  <c:v>2106</c:v>
                </c:pt>
                <c:pt idx="165">
                  <c:v>2107.5</c:v>
                </c:pt>
                <c:pt idx="166">
                  <c:v>2104.5</c:v>
                </c:pt>
                <c:pt idx="167">
                  <c:v>2106.5</c:v>
                </c:pt>
                <c:pt idx="168">
                  <c:v>2107</c:v>
                </c:pt>
                <c:pt idx="169">
                  <c:v>2108.5</c:v>
                </c:pt>
                <c:pt idx="170">
                  <c:v>2106.5</c:v>
                </c:pt>
                <c:pt idx="171">
                  <c:v>2107.5</c:v>
                </c:pt>
                <c:pt idx="172">
                  <c:v>2103</c:v>
                </c:pt>
                <c:pt idx="173">
                  <c:v>2107.5</c:v>
                </c:pt>
                <c:pt idx="174">
                  <c:v>2107.5</c:v>
                </c:pt>
                <c:pt idx="175">
                  <c:v>2108.5</c:v>
                </c:pt>
                <c:pt idx="176">
                  <c:v>2107.5</c:v>
                </c:pt>
              </c:numCache>
            </c:numRef>
          </c:yVal>
          <c:smooth val="1"/>
        </c:ser>
        <c:axId val="33281152"/>
        <c:axId val="33282688"/>
      </c:scatterChart>
      <c:valAx>
        <c:axId val="33281152"/>
        <c:scaling>
          <c:orientation val="minMax"/>
          <c:max val="15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33282688"/>
        <c:crosses val="autoZero"/>
        <c:crossBetween val="midCat"/>
      </c:valAx>
      <c:valAx>
        <c:axId val="33282688"/>
        <c:scaling>
          <c:orientation val="minMax"/>
          <c:max val="5500"/>
          <c:min val="45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900"/>
            </a:pPr>
            <a:endParaRPr lang="en-US"/>
          </a:p>
        </c:txPr>
        <c:crossAx val="33281152"/>
        <c:crosses val="autoZero"/>
        <c:crossBetween val="midCat"/>
      </c:valAx>
    </c:plotArea>
    <c:plotVisOnly val="1"/>
  </c:chart>
  <c:spPr>
    <a:ln>
      <a:solidFill>
        <a:prstClr val="black"/>
      </a:solid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4459290619494478"/>
          <c:y val="0.14865995917177019"/>
          <c:w val="0.79312132216349673"/>
          <c:h val="0.6680475357247011"/>
        </c:manualLayout>
      </c:layout>
      <c:scatterChart>
        <c:scatterStyle val="smoothMarker"/>
        <c:ser>
          <c:idx val="0"/>
          <c:order val="0"/>
          <c:tx>
            <c:strRef>
              <c:f>'graph data 70deg trail 1'!$D$1:$F$1</c:f>
              <c:strCache>
                <c:ptCount val="1"/>
                <c:pt idx="0">
                  <c:v>A1a16-A2</c:v>
                </c:pt>
              </c:strCache>
            </c:strRef>
          </c:tx>
          <c:marker>
            <c:symbol val="none"/>
          </c:marker>
          <c:xVal>
            <c:numRef>
              <c:f>'graph data 70deg trail 1'!$A$4:$A$180</c:f>
              <c:numCache>
                <c:formatCode>0.00</c:formatCode>
                <c:ptCount val="17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pt idx="115">
                  <c:v>946</c:v>
                </c:pt>
                <c:pt idx="116">
                  <c:v>954</c:v>
                </c:pt>
                <c:pt idx="117">
                  <c:v>962</c:v>
                </c:pt>
                <c:pt idx="118">
                  <c:v>970</c:v>
                </c:pt>
                <c:pt idx="119">
                  <c:v>978</c:v>
                </c:pt>
                <c:pt idx="120">
                  <c:v>986</c:v>
                </c:pt>
                <c:pt idx="121">
                  <c:v>994</c:v>
                </c:pt>
                <c:pt idx="122">
                  <c:v>1002</c:v>
                </c:pt>
                <c:pt idx="123">
                  <c:v>1010</c:v>
                </c:pt>
                <c:pt idx="124">
                  <c:v>1018</c:v>
                </c:pt>
                <c:pt idx="125">
                  <c:v>1026</c:v>
                </c:pt>
                <c:pt idx="126">
                  <c:v>1034</c:v>
                </c:pt>
                <c:pt idx="127">
                  <c:v>1042</c:v>
                </c:pt>
                <c:pt idx="128">
                  <c:v>1050</c:v>
                </c:pt>
                <c:pt idx="129">
                  <c:v>1058</c:v>
                </c:pt>
                <c:pt idx="130">
                  <c:v>1066</c:v>
                </c:pt>
                <c:pt idx="131">
                  <c:v>1074</c:v>
                </c:pt>
                <c:pt idx="132">
                  <c:v>1082</c:v>
                </c:pt>
                <c:pt idx="133">
                  <c:v>1090</c:v>
                </c:pt>
                <c:pt idx="134">
                  <c:v>1098</c:v>
                </c:pt>
                <c:pt idx="135">
                  <c:v>1106</c:v>
                </c:pt>
                <c:pt idx="136">
                  <c:v>1114</c:v>
                </c:pt>
                <c:pt idx="137">
                  <c:v>1122</c:v>
                </c:pt>
                <c:pt idx="138">
                  <c:v>1130</c:v>
                </c:pt>
                <c:pt idx="139">
                  <c:v>1138</c:v>
                </c:pt>
                <c:pt idx="140">
                  <c:v>1146</c:v>
                </c:pt>
                <c:pt idx="141">
                  <c:v>1154</c:v>
                </c:pt>
                <c:pt idx="142">
                  <c:v>1162</c:v>
                </c:pt>
                <c:pt idx="143">
                  <c:v>1170</c:v>
                </c:pt>
                <c:pt idx="144">
                  <c:v>1178</c:v>
                </c:pt>
                <c:pt idx="145">
                  <c:v>1186</c:v>
                </c:pt>
                <c:pt idx="146">
                  <c:v>1194</c:v>
                </c:pt>
                <c:pt idx="147">
                  <c:v>1202</c:v>
                </c:pt>
                <c:pt idx="148">
                  <c:v>1210</c:v>
                </c:pt>
                <c:pt idx="149">
                  <c:v>1218</c:v>
                </c:pt>
                <c:pt idx="150">
                  <c:v>1226</c:v>
                </c:pt>
                <c:pt idx="151">
                  <c:v>1234</c:v>
                </c:pt>
                <c:pt idx="152">
                  <c:v>1242</c:v>
                </c:pt>
                <c:pt idx="153">
                  <c:v>1250</c:v>
                </c:pt>
                <c:pt idx="154">
                  <c:v>1258</c:v>
                </c:pt>
                <c:pt idx="155">
                  <c:v>1266</c:v>
                </c:pt>
                <c:pt idx="156">
                  <c:v>1274</c:v>
                </c:pt>
                <c:pt idx="157">
                  <c:v>1282</c:v>
                </c:pt>
                <c:pt idx="158">
                  <c:v>1290</c:v>
                </c:pt>
                <c:pt idx="159">
                  <c:v>1298</c:v>
                </c:pt>
                <c:pt idx="160">
                  <c:v>1306</c:v>
                </c:pt>
                <c:pt idx="161">
                  <c:v>1314</c:v>
                </c:pt>
                <c:pt idx="162">
                  <c:v>1322</c:v>
                </c:pt>
                <c:pt idx="163">
                  <c:v>1330</c:v>
                </c:pt>
                <c:pt idx="164">
                  <c:v>1338</c:v>
                </c:pt>
                <c:pt idx="165">
                  <c:v>1346</c:v>
                </c:pt>
                <c:pt idx="166">
                  <c:v>1354</c:v>
                </c:pt>
                <c:pt idx="167">
                  <c:v>1362</c:v>
                </c:pt>
                <c:pt idx="168">
                  <c:v>1370</c:v>
                </c:pt>
                <c:pt idx="169">
                  <c:v>1378</c:v>
                </c:pt>
                <c:pt idx="170">
                  <c:v>1386</c:v>
                </c:pt>
                <c:pt idx="171">
                  <c:v>1394</c:v>
                </c:pt>
                <c:pt idx="172">
                  <c:v>1402</c:v>
                </c:pt>
                <c:pt idx="173">
                  <c:v>1410</c:v>
                </c:pt>
                <c:pt idx="174">
                  <c:v>1418</c:v>
                </c:pt>
                <c:pt idx="175">
                  <c:v>1426</c:v>
                </c:pt>
                <c:pt idx="176">
                  <c:v>1434</c:v>
                </c:pt>
              </c:numCache>
            </c:numRef>
          </c:xVal>
          <c:yVal>
            <c:numRef>
              <c:f>'graph data 70deg trail 1'!$F$4:$F$180</c:f>
              <c:numCache>
                <c:formatCode>0</c:formatCode>
                <c:ptCount val="177"/>
                <c:pt idx="0">
                  <c:v>5263.5</c:v>
                </c:pt>
                <c:pt idx="1">
                  <c:v>5327.5</c:v>
                </c:pt>
                <c:pt idx="2">
                  <c:v>5310.5</c:v>
                </c:pt>
                <c:pt idx="3">
                  <c:v>5293</c:v>
                </c:pt>
                <c:pt idx="4">
                  <c:v>5275.5</c:v>
                </c:pt>
                <c:pt idx="5">
                  <c:v>5258.5</c:v>
                </c:pt>
                <c:pt idx="6">
                  <c:v>5241</c:v>
                </c:pt>
                <c:pt idx="7">
                  <c:v>5224</c:v>
                </c:pt>
                <c:pt idx="8">
                  <c:v>5205.5</c:v>
                </c:pt>
                <c:pt idx="9">
                  <c:v>5187</c:v>
                </c:pt>
                <c:pt idx="10">
                  <c:v>5168.5</c:v>
                </c:pt>
                <c:pt idx="11">
                  <c:v>5149</c:v>
                </c:pt>
                <c:pt idx="12">
                  <c:v>5129</c:v>
                </c:pt>
                <c:pt idx="13">
                  <c:v>5109</c:v>
                </c:pt>
                <c:pt idx="14">
                  <c:v>5088</c:v>
                </c:pt>
                <c:pt idx="15">
                  <c:v>5068.5</c:v>
                </c:pt>
                <c:pt idx="16">
                  <c:v>5048.5</c:v>
                </c:pt>
                <c:pt idx="17">
                  <c:v>5029</c:v>
                </c:pt>
                <c:pt idx="18">
                  <c:v>5009.5</c:v>
                </c:pt>
                <c:pt idx="19">
                  <c:v>4990.5</c:v>
                </c:pt>
                <c:pt idx="20">
                  <c:v>4971.5</c:v>
                </c:pt>
                <c:pt idx="21">
                  <c:v>4951.5</c:v>
                </c:pt>
                <c:pt idx="22">
                  <c:v>4932.5</c:v>
                </c:pt>
                <c:pt idx="23">
                  <c:v>4913.5</c:v>
                </c:pt>
                <c:pt idx="24">
                  <c:v>4894.5</c:v>
                </c:pt>
                <c:pt idx="25">
                  <c:v>4875.5</c:v>
                </c:pt>
                <c:pt idx="26">
                  <c:v>4858</c:v>
                </c:pt>
                <c:pt idx="27">
                  <c:v>4856</c:v>
                </c:pt>
                <c:pt idx="28">
                  <c:v>4863</c:v>
                </c:pt>
                <c:pt idx="29">
                  <c:v>4871</c:v>
                </c:pt>
                <c:pt idx="30">
                  <c:v>4874.5</c:v>
                </c:pt>
                <c:pt idx="31">
                  <c:v>4878</c:v>
                </c:pt>
                <c:pt idx="32">
                  <c:v>4888.5</c:v>
                </c:pt>
                <c:pt idx="33">
                  <c:v>4892</c:v>
                </c:pt>
                <c:pt idx="34">
                  <c:v>4902</c:v>
                </c:pt>
                <c:pt idx="35">
                  <c:v>4907.5</c:v>
                </c:pt>
                <c:pt idx="36">
                  <c:v>4917.5</c:v>
                </c:pt>
                <c:pt idx="37">
                  <c:v>4922.5</c:v>
                </c:pt>
                <c:pt idx="38">
                  <c:v>4927.5</c:v>
                </c:pt>
                <c:pt idx="39">
                  <c:v>4938.5</c:v>
                </c:pt>
                <c:pt idx="40">
                  <c:v>4942.5</c:v>
                </c:pt>
                <c:pt idx="41">
                  <c:v>4953</c:v>
                </c:pt>
                <c:pt idx="42">
                  <c:v>4962</c:v>
                </c:pt>
                <c:pt idx="43">
                  <c:v>4970</c:v>
                </c:pt>
                <c:pt idx="44">
                  <c:v>4975</c:v>
                </c:pt>
                <c:pt idx="45">
                  <c:v>4982</c:v>
                </c:pt>
                <c:pt idx="46">
                  <c:v>4992</c:v>
                </c:pt>
                <c:pt idx="47">
                  <c:v>5007</c:v>
                </c:pt>
                <c:pt idx="48">
                  <c:v>5006</c:v>
                </c:pt>
                <c:pt idx="49">
                  <c:v>5016</c:v>
                </c:pt>
                <c:pt idx="50">
                  <c:v>5024.5</c:v>
                </c:pt>
                <c:pt idx="51">
                  <c:v>5030.5</c:v>
                </c:pt>
                <c:pt idx="52">
                  <c:v>5038.5</c:v>
                </c:pt>
                <c:pt idx="53">
                  <c:v>5043</c:v>
                </c:pt>
                <c:pt idx="54">
                  <c:v>5050.5</c:v>
                </c:pt>
                <c:pt idx="55">
                  <c:v>5063.5</c:v>
                </c:pt>
                <c:pt idx="56">
                  <c:v>5071.5</c:v>
                </c:pt>
                <c:pt idx="57">
                  <c:v>5073.5</c:v>
                </c:pt>
                <c:pt idx="58">
                  <c:v>5082.5</c:v>
                </c:pt>
                <c:pt idx="59">
                  <c:v>5093</c:v>
                </c:pt>
                <c:pt idx="60">
                  <c:v>5097.5</c:v>
                </c:pt>
                <c:pt idx="61">
                  <c:v>5104.5</c:v>
                </c:pt>
                <c:pt idx="62">
                  <c:v>5112.5</c:v>
                </c:pt>
                <c:pt idx="63">
                  <c:v>5120</c:v>
                </c:pt>
                <c:pt idx="64">
                  <c:v>5124</c:v>
                </c:pt>
                <c:pt idx="65">
                  <c:v>5132</c:v>
                </c:pt>
                <c:pt idx="66">
                  <c:v>5139</c:v>
                </c:pt>
                <c:pt idx="67">
                  <c:v>5143</c:v>
                </c:pt>
                <c:pt idx="68">
                  <c:v>5150</c:v>
                </c:pt>
                <c:pt idx="69">
                  <c:v>5152.5</c:v>
                </c:pt>
                <c:pt idx="70">
                  <c:v>5163.5</c:v>
                </c:pt>
                <c:pt idx="71">
                  <c:v>5168</c:v>
                </c:pt>
                <c:pt idx="72">
                  <c:v>5172.5</c:v>
                </c:pt>
                <c:pt idx="73">
                  <c:v>5180.5</c:v>
                </c:pt>
                <c:pt idx="74">
                  <c:v>5188</c:v>
                </c:pt>
                <c:pt idx="75">
                  <c:v>5193</c:v>
                </c:pt>
                <c:pt idx="76">
                  <c:v>5198.5</c:v>
                </c:pt>
                <c:pt idx="77">
                  <c:v>5201.5</c:v>
                </c:pt>
                <c:pt idx="78">
                  <c:v>5205</c:v>
                </c:pt>
                <c:pt idx="79">
                  <c:v>5212.5</c:v>
                </c:pt>
                <c:pt idx="80">
                  <c:v>5212</c:v>
                </c:pt>
                <c:pt idx="81">
                  <c:v>5220</c:v>
                </c:pt>
                <c:pt idx="82">
                  <c:v>5225</c:v>
                </c:pt>
                <c:pt idx="83">
                  <c:v>5231.5</c:v>
                </c:pt>
                <c:pt idx="84">
                  <c:v>5234</c:v>
                </c:pt>
                <c:pt idx="85">
                  <c:v>5237.5</c:v>
                </c:pt>
                <c:pt idx="86">
                  <c:v>5246</c:v>
                </c:pt>
                <c:pt idx="87">
                  <c:v>5250.5</c:v>
                </c:pt>
                <c:pt idx="88">
                  <c:v>5249.5</c:v>
                </c:pt>
                <c:pt idx="89">
                  <c:v>5259</c:v>
                </c:pt>
                <c:pt idx="90">
                  <c:v>5260</c:v>
                </c:pt>
                <c:pt idx="91">
                  <c:v>5266.5</c:v>
                </c:pt>
                <c:pt idx="92">
                  <c:v>5268</c:v>
                </c:pt>
                <c:pt idx="93">
                  <c:v>5269.5</c:v>
                </c:pt>
                <c:pt idx="94">
                  <c:v>5273</c:v>
                </c:pt>
                <c:pt idx="95">
                  <c:v>5277.5</c:v>
                </c:pt>
                <c:pt idx="96">
                  <c:v>5285</c:v>
                </c:pt>
                <c:pt idx="97">
                  <c:v>5285</c:v>
                </c:pt>
                <c:pt idx="98">
                  <c:v>5286</c:v>
                </c:pt>
                <c:pt idx="99">
                  <c:v>5292.5</c:v>
                </c:pt>
                <c:pt idx="100">
                  <c:v>5295</c:v>
                </c:pt>
                <c:pt idx="101">
                  <c:v>5299.5</c:v>
                </c:pt>
                <c:pt idx="102">
                  <c:v>5301.5</c:v>
                </c:pt>
                <c:pt idx="103">
                  <c:v>5308</c:v>
                </c:pt>
                <c:pt idx="104">
                  <c:v>5309</c:v>
                </c:pt>
                <c:pt idx="105">
                  <c:v>5307.5</c:v>
                </c:pt>
                <c:pt idx="106">
                  <c:v>5313.5</c:v>
                </c:pt>
                <c:pt idx="107">
                  <c:v>5315</c:v>
                </c:pt>
                <c:pt idx="108">
                  <c:v>5317</c:v>
                </c:pt>
                <c:pt idx="109">
                  <c:v>5319</c:v>
                </c:pt>
                <c:pt idx="110">
                  <c:v>5323.5</c:v>
                </c:pt>
                <c:pt idx="111">
                  <c:v>5326</c:v>
                </c:pt>
                <c:pt idx="112">
                  <c:v>5329.5</c:v>
                </c:pt>
                <c:pt idx="113">
                  <c:v>5333.5</c:v>
                </c:pt>
                <c:pt idx="114">
                  <c:v>5331</c:v>
                </c:pt>
                <c:pt idx="115">
                  <c:v>5334</c:v>
                </c:pt>
                <c:pt idx="116">
                  <c:v>5337.5</c:v>
                </c:pt>
                <c:pt idx="117">
                  <c:v>5338</c:v>
                </c:pt>
                <c:pt idx="118">
                  <c:v>5341</c:v>
                </c:pt>
                <c:pt idx="119">
                  <c:v>5341.5</c:v>
                </c:pt>
                <c:pt idx="120">
                  <c:v>5343.5</c:v>
                </c:pt>
                <c:pt idx="121">
                  <c:v>5344</c:v>
                </c:pt>
                <c:pt idx="122">
                  <c:v>5350</c:v>
                </c:pt>
                <c:pt idx="123">
                  <c:v>5349.5</c:v>
                </c:pt>
                <c:pt idx="124">
                  <c:v>5355.5</c:v>
                </c:pt>
                <c:pt idx="125">
                  <c:v>5354</c:v>
                </c:pt>
                <c:pt idx="126">
                  <c:v>5354.5</c:v>
                </c:pt>
                <c:pt idx="127">
                  <c:v>5352</c:v>
                </c:pt>
                <c:pt idx="128">
                  <c:v>5357.5</c:v>
                </c:pt>
                <c:pt idx="129">
                  <c:v>5358</c:v>
                </c:pt>
                <c:pt idx="130">
                  <c:v>5361.5</c:v>
                </c:pt>
                <c:pt idx="131">
                  <c:v>5359.5</c:v>
                </c:pt>
                <c:pt idx="132">
                  <c:v>5361</c:v>
                </c:pt>
                <c:pt idx="133">
                  <c:v>5365.5</c:v>
                </c:pt>
                <c:pt idx="134">
                  <c:v>5365</c:v>
                </c:pt>
                <c:pt idx="135">
                  <c:v>5370.5</c:v>
                </c:pt>
                <c:pt idx="136">
                  <c:v>5369.5</c:v>
                </c:pt>
                <c:pt idx="137">
                  <c:v>5368</c:v>
                </c:pt>
                <c:pt idx="138">
                  <c:v>5369</c:v>
                </c:pt>
                <c:pt idx="139">
                  <c:v>5373</c:v>
                </c:pt>
                <c:pt idx="140">
                  <c:v>5368</c:v>
                </c:pt>
                <c:pt idx="141">
                  <c:v>5376</c:v>
                </c:pt>
                <c:pt idx="142">
                  <c:v>5373.5</c:v>
                </c:pt>
                <c:pt idx="143">
                  <c:v>5373.5</c:v>
                </c:pt>
                <c:pt idx="144">
                  <c:v>5375</c:v>
                </c:pt>
                <c:pt idx="145">
                  <c:v>5381.5</c:v>
                </c:pt>
                <c:pt idx="146">
                  <c:v>5377</c:v>
                </c:pt>
                <c:pt idx="147">
                  <c:v>5377.5</c:v>
                </c:pt>
                <c:pt idx="148">
                  <c:v>5380.5</c:v>
                </c:pt>
                <c:pt idx="149">
                  <c:v>5380</c:v>
                </c:pt>
                <c:pt idx="150">
                  <c:v>5381</c:v>
                </c:pt>
                <c:pt idx="151">
                  <c:v>5384</c:v>
                </c:pt>
                <c:pt idx="152">
                  <c:v>5380.5</c:v>
                </c:pt>
                <c:pt idx="153">
                  <c:v>5385</c:v>
                </c:pt>
                <c:pt idx="154">
                  <c:v>5386</c:v>
                </c:pt>
                <c:pt idx="155">
                  <c:v>5386.5</c:v>
                </c:pt>
                <c:pt idx="156">
                  <c:v>5385</c:v>
                </c:pt>
                <c:pt idx="157">
                  <c:v>5385</c:v>
                </c:pt>
                <c:pt idx="158">
                  <c:v>5385.5</c:v>
                </c:pt>
                <c:pt idx="159">
                  <c:v>5385</c:v>
                </c:pt>
                <c:pt idx="160">
                  <c:v>5389</c:v>
                </c:pt>
                <c:pt idx="161">
                  <c:v>5386</c:v>
                </c:pt>
                <c:pt idx="162">
                  <c:v>5388.5</c:v>
                </c:pt>
                <c:pt idx="163">
                  <c:v>5387.5</c:v>
                </c:pt>
                <c:pt idx="164">
                  <c:v>5389</c:v>
                </c:pt>
                <c:pt idx="165">
                  <c:v>5390.5</c:v>
                </c:pt>
                <c:pt idx="166">
                  <c:v>5390</c:v>
                </c:pt>
                <c:pt idx="167">
                  <c:v>5390</c:v>
                </c:pt>
                <c:pt idx="168">
                  <c:v>5393</c:v>
                </c:pt>
                <c:pt idx="169">
                  <c:v>5388</c:v>
                </c:pt>
                <c:pt idx="170">
                  <c:v>5393</c:v>
                </c:pt>
                <c:pt idx="171">
                  <c:v>5397</c:v>
                </c:pt>
                <c:pt idx="172">
                  <c:v>5395.5</c:v>
                </c:pt>
                <c:pt idx="173">
                  <c:v>5391</c:v>
                </c:pt>
                <c:pt idx="174">
                  <c:v>5394.5</c:v>
                </c:pt>
                <c:pt idx="175">
                  <c:v>5392.5</c:v>
                </c:pt>
                <c:pt idx="176">
                  <c:v>5393.5</c:v>
                </c:pt>
              </c:numCache>
            </c:numRef>
          </c:yVal>
          <c:smooth val="1"/>
        </c:ser>
        <c:ser>
          <c:idx val="1"/>
          <c:order val="1"/>
          <c:tx>
            <c:strRef>
              <c:f>'graph data 70deg trail 1'!$G$1:$I$1</c:f>
              <c:strCache>
                <c:ptCount val="1"/>
                <c:pt idx="0">
                  <c:v>Buffer Blk</c:v>
                </c:pt>
              </c:strCache>
            </c:strRef>
          </c:tx>
          <c:marker>
            <c:symbol val="none"/>
          </c:marker>
          <c:xVal>
            <c:numRef>
              <c:f>'graph data 70deg trail 1'!$A$4:$A$180</c:f>
              <c:numCache>
                <c:formatCode>0.00</c:formatCode>
                <c:ptCount val="17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pt idx="115">
                  <c:v>946</c:v>
                </c:pt>
                <c:pt idx="116">
                  <c:v>954</c:v>
                </c:pt>
                <c:pt idx="117">
                  <c:v>962</c:v>
                </c:pt>
                <c:pt idx="118">
                  <c:v>970</c:v>
                </c:pt>
                <c:pt idx="119">
                  <c:v>978</c:v>
                </c:pt>
                <c:pt idx="120">
                  <c:v>986</c:v>
                </c:pt>
                <c:pt idx="121">
                  <c:v>994</c:v>
                </c:pt>
                <c:pt idx="122">
                  <c:v>1002</c:v>
                </c:pt>
                <c:pt idx="123">
                  <c:v>1010</c:v>
                </c:pt>
                <c:pt idx="124">
                  <c:v>1018</c:v>
                </c:pt>
                <c:pt idx="125">
                  <c:v>1026</c:v>
                </c:pt>
                <c:pt idx="126">
                  <c:v>1034</c:v>
                </c:pt>
                <c:pt idx="127">
                  <c:v>1042</c:v>
                </c:pt>
                <c:pt idx="128">
                  <c:v>1050</c:v>
                </c:pt>
                <c:pt idx="129">
                  <c:v>1058</c:v>
                </c:pt>
                <c:pt idx="130">
                  <c:v>1066</c:v>
                </c:pt>
                <c:pt idx="131">
                  <c:v>1074</c:v>
                </c:pt>
                <c:pt idx="132">
                  <c:v>1082</c:v>
                </c:pt>
                <c:pt idx="133">
                  <c:v>1090</c:v>
                </c:pt>
                <c:pt idx="134">
                  <c:v>1098</c:v>
                </c:pt>
                <c:pt idx="135">
                  <c:v>1106</c:v>
                </c:pt>
                <c:pt idx="136">
                  <c:v>1114</c:v>
                </c:pt>
                <c:pt idx="137">
                  <c:v>1122</c:v>
                </c:pt>
                <c:pt idx="138">
                  <c:v>1130</c:v>
                </c:pt>
                <c:pt idx="139">
                  <c:v>1138</c:v>
                </c:pt>
                <c:pt idx="140">
                  <c:v>1146</c:v>
                </c:pt>
                <c:pt idx="141">
                  <c:v>1154</c:v>
                </c:pt>
                <c:pt idx="142">
                  <c:v>1162</c:v>
                </c:pt>
                <c:pt idx="143">
                  <c:v>1170</c:v>
                </c:pt>
                <c:pt idx="144">
                  <c:v>1178</c:v>
                </c:pt>
                <c:pt idx="145">
                  <c:v>1186</c:v>
                </c:pt>
                <c:pt idx="146">
                  <c:v>1194</c:v>
                </c:pt>
                <c:pt idx="147">
                  <c:v>1202</c:v>
                </c:pt>
                <c:pt idx="148">
                  <c:v>1210</c:v>
                </c:pt>
                <c:pt idx="149">
                  <c:v>1218</c:v>
                </c:pt>
                <c:pt idx="150">
                  <c:v>1226</c:v>
                </c:pt>
                <c:pt idx="151">
                  <c:v>1234</c:v>
                </c:pt>
                <c:pt idx="152">
                  <c:v>1242</c:v>
                </c:pt>
                <c:pt idx="153">
                  <c:v>1250</c:v>
                </c:pt>
                <c:pt idx="154">
                  <c:v>1258</c:v>
                </c:pt>
                <c:pt idx="155">
                  <c:v>1266</c:v>
                </c:pt>
                <c:pt idx="156">
                  <c:v>1274</c:v>
                </c:pt>
                <c:pt idx="157">
                  <c:v>1282</c:v>
                </c:pt>
                <c:pt idx="158">
                  <c:v>1290</c:v>
                </c:pt>
                <c:pt idx="159">
                  <c:v>1298</c:v>
                </c:pt>
                <c:pt idx="160">
                  <c:v>1306</c:v>
                </c:pt>
                <c:pt idx="161">
                  <c:v>1314</c:v>
                </c:pt>
                <c:pt idx="162">
                  <c:v>1322</c:v>
                </c:pt>
                <c:pt idx="163">
                  <c:v>1330</c:v>
                </c:pt>
                <c:pt idx="164">
                  <c:v>1338</c:v>
                </c:pt>
                <c:pt idx="165">
                  <c:v>1346</c:v>
                </c:pt>
                <c:pt idx="166">
                  <c:v>1354</c:v>
                </c:pt>
                <c:pt idx="167">
                  <c:v>1362</c:v>
                </c:pt>
                <c:pt idx="168">
                  <c:v>1370</c:v>
                </c:pt>
                <c:pt idx="169">
                  <c:v>1378</c:v>
                </c:pt>
                <c:pt idx="170">
                  <c:v>1386</c:v>
                </c:pt>
                <c:pt idx="171">
                  <c:v>1394</c:v>
                </c:pt>
                <c:pt idx="172">
                  <c:v>1402</c:v>
                </c:pt>
                <c:pt idx="173">
                  <c:v>1410</c:v>
                </c:pt>
                <c:pt idx="174">
                  <c:v>1418</c:v>
                </c:pt>
                <c:pt idx="175">
                  <c:v>1426</c:v>
                </c:pt>
                <c:pt idx="176">
                  <c:v>1434</c:v>
                </c:pt>
              </c:numCache>
            </c:numRef>
          </c:xVal>
          <c:yVal>
            <c:numRef>
              <c:f>'graph data 70deg trail 1'!$I$4:$I$180</c:f>
              <c:numCache>
                <c:formatCode>0</c:formatCode>
                <c:ptCount val="177"/>
                <c:pt idx="0">
                  <c:v>2107.5</c:v>
                </c:pt>
                <c:pt idx="1">
                  <c:v>2111</c:v>
                </c:pt>
                <c:pt idx="2">
                  <c:v>2110.5</c:v>
                </c:pt>
                <c:pt idx="3">
                  <c:v>2110.5</c:v>
                </c:pt>
                <c:pt idx="4">
                  <c:v>2110</c:v>
                </c:pt>
                <c:pt idx="5">
                  <c:v>2109.5</c:v>
                </c:pt>
                <c:pt idx="6">
                  <c:v>2109.5</c:v>
                </c:pt>
                <c:pt idx="7">
                  <c:v>2109</c:v>
                </c:pt>
                <c:pt idx="8">
                  <c:v>2108.5</c:v>
                </c:pt>
                <c:pt idx="9">
                  <c:v>2108</c:v>
                </c:pt>
                <c:pt idx="10">
                  <c:v>2107.5</c:v>
                </c:pt>
                <c:pt idx="11">
                  <c:v>2107.5</c:v>
                </c:pt>
                <c:pt idx="12">
                  <c:v>2106.5</c:v>
                </c:pt>
                <c:pt idx="13">
                  <c:v>2107</c:v>
                </c:pt>
                <c:pt idx="14">
                  <c:v>2107.5</c:v>
                </c:pt>
                <c:pt idx="15">
                  <c:v>2107.5</c:v>
                </c:pt>
                <c:pt idx="16">
                  <c:v>2107.5</c:v>
                </c:pt>
                <c:pt idx="17">
                  <c:v>2107.5</c:v>
                </c:pt>
                <c:pt idx="18">
                  <c:v>2107</c:v>
                </c:pt>
                <c:pt idx="19">
                  <c:v>2107</c:v>
                </c:pt>
                <c:pt idx="20">
                  <c:v>2106</c:v>
                </c:pt>
                <c:pt idx="21">
                  <c:v>2105.5</c:v>
                </c:pt>
                <c:pt idx="22">
                  <c:v>2105.5</c:v>
                </c:pt>
                <c:pt idx="23">
                  <c:v>2105</c:v>
                </c:pt>
                <c:pt idx="24">
                  <c:v>2105.5</c:v>
                </c:pt>
                <c:pt idx="25">
                  <c:v>2106</c:v>
                </c:pt>
                <c:pt idx="26">
                  <c:v>2106.5</c:v>
                </c:pt>
                <c:pt idx="27">
                  <c:v>2105</c:v>
                </c:pt>
                <c:pt idx="28">
                  <c:v>2106.5</c:v>
                </c:pt>
                <c:pt idx="29">
                  <c:v>2105</c:v>
                </c:pt>
                <c:pt idx="30">
                  <c:v>2105</c:v>
                </c:pt>
                <c:pt idx="31">
                  <c:v>2105</c:v>
                </c:pt>
                <c:pt idx="32">
                  <c:v>2105</c:v>
                </c:pt>
                <c:pt idx="33">
                  <c:v>2103.5</c:v>
                </c:pt>
                <c:pt idx="34">
                  <c:v>2105.5</c:v>
                </c:pt>
                <c:pt idx="35">
                  <c:v>2104</c:v>
                </c:pt>
                <c:pt idx="36">
                  <c:v>2107.5</c:v>
                </c:pt>
                <c:pt idx="37">
                  <c:v>2105</c:v>
                </c:pt>
                <c:pt idx="38">
                  <c:v>2107</c:v>
                </c:pt>
                <c:pt idx="39">
                  <c:v>2105</c:v>
                </c:pt>
                <c:pt idx="40">
                  <c:v>2104.5</c:v>
                </c:pt>
                <c:pt idx="41">
                  <c:v>2107.5</c:v>
                </c:pt>
                <c:pt idx="42">
                  <c:v>2104</c:v>
                </c:pt>
                <c:pt idx="43">
                  <c:v>2106.5</c:v>
                </c:pt>
                <c:pt idx="44">
                  <c:v>2105</c:v>
                </c:pt>
                <c:pt idx="45">
                  <c:v>2105</c:v>
                </c:pt>
                <c:pt idx="46">
                  <c:v>2104</c:v>
                </c:pt>
                <c:pt idx="47">
                  <c:v>2105.5</c:v>
                </c:pt>
                <c:pt idx="48">
                  <c:v>2107</c:v>
                </c:pt>
                <c:pt idx="49">
                  <c:v>2106.5</c:v>
                </c:pt>
                <c:pt idx="50">
                  <c:v>2104</c:v>
                </c:pt>
                <c:pt idx="51">
                  <c:v>2107</c:v>
                </c:pt>
                <c:pt idx="52">
                  <c:v>2109</c:v>
                </c:pt>
                <c:pt idx="53">
                  <c:v>2103</c:v>
                </c:pt>
                <c:pt idx="54">
                  <c:v>2108</c:v>
                </c:pt>
                <c:pt idx="55">
                  <c:v>2105.5</c:v>
                </c:pt>
                <c:pt idx="56">
                  <c:v>2106.5</c:v>
                </c:pt>
                <c:pt idx="57">
                  <c:v>2106</c:v>
                </c:pt>
                <c:pt idx="58">
                  <c:v>2105</c:v>
                </c:pt>
                <c:pt idx="59">
                  <c:v>2104.5</c:v>
                </c:pt>
                <c:pt idx="60">
                  <c:v>2103</c:v>
                </c:pt>
                <c:pt idx="61">
                  <c:v>2106</c:v>
                </c:pt>
                <c:pt idx="62">
                  <c:v>2107.5</c:v>
                </c:pt>
                <c:pt idx="63">
                  <c:v>2106</c:v>
                </c:pt>
                <c:pt idx="64">
                  <c:v>2108</c:v>
                </c:pt>
                <c:pt idx="65">
                  <c:v>2103</c:v>
                </c:pt>
                <c:pt idx="66">
                  <c:v>2102.5</c:v>
                </c:pt>
                <c:pt idx="67">
                  <c:v>2105</c:v>
                </c:pt>
                <c:pt idx="68">
                  <c:v>2101</c:v>
                </c:pt>
                <c:pt idx="69">
                  <c:v>2110.5</c:v>
                </c:pt>
                <c:pt idx="70">
                  <c:v>2104.5</c:v>
                </c:pt>
                <c:pt idx="71">
                  <c:v>2104.5</c:v>
                </c:pt>
                <c:pt idx="72">
                  <c:v>2105.5</c:v>
                </c:pt>
                <c:pt idx="73">
                  <c:v>2108.5</c:v>
                </c:pt>
                <c:pt idx="74">
                  <c:v>2107.5</c:v>
                </c:pt>
                <c:pt idx="75">
                  <c:v>2107</c:v>
                </c:pt>
                <c:pt idx="76">
                  <c:v>2104.5</c:v>
                </c:pt>
                <c:pt idx="77">
                  <c:v>2106</c:v>
                </c:pt>
                <c:pt idx="78">
                  <c:v>2104.5</c:v>
                </c:pt>
                <c:pt idx="79">
                  <c:v>2105.5</c:v>
                </c:pt>
                <c:pt idx="80">
                  <c:v>2104.5</c:v>
                </c:pt>
                <c:pt idx="81">
                  <c:v>2103.5</c:v>
                </c:pt>
                <c:pt idx="82">
                  <c:v>2106.5</c:v>
                </c:pt>
                <c:pt idx="83">
                  <c:v>2104.5</c:v>
                </c:pt>
                <c:pt idx="84">
                  <c:v>2106</c:v>
                </c:pt>
                <c:pt idx="85">
                  <c:v>2107</c:v>
                </c:pt>
                <c:pt idx="86">
                  <c:v>2103.5</c:v>
                </c:pt>
                <c:pt idx="87">
                  <c:v>2107.5</c:v>
                </c:pt>
                <c:pt idx="88">
                  <c:v>2106</c:v>
                </c:pt>
                <c:pt idx="89">
                  <c:v>2106</c:v>
                </c:pt>
                <c:pt idx="90">
                  <c:v>2104.5</c:v>
                </c:pt>
                <c:pt idx="91">
                  <c:v>2106</c:v>
                </c:pt>
                <c:pt idx="92">
                  <c:v>2105</c:v>
                </c:pt>
                <c:pt idx="93">
                  <c:v>2103.5</c:v>
                </c:pt>
                <c:pt idx="94">
                  <c:v>2105</c:v>
                </c:pt>
                <c:pt idx="95">
                  <c:v>2106</c:v>
                </c:pt>
                <c:pt idx="96">
                  <c:v>2106.5</c:v>
                </c:pt>
                <c:pt idx="97">
                  <c:v>2105.5</c:v>
                </c:pt>
                <c:pt idx="98">
                  <c:v>2103.5</c:v>
                </c:pt>
                <c:pt idx="99">
                  <c:v>2105.5</c:v>
                </c:pt>
                <c:pt idx="100">
                  <c:v>2102.5</c:v>
                </c:pt>
                <c:pt idx="101">
                  <c:v>2104.5</c:v>
                </c:pt>
                <c:pt idx="102">
                  <c:v>2105.5</c:v>
                </c:pt>
                <c:pt idx="103">
                  <c:v>2105</c:v>
                </c:pt>
                <c:pt idx="104">
                  <c:v>2104</c:v>
                </c:pt>
                <c:pt idx="105">
                  <c:v>2107</c:v>
                </c:pt>
                <c:pt idx="106">
                  <c:v>2107</c:v>
                </c:pt>
                <c:pt idx="107">
                  <c:v>2108</c:v>
                </c:pt>
                <c:pt idx="108">
                  <c:v>2106</c:v>
                </c:pt>
                <c:pt idx="109">
                  <c:v>2105</c:v>
                </c:pt>
                <c:pt idx="110">
                  <c:v>2108</c:v>
                </c:pt>
                <c:pt idx="111">
                  <c:v>2104.5</c:v>
                </c:pt>
                <c:pt idx="112">
                  <c:v>2102.5</c:v>
                </c:pt>
                <c:pt idx="113">
                  <c:v>2107.5</c:v>
                </c:pt>
                <c:pt idx="114">
                  <c:v>2105.5</c:v>
                </c:pt>
                <c:pt idx="115">
                  <c:v>2104</c:v>
                </c:pt>
                <c:pt idx="116">
                  <c:v>2106.5</c:v>
                </c:pt>
                <c:pt idx="117">
                  <c:v>2108</c:v>
                </c:pt>
                <c:pt idx="118">
                  <c:v>2102</c:v>
                </c:pt>
                <c:pt idx="119">
                  <c:v>2106</c:v>
                </c:pt>
                <c:pt idx="120">
                  <c:v>2106.5</c:v>
                </c:pt>
                <c:pt idx="121">
                  <c:v>2106.5</c:v>
                </c:pt>
                <c:pt idx="122">
                  <c:v>2106.5</c:v>
                </c:pt>
                <c:pt idx="123">
                  <c:v>2105.5</c:v>
                </c:pt>
                <c:pt idx="124">
                  <c:v>2103</c:v>
                </c:pt>
                <c:pt idx="125">
                  <c:v>2104</c:v>
                </c:pt>
                <c:pt idx="126">
                  <c:v>2107</c:v>
                </c:pt>
                <c:pt idx="127">
                  <c:v>2105.5</c:v>
                </c:pt>
                <c:pt idx="128">
                  <c:v>2104.5</c:v>
                </c:pt>
                <c:pt idx="129">
                  <c:v>2108</c:v>
                </c:pt>
                <c:pt idx="130">
                  <c:v>2104.5</c:v>
                </c:pt>
                <c:pt idx="131">
                  <c:v>2106</c:v>
                </c:pt>
                <c:pt idx="132">
                  <c:v>2104</c:v>
                </c:pt>
                <c:pt idx="133">
                  <c:v>2106</c:v>
                </c:pt>
                <c:pt idx="134">
                  <c:v>2102.5</c:v>
                </c:pt>
                <c:pt idx="135">
                  <c:v>2108.5</c:v>
                </c:pt>
                <c:pt idx="136">
                  <c:v>2107</c:v>
                </c:pt>
                <c:pt idx="137">
                  <c:v>2104</c:v>
                </c:pt>
                <c:pt idx="138">
                  <c:v>2103.5</c:v>
                </c:pt>
                <c:pt idx="139">
                  <c:v>2110.5</c:v>
                </c:pt>
                <c:pt idx="140">
                  <c:v>2106.5</c:v>
                </c:pt>
                <c:pt idx="141">
                  <c:v>2108</c:v>
                </c:pt>
                <c:pt idx="142">
                  <c:v>2107</c:v>
                </c:pt>
                <c:pt idx="143">
                  <c:v>2104.5</c:v>
                </c:pt>
                <c:pt idx="144">
                  <c:v>2106.5</c:v>
                </c:pt>
                <c:pt idx="145">
                  <c:v>2106</c:v>
                </c:pt>
                <c:pt idx="146">
                  <c:v>2106</c:v>
                </c:pt>
                <c:pt idx="147">
                  <c:v>2106.5</c:v>
                </c:pt>
                <c:pt idx="148">
                  <c:v>2108.5</c:v>
                </c:pt>
                <c:pt idx="149">
                  <c:v>2103.5</c:v>
                </c:pt>
                <c:pt idx="150">
                  <c:v>2108.5</c:v>
                </c:pt>
                <c:pt idx="151">
                  <c:v>2105.5</c:v>
                </c:pt>
                <c:pt idx="152">
                  <c:v>2107.5</c:v>
                </c:pt>
                <c:pt idx="153">
                  <c:v>2106</c:v>
                </c:pt>
                <c:pt idx="154">
                  <c:v>2104.5</c:v>
                </c:pt>
                <c:pt idx="155">
                  <c:v>2105</c:v>
                </c:pt>
                <c:pt idx="156">
                  <c:v>2107</c:v>
                </c:pt>
                <c:pt idx="157">
                  <c:v>2108</c:v>
                </c:pt>
                <c:pt idx="158">
                  <c:v>2107.5</c:v>
                </c:pt>
                <c:pt idx="159">
                  <c:v>2105</c:v>
                </c:pt>
                <c:pt idx="160">
                  <c:v>2107</c:v>
                </c:pt>
                <c:pt idx="161">
                  <c:v>2105.5</c:v>
                </c:pt>
                <c:pt idx="162">
                  <c:v>2108</c:v>
                </c:pt>
                <c:pt idx="163">
                  <c:v>2104.5</c:v>
                </c:pt>
                <c:pt idx="164">
                  <c:v>2106</c:v>
                </c:pt>
                <c:pt idx="165">
                  <c:v>2107.5</c:v>
                </c:pt>
                <c:pt idx="166">
                  <c:v>2104.5</c:v>
                </c:pt>
                <c:pt idx="167">
                  <c:v>2106.5</c:v>
                </c:pt>
                <c:pt idx="168">
                  <c:v>2107</c:v>
                </c:pt>
                <c:pt idx="169">
                  <c:v>2108.5</c:v>
                </c:pt>
                <c:pt idx="170">
                  <c:v>2106.5</c:v>
                </c:pt>
                <c:pt idx="171">
                  <c:v>2107.5</c:v>
                </c:pt>
                <c:pt idx="172">
                  <c:v>2103</c:v>
                </c:pt>
                <c:pt idx="173">
                  <c:v>2107.5</c:v>
                </c:pt>
                <c:pt idx="174">
                  <c:v>2107.5</c:v>
                </c:pt>
                <c:pt idx="175">
                  <c:v>2108.5</c:v>
                </c:pt>
                <c:pt idx="176">
                  <c:v>2107.5</c:v>
                </c:pt>
              </c:numCache>
            </c:numRef>
          </c:yVal>
          <c:smooth val="1"/>
        </c:ser>
        <c:axId val="71130496"/>
        <c:axId val="71177344"/>
      </c:scatterChart>
      <c:valAx>
        <c:axId val="71130496"/>
        <c:scaling>
          <c:orientation val="minMax"/>
          <c:max val="1500"/>
        </c:scaling>
        <c:axPos val="b"/>
        <c:title>
          <c:tx>
            <c:rich>
              <a:bodyPr/>
              <a:lstStyle/>
              <a:p>
                <a:pPr>
                  <a:defRPr/>
                </a:pPr>
                <a:r>
                  <a:rPr lang="en-US" dirty="0" smtClean="0"/>
                  <a:t>Time elapsed (</a:t>
                </a:r>
                <a:r>
                  <a:rPr lang="en-US" dirty="0" err="1" smtClean="0"/>
                  <a:t>secs</a:t>
                </a:r>
                <a:r>
                  <a:rPr lang="en-US" dirty="0" smtClean="0"/>
                  <a:t>)</a:t>
                </a:r>
                <a:endParaRPr lang="en-US" dirty="0"/>
              </a:p>
            </c:rich>
          </c:tx>
          <c:layout>
            <c:manualLayout>
              <c:xMode val="edge"/>
              <c:yMode val="edge"/>
              <c:x val="0.34683983209290625"/>
              <c:y val="0.88762321376494602"/>
            </c:manualLayout>
          </c:layout>
        </c:title>
        <c:numFmt formatCode="0" sourceLinked="0"/>
        <c:tickLblPos val="nextTo"/>
        <c:txPr>
          <a:bodyPr/>
          <a:lstStyle/>
          <a:p>
            <a:pPr>
              <a:defRPr sz="700"/>
            </a:pPr>
            <a:endParaRPr lang="en-US"/>
          </a:p>
        </c:txPr>
        <c:crossAx val="71177344"/>
        <c:crosses val="autoZero"/>
        <c:crossBetween val="midCat"/>
      </c:valAx>
      <c:valAx>
        <c:axId val="71177344"/>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0"/>
              <c:y val="0.4618503937007874"/>
            </c:manualLayout>
          </c:layout>
        </c:title>
        <c:numFmt formatCode="0" sourceLinked="1"/>
        <c:tickLblPos val="nextTo"/>
        <c:txPr>
          <a:bodyPr/>
          <a:lstStyle/>
          <a:p>
            <a:pPr>
              <a:defRPr sz="700"/>
            </a:pPr>
            <a:endParaRPr lang="en-US"/>
          </a:p>
        </c:txPr>
        <c:crossAx val="71130496"/>
        <c:crosses val="autoZero"/>
        <c:crossBetween val="midCat"/>
      </c:valAx>
    </c:plotArea>
    <c:legend>
      <c:legendPos val="t"/>
      <c:layout/>
    </c:legend>
    <c:plotVisOnly val="1"/>
  </c:chart>
  <c:spPr>
    <a:ln>
      <a:solidFill>
        <a:schemeClr val="tx1"/>
      </a:solid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1029396833132803"/>
          <c:y val="3.4887253912265492E-2"/>
          <c:w val="0.8463536775021111"/>
          <c:h val="0.73870609216834326"/>
        </c:manualLayout>
      </c:layout>
      <c:scatterChart>
        <c:scatterStyle val="smoothMarker"/>
        <c:ser>
          <c:idx val="0"/>
          <c:order val="0"/>
          <c:tx>
            <c:strRef>
              <c:f>'graph data 74deg trial 2'!$D$1:$F$1</c:f>
              <c:strCache>
                <c:ptCount val="1"/>
                <c:pt idx="0">
                  <c:v>A1a16-A2</c:v>
                </c:pt>
              </c:strCache>
            </c:strRef>
          </c:tx>
          <c:marker>
            <c:symbol val="none"/>
          </c:marker>
          <c:xVal>
            <c:numRef>
              <c:f>'graph data 74deg trial 2'!$A$4:$A$200</c:f>
              <c:numCache>
                <c:formatCode>0.00</c:formatCode>
                <c:ptCount val="19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422</c:v>
                </c:pt>
                <c:pt idx="48">
                  <c:v>430</c:v>
                </c:pt>
                <c:pt idx="49">
                  <c:v>438</c:v>
                </c:pt>
                <c:pt idx="50">
                  <c:v>446</c:v>
                </c:pt>
                <c:pt idx="51">
                  <c:v>454</c:v>
                </c:pt>
                <c:pt idx="52">
                  <c:v>462</c:v>
                </c:pt>
                <c:pt idx="53">
                  <c:v>470</c:v>
                </c:pt>
                <c:pt idx="54">
                  <c:v>478</c:v>
                </c:pt>
                <c:pt idx="55">
                  <c:v>486</c:v>
                </c:pt>
                <c:pt idx="56">
                  <c:v>494</c:v>
                </c:pt>
                <c:pt idx="57">
                  <c:v>502</c:v>
                </c:pt>
                <c:pt idx="58">
                  <c:v>510</c:v>
                </c:pt>
                <c:pt idx="59">
                  <c:v>518</c:v>
                </c:pt>
                <c:pt idx="60">
                  <c:v>526</c:v>
                </c:pt>
                <c:pt idx="61">
                  <c:v>534</c:v>
                </c:pt>
                <c:pt idx="62">
                  <c:v>542</c:v>
                </c:pt>
                <c:pt idx="63">
                  <c:v>550</c:v>
                </c:pt>
                <c:pt idx="64">
                  <c:v>558</c:v>
                </c:pt>
                <c:pt idx="65">
                  <c:v>566</c:v>
                </c:pt>
                <c:pt idx="66">
                  <c:v>574</c:v>
                </c:pt>
                <c:pt idx="67">
                  <c:v>582</c:v>
                </c:pt>
                <c:pt idx="68">
                  <c:v>590</c:v>
                </c:pt>
                <c:pt idx="69">
                  <c:v>598</c:v>
                </c:pt>
                <c:pt idx="70">
                  <c:v>606</c:v>
                </c:pt>
                <c:pt idx="71">
                  <c:v>614</c:v>
                </c:pt>
                <c:pt idx="72">
                  <c:v>622</c:v>
                </c:pt>
                <c:pt idx="73">
                  <c:v>630</c:v>
                </c:pt>
                <c:pt idx="74">
                  <c:v>638</c:v>
                </c:pt>
                <c:pt idx="75">
                  <c:v>646</c:v>
                </c:pt>
                <c:pt idx="76">
                  <c:v>654</c:v>
                </c:pt>
                <c:pt idx="77">
                  <c:v>662</c:v>
                </c:pt>
                <c:pt idx="78">
                  <c:v>670</c:v>
                </c:pt>
                <c:pt idx="79">
                  <c:v>678</c:v>
                </c:pt>
                <c:pt idx="80">
                  <c:v>686</c:v>
                </c:pt>
                <c:pt idx="81">
                  <c:v>694</c:v>
                </c:pt>
                <c:pt idx="82">
                  <c:v>702</c:v>
                </c:pt>
                <c:pt idx="83">
                  <c:v>710</c:v>
                </c:pt>
                <c:pt idx="84">
                  <c:v>718</c:v>
                </c:pt>
                <c:pt idx="85">
                  <c:v>726</c:v>
                </c:pt>
                <c:pt idx="86">
                  <c:v>734</c:v>
                </c:pt>
                <c:pt idx="87">
                  <c:v>742</c:v>
                </c:pt>
                <c:pt idx="88">
                  <c:v>750</c:v>
                </c:pt>
                <c:pt idx="89">
                  <c:v>758</c:v>
                </c:pt>
                <c:pt idx="90">
                  <c:v>766</c:v>
                </c:pt>
                <c:pt idx="91">
                  <c:v>774</c:v>
                </c:pt>
                <c:pt idx="92">
                  <c:v>782</c:v>
                </c:pt>
                <c:pt idx="93">
                  <c:v>790</c:v>
                </c:pt>
                <c:pt idx="94">
                  <c:v>798</c:v>
                </c:pt>
                <c:pt idx="95">
                  <c:v>806</c:v>
                </c:pt>
                <c:pt idx="96">
                  <c:v>814</c:v>
                </c:pt>
                <c:pt idx="97">
                  <c:v>822</c:v>
                </c:pt>
                <c:pt idx="98">
                  <c:v>830</c:v>
                </c:pt>
                <c:pt idx="99">
                  <c:v>838</c:v>
                </c:pt>
                <c:pt idx="100">
                  <c:v>846</c:v>
                </c:pt>
                <c:pt idx="101">
                  <c:v>854</c:v>
                </c:pt>
                <c:pt idx="102">
                  <c:v>862</c:v>
                </c:pt>
                <c:pt idx="103">
                  <c:v>870</c:v>
                </c:pt>
                <c:pt idx="104">
                  <c:v>878</c:v>
                </c:pt>
                <c:pt idx="105">
                  <c:v>886</c:v>
                </c:pt>
                <c:pt idx="106">
                  <c:v>894</c:v>
                </c:pt>
                <c:pt idx="107">
                  <c:v>902</c:v>
                </c:pt>
                <c:pt idx="108">
                  <c:v>910</c:v>
                </c:pt>
                <c:pt idx="109">
                  <c:v>918</c:v>
                </c:pt>
                <c:pt idx="110">
                  <c:v>926</c:v>
                </c:pt>
                <c:pt idx="111">
                  <c:v>934</c:v>
                </c:pt>
                <c:pt idx="112">
                  <c:v>942</c:v>
                </c:pt>
                <c:pt idx="113">
                  <c:v>950</c:v>
                </c:pt>
                <c:pt idx="114">
                  <c:v>958</c:v>
                </c:pt>
                <c:pt idx="115">
                  <c:v>966</c:v>
                </c:pt>
                <c:pt idx="116">
                  <c:v>974</c:v>
                </c:pt>
                <c:pt idx="117">
                  <c:v>982</c:v>
                </c:pt>
                <c:pt idx="118">
                  <c:v>990</c:v>
                </c:pt>
                <c:pt idx="119">
                  <c:v>998</c:v>
                </c:pt>
                <c:pt idx="120">
                  <c:v>1006</c:v>
                </c:pt>
                <c:pt idx="121">
                  <c:v>1014</c:v>
                </c:pt>
                <c:pt idx="122">
                  <c:v>1022</c:v>
                </c:pt>
                <c:pt idx="123">
                  <c:v>1030</c:v>
                </c:pt>
                <c:pt idx="124">
                  <c:v>1038</c:v>
                </c:pt>
                <c:pt idx="125">
                  <c:v>1046</c:v>
                </c:pt>
                <c:pt idx="126">
                  <c:v>1054</c:v>
                </c:pt>
                <c:pt idx="127">
                  <c:v>1062</c:v>
                </c:pt>
                <c:pt idx="128">
                  <c:v>1070</c:v>
                </c:pt>
                <c:pt idx="129">
                  <c:v>1078</c:v>
                </c:pt>
                <c:pt idx="130">
                  <c:v>1086</c:v>
                </c:pt>
                <c:pt idx="131">
                  <c:v>1094</c:v>
                </c:pt>
                <c:pt idx="132">
                  <c:v>1102</c:v>
                </c:pt>
                <c:pt idx="133">
                  <c:v>1110</c:v>
                </c:pt>
                <c:pt idx="134">
                  <c:v>1118</c:v>
                </c:pt>
                <c:pt idx="135">
                  <c:v>1126</c:v>
                </c:pt>
                <c:pt idx="136">
                  <c:v>1134</c:v>
                </c:pt>
                <c:pt idx="137">
                  <c:v>1142</c:v>
                </c:pt>
                <c:pt idx="138">
                  <c:v>1150</c:v>
                </c:pt>
                <c:pt idx="139">
                  <c:v>1158</c:v>
                </c:pt>
                <c:pt idx="140">
                  <c:v>1166</c:v>
                </c:pt>
                <c:pt idx="141">
                  <c:v>1174</c:v>
                </c:pt>
                <c:pt idx="142">
                  <c:v>1182</c:v>
                </c:pt>
                <c:pt idx="143">
                  <c:v>1190</c:v>
                </c:pt>
                <c:pt idx="144">
                  <c:v>1198</c:v>
                </c:pt>
                <c:pt idx="145">
                  <c:v>1206</c:v>
                </c:pt>
                <c:pt idx="146">
                  <c:v>1214</c:v>
                </c:pt>
                <c:pt idx="147">
                  <c:v>1222</c:v>
                </c:pt>
                <c:pt idx="148">
                  <c:v>1230</c:v>
                </c:pt>
                <c:pt idx="149">
                  <c:v>1238</c:v>
                </c:pt>
                <c:pt idx="150">
                  <c:v>1246</c:v>
                </c:pt>
                <c:pt idx="151">
                  <c:v>1254</c:v>
                </c:pt>
                <c:pt idx="152">
                  <c:v>1262</c:v>
                </c:pt>
                <c:pt idx="153">
                  <c:v>1270</c:v>
                </c:pt>
                <c:pt idx="154">
                  <c:v>1278</c:v>
                </c:pt>
                <c:pt idx="155">
                  <c:v>1286</c:v>
                </c:pt>
                <c:pt idx="156">
                  <c:v>1294</c:v>
                </c:pt>
                <c:pt idx="157">
                  <c:v>1302</c:v>
                </c:pt>
                <c:pt idx="158">
                  <c:v>1310</c:v>
                </c:pt>
                <c:pt idx="159">
                  <c:v>1318</c:v>
                </c:pt>
                <c:pt idx="160">
                  <c:v>1326</c:v>
                </c:pt>
                <c:pt idx="161">
                  <c:v>1334</c:v>
                </c:pt>
                <c:pt idx="162">
                  <c:v>1342</c:v>
                </c:pt>
                <c:pt idx="163">
                  <c:v>1350</c:v>
                </c:pt>
                <c:pt idx="164">
                  <c:v>1358</c:v>
                </c:pt>
                <c:pt idx="165">
                  <c:v>1366</c:v>
                </c:pt>
                <c:pt idx="166">
                  <c:v>1374</c:v>
                </c:pt>
                <c:pt idx="167">
                  <c:v>1382</c:v>
                </c:pt>
                <c:pt idx="168">
                  <c:v>1390</c:v>
                </c:pt>
                <c:pt idx="169">
                  <c:v>1398</c:v>
                </c:pt>
                <c:pt idx="170">
                  <c:v>1406</c:v>
                </c:pt>
                <c:pt idx="171">
                  <c:v>1414</c:v>
                </c:pt>
                <c:pt idx="172">
                  <c:v>1422</c:v>
                </c:pt>
                <c:pt idx="173">
                  <c:v>1430</c:v>
                </c:pt>
                <c:pt idx="174">
                  <c:v>1438</c:v>
                </c:pt>
                <c:pt idx="175">
                  <c:v>1446</c:v>
                </c:pt>
                <c:pt idx="176">
                  <c:v>1454</c:v>
                </c:pt>
                <c:pt idx="177">
                  <c:v>1462</c:v>
                </c:pt>
                <c:pt idx="178">
                  <c:v>1470</c:v>
                </c:pt>
                <c:pt idx="179">
                  <c:v>1478</c:v>
                </c:pt>
                <c:pt idx="180">
                  <c:v>1486</c:v>
                </c:pt>
                <c:pt idx="181">
                  <c:v>1494</c:v>
                </c:pt>
                <c:pt idx="182">
                  <c:v>1502</c:v>
                </c:pt>
                <c:pt idx="183">
                  <c:v>1510</c:v>
                </c:pt>
                <c:pt idx="184">
                  <c:v>1518</c:v>
                </c:pt>
                <c:pt idx="185">
                  <c:v>1526</c:v>
                </c:pt>
                <c:pt idx="186">
                  <c:v>1534</c:v>
                </c:pt>
                <c:pt idx="187">
                  <c:v>1542</c:v>
                </c:pt>
                <c:pt idx="188">
                  <c:v>1550</c:v>
                </c:pt>
                <c:pt idx="189">
                  <c:v>1558</c:v>
                </c:pt>
                <c:pt idx="190">
                  <c:v>1566</c:v>
                </c:pt>
                <c:pt idx="191">
                  <c:v>1574</c:v>
                </c:pt>
                <c:pt idx="192">
                  <c:v>1582</c:v>
                </c:pt>
                <c:pt idx="193">
                  <c:v>1590</c:v>
                </c:pt>
                <c:pt idx="194">
                  <c:v>1598</c:v>
                </c:pt>
                <c:pt idx="195">
                  <c:v>1606</c:v>
                </c:pt>
                <c:pt idx="196">
                  <c:v>1614</c:v>
                </c:pt>
              </c:numCache>
            </c:numRef>
          </c:xVal>
          <c:yVal>
            <c:numRef>
              <c:f>'graph data 74deg trial 2'!$F$4:$F$200</c:f>
              <c:numCache>
                <c:formatCode>0</c:formatCode>
                <c:ptCount val="197"/>
                <c:pt idx="0">
                  <c:v>5772</c:v>
                </c:pt>
                <c:pt idx="1">
                  <c:v>5829.5</c:v>
                </c:pt>
                <c:pt idx="2">
                  <c:v>5810</c:v>
                </c:pt>
                <c:pt idx="3">
                  <c:v>5790</c:v>
                </c:pt>
                <c:pt idx="4">
                  <c:v>5770.5</c:v>
                </c:pt>
                <c:pt idx="5">
                  <c:v>5751</c:v>
                </c:pt>
                <c:pt idx="6">
                  <c:v>5731.5</c:v>
                </c:pt>
                <c:pt idx="7">
                  <c:v>5712</c:v>
                </c:pt>
                <c:pt idx="8">
                  <c:v>5691.5</c:v>
                </c:pt>
                <c:pt idx="9">
                  <c:v>5670</c:v>
                </c:pt>
                <c:pt idx="10">
                  <c:v>5648.5</c:v>
                </c:pt>
                <c:pt idx="11">
                  <c:v>5626.5</c:v>
                </c:pt>
                <c:pt idx="12">
                  <c:v>5604.5</c:v>
                </c:pt>
                <c:pt idx="13">
                  <c:v>5582</c:v>
                </c:pt>
                <c:pt idx="14">
                  <c:v>5559</c:v>
                </c:pt>
                <c:pt idx="15">
                  <c:v>5537</c:v>
                </c:pt>
                <c:pt idx="16">
                  <c:v>5514.5</c:v>
                </c:pt>
                <c:pt idx="17">
                  <c:v>5493</c:v>
                </c:pt>
                <c:pt idx="18">
                  <c:v>5470.5</c:v>
                </c:pt>
                <c:pt idx="19">
                  <c:v>5448</c:v>
                </c:pt>
                <c:pt idx="20">
                  <c:v>5425.5</c:v>
                </c:pt>
                <c:pt idx="21">
                  <c:v>5403.5</c:v>
                </c:pt>
                <c:pt idx="22">
                  <c:v>5382</c:v>
                </c:pt>
                <c:pt idx="23">
                  <c:v>5360.5</c:v>
                </c:pt>
                <c:pt idx="24">
                  <c:v>5340</c:v>
                </c:pt>
                <c:pt idx="25">
                  <c:v>5319.5</c:v>
                </c:pt>
                <c:pt idx="26">
                  <c:v>5299.5</c:v>
                </c:pt>
                <c:pt idx="27">
                  <c:v>5280</c:v>
                </c:pt>
                <c:pt idx="28">
                  <c:v>5260.5</c:v>
                </c:pt>
                <c:pt idx="29">
                  <c:v>5241</c:v>
                </c:pt>
                <c:pt idx="30">
                  <c:v>5222.5</c:v>
                </c:pt>
                <c:pt idx="31">
                  <c:v>5203</c:v>
                </c:pt>
                <c:pt idx="32">
                  <c:v>5185</c:v>
                </c:pt>
                <c:pt idx="33">
                  <c:v>5166.5</c:v>
                </c:pt>
                <c:pt idx="34">
                  <c:v>5148</c:v>
                </c:pt>
                <c:pt idx="35">
                  <c:v>5129.5</c:v>
                </c:pt>
                <c:pt idx="36">
                  <c:v>5110.5</c:v>
                </c:pt>
                <c:pt idx="37">
                  <c:v>5091.5</c:v>
                </c:pt>
                <c:pt idx="38">
                  <c:v>5072</c:v>
                </c:pt>
                <c:pt idx="39">
                  <c:v>5052.5</c:v>
                </c:pt>
                <c:pt idx="40">
                  <c:v>5033</c:v>
                </c:pt>
                <c:pt idx="41">
                  <c:v>5013.5</c:v>
                </c:pt>
                <c:pt idx="42">
                  <c:v>4994</c:v>
                </c:pt>
                <c:pt idx="43">
                  <c:v>4974.5</c:v>
                </c:pt>
                <c:pt idx="44">
                  <c:v>4953.5</c:v>
                </c:pt>
                <c:pt idx="45">
                  <c:v>4933</c:v>
                </c:pt>
                <c:pt idx="46">
                  <c:v>4910.5</c:v>
                </c:pt>
                <c:pt idx="47">
                  <c:v>4910</c:v>
                </c:pt>
                <c:pt idx="48">
                  <c:v>4906.5</c:v>
                </c:pt>
                <c:pt idx="49">
                  <c:v>4911.5</c:v>
                </c:pt>
                <c:pt idx="50">
                  <c:v>4909.5</c:v>
                </c:pt>
                <c:pt idx="51">
                  <c:v>4915</c:v>
                </c:pt>
                <c:pt idx="52">
                  <c:v>4914</c:v>
                </c:pt>
                <c:pt idx="53">
                  <c:v>4919</c:v>
                </c:pt>
                <c:pt idx="54">
                  <c:v>4918</c:v>
                </c:pt>
                <c:pt idx="55">
                  <c:v>4920</c:v>
                </c:pt>
                <c:pt idx="56">
                  <c:v>4922.5</c:v>
                </c:pt>
                <c:pt idx="57">
                  <c:v>4927.5</c:v>
                </c:pt>
                <c:pt idx="58">
                  <c:v>4929.5</c:v>
                </c:pt>
                <c:pt idx="59">
                  <c:v>4933.5</c:v>
                </c:pt>
                <c:pt idx="60">
                  <c:v>4936.5</c:v>
                </c:pt>
                <c:pt idx="61">
                  <c:v>4934.5</c:v>
                </c:pt>
                <c:pt idx="62">
                  <c:v>4936.5</c:v>
                </c:pt>
                <c:pt idx="63">
                  <c:v>4941</c:v>
                </c:pt>
                <c:pt idx="64">
                  <c:v>4947</c:v>
                </c:pt>
                <c:pt idx="65">
                  <c:v>4948.5</c:v>
                </c:pt>
                <c:pt idx="66">
                  <c:v>4952</c:v>
                </c:pt>
                <c:pt idx="67">
                  <c:v>4957.5</c:v>
                </c:pt>
                <c:pt idx="68">
                  <c:v>4957.5</c:v>
                </c:pt>
                <c:pt idx="69">
                  <c:v>4957</c:v>
                </c:pt>
                <c:pt idx="70">
                  <c:v>4960</c:v>
                </c:pt>
                <c:pt idx="71">
                  <c:v>4962</c:v>
                </c:pt>
                <c:pt idx="72">
                  <c:v>4965</c:v>
                </c:pt>
                <c:pt idx="73">
                  <c:v>4969</c:v>
                </c:pt>
                <c:pt idx="74">
                  <c:v>4971.5</c:v>
                </c:pt>
                <c:pt idx="75">
                  <c:v>4974.5</c:v>
                </c:pt>
                <c:pt idx="76">
                  <c:v>4974.5</c:v>
                </c:pt>
                <c:pt idx="77">
                  <c:v>4976.5</c:v>
                </c:pt>
                <c:pt idx="78">
                  <c:v>4979</c:v>
                </c:pt>
                <c:pt idx="79">
                  <c:v>4983.5</c:v>
                </c:pt>
                <c:pt idx="80">
                  <c:v>4982.5</c:v>
                </c:pt>
                <c:pt idx="81">
                  <c:v>4989.5</c:v>
                </c:pt>
                <c:pt idx="82">
                  <c:v>4991</c:v>
                </c:pt>
                <c:pt idx="83">
                  <c:v>4993.5</c:v>
                </c:pt>
                <c:pt idx="84">
                  <c:v>4996</c:v>
                </c:pt>
                <c:pt idx="85">
                  <c:v>4998.5</c:v>
                </c:pt>
                <c:pt idx="86">
                  <c:v>5001.5</c:v>
                </c:pt>
                <c:pt idx="87">
                  <c:v>5006</c:v>
                </c:pt>
                <c:pt idx="88">
                  <c:v>5005.5</c:v>
                </c:pt>
                <c:pt idx="89">
                  <c:v>5005.5</c:v>
                </c:pt>
                <c:pt idx="90">
                  <c:v>5011</c:v>
                </c:pt>
                <c:pt idx="91">
                  <c:v>5010.5</c:v>
                </c:pt>
                <c:pt idx="92">
                  <c:v>5017.5</c:v>
                </c:pt>
                <c:pt idx="93">
                  <c:v>5017</c:v>
                </c:pt>
                <c:pt idx="94">
                  <c:v>5019.5</c:v>
                </c:pt>
                <c:pt idx="95">
                  <c:v>5019</c:v>
                </c:pt>
                <c:pt idx="96">
                  <c:v>5019</c:v>
                </c:pt>
                <c:pt idx="97">
                  <c:v>5021</c:v>
                </c:pt>
                <c:pt idx="98">
                  <c:v>5025.5</c:v>
                </c:pt>
                <c:pt idx="99">
                  <c:v>5027</c:v>
                </c:pt>
                <c:pt idx="100">
                  <c:v>5030</c:v>
                </c:pt>
                <c:pt idx="101">
                  <c:v>5028.5</c:v>
                </c:pt>
                <c:pt idx="102">
                  <c:v>5033.5</c:v>
                </c:pt>
                <c:pt idx="103">
                  <c:v>5036</c:v>
                </c:pt>
                <c:pt idx="104">
                  <c:v>5036</c:v>
                </c:pt>
                <c:pt idx="105">
                  <c:v>5039</c:v>
                </c:pt>
                <c:pt idx="106">
                  <c:v>5041</c:v>
                </c:pt>
                <c:pt idx="107">
                  <c:v>5044</c:v>
                </c:pt>
                <c:pt idx="108">
                  <c:v>5043</c:v>
                </c:pt>
                <c:pt idx="109">
                  <c:v>5044</c:v>
                </c:pt>
                <c:pt idx="110">
                  <c:v>5046.5</c:v>
                </c:pt>
                <c:pt idx="111">
                  <c:v>5050.5</c:v>
                </c:pt>
                <c:pt idx="112">
                  <c:v>5049</c:v>
                </c:pt>
                <c:pt idx="113">
                  <c:v>5050.5</c:v>
                </c:pt>
                <c:pt idx="114">
                  <c:v>5054</c:v>
                </c:pt>
                <c:pt idx="115">
                  <c:v>5055</c:v>
                </c:pt>
                <c:pt idx="116">
                  <c:v>5055</c:v>
                </c:pt>
                <c:pt idx="117">
                  <c:v>5057.5</c:v>
                </c:pt>
                <c:pt idx="118">
                  <c:v>5057</c:v>
                </c:pt>
                <c:pt idx="119">
                  <c:v>5060.5</c:v>
                </c:pt>
                <c:pt idx="120">
                  <c:v>5059.5</c:v>
                </c:pt>
                <c:pt idx="121">
                  <c:v>5064.5</c:v>
                </c:pt>
                <c:pt idx="122">
                  <c:v>5062</c:v>
                </c:pt>
                <c:pt idx="123">
                  <c:v>5062</c:v>
                </c:pt>
                <c:pt idx="124">
                  <c:v>5065.5</c:v>
                </c:pt>
                <c:pt idx="125">
                  <c:v>5068.5</c:v>
                </c:pt>
                <c:pt idx="126">
                  <c:v>5066.5</c:v>
                </c:pt>
                <c:pt idx="127">
                  <c:v>5071</c:v>
                </c:pt>
                <c:pt idx="128">
                  <c:v>5071.5</c:v>
                </c:pt>
                <c:pt idx="129">
                  <c:v>5069.5</c:v>
                </c:pt>
                <c:pt idx="130">
                  <c:v>5072</c:v>
                </c:pt>
                <c:pt idx="131">
                  <c:v>5070</c:v>
                </c:pt>
                <c:pt idx="132">
                  <c:v>5076</c:v>
                </c:pt>
                <c:pt idx="133">
                  <c:v>5075</c:v>
                </c:pt>
                <c:pt idx="134">
                  <c:v>5078</c:v>
                </c:pt>
                <c:pt idx="135">
                  <c:v>5078</c:v>
                </c:pt>
                <c:pt idx="136">
                  <c:v>5077.5</c:v>
                </c:pt>
                <c:pt idx="137">
                  <c:v>5079.5</c:v>
                </c:pt>
                <c:pt idx="138">
                  <c:v>5080</c:v>
                </c:pt>
                <c:pt idx="139">
                  <c:v>5080.5</c:v>
                </c:pt>
                <c:pt idx="140">
                  <c:v>5084.5</c:v>
                </c:pt>
                <c:pt idx="141">
                  <c:v>5080</c:v>
                </c:pt>
                <c:pt idx="142">
                  <c:v>5083</c:v>
                </c:pt>
                <c:pt idx="143">
                  <c:v>5085</c:v>
                </c:pt>
                <c:pt idx="144">
                  <c:v>5082.5</c:v>
                </c:pt>
                <c:pt idx="145">
                  <c:v>5081</c:v>
                </c:pt>
                <c:pt idx="146">
                  <c:v>5088.5</c:v>
                </c:pt>
                <c:pt idx="147">
                  <c:v>5084</c:v>
                </c:pt>
                <c:pt idx="148">
                  <c:v>5088</c:v>
                </c:pt>
                <c:pt idx="149">
                  <c:v>5089</c:v>
                </c:pt>
                <c:pt idx="150">
                  <c:v>5088</c:v>
                </c:pt>
                <c:pt idx="151">
                  <c:v>5092</c:v>
                </c:pt>
                <c:pt idx="152">
                  <c:v>5088</c:v>
                </c:pt>
                <c:pt idx="153">
                  <c:v>5094</c:v>
                </c:pt>
                <c:pt idx="154">
                  <c:v>5090</c:v>
                </c:pt>
                <c:pt idx="155">
                  <c:v>5091</c:v>
                </c:pt>
                <c:pt idx="156">
                  <c:v>5093</c:v>
                </c:pt>
                <c:pt idx="157">
                  <c:v>5091.5</c:v>
                </c:pt>
                <c:pt idx="158">
                  <c:v>5094</c:v>
                </c:pt>
                <c:pt idx="159">
                  <c:v>5095</c:v>
                </c:pt>
                <c:pt idx="160">
                  <c:v>5093.5</c:v>
                </c:pt>
                <c:pt idx="161">
                  <c:v>5098</c:v>
                </c:pt>
                <c:pt idx="162">
                  <c:v>5093.5</c:v>
                </c:pt>
                <c:pt idx="163">
                  <c:v>5096.5</c:v>
                </c:pt>
                <c:pt idx="164">
                  <c:v>5095</c:v>
                </c:pt>
                <c:pt idx="165">
                  <c:v>5097.5</c:v>
                </c:pt>
                <c:pt idx="166">
                  <c:v>5093.5</c:v>
                </c:pt>
                <c:pt idx="167">
                  <c:v>5094</c:v>
                </c:pt>
                <c:pt idx="168">
                  <c:v>5095</c:v>
                </c:pt>
                <c:pt idx="169">
                  <c:v>5096</c:v>
                </c:pt>
                <c:pt idx="170">
                  <c:v>5097.5</c:v>
                </c:pt>
                <c:pt idx="171">
                  <c:v>5096</c:v>
                </c:pt>
                <c:pt idx="172">
                  <c:v>5094.5</c:v>
                </c:pt>
                <c:pt idx="173">
                  <c:v>5098.5</c:v>
                </c:pt>
                <c:pt idx="174">
                  <c:v>5098</c:v>
                </c:pt>
                <c:pt idx="175">
                  <c:v>5097.5</c:v>
                </c:pt>
                <c:pt idx="176">
                  <c:v>5097</c:v>
                </c:pt>
                <c:pt idx="177">
                  <c:v>5100.5</c:v>
                </c:pt>
                <c:pt idx="178">
                  <c:v>5099</c:v>
                </c:pt>
                <c:pt idx="179">
                  <c:v>5097.5</c:v>
                </c:pt>
                <c:pt idx="180">
                  <c:v>5098</c:v>
                </c:pt>
                <c:pt idx="181">
                  <c:v>5098</c:v>
                </c:pt>
                <c:pt idx="182">
                  <c:v>5098.5</c:v>
                </c:pt>
                <c:pt idx="183">
                  <c:v>5100.5</c:v>
                </c:pt>
                <c:pt idx="184">
                  <c:v>5098</c:v>
                </c:pt>
                <c:pt idx="185">
                  <c:v>5101.5</c:v>
                </c:pt>
                <c:pt idx="186">
                  <c:v>5097</c:v>
                </c:pt>
                <c:pt idx="187">
                  <c:v>5099.5</c:v>
                </c:pt>
                <c:pt idx="188">
                  <c:v>5098.5</c:v>
                </c:pt>
                <c:pt idx="189">
                  <c:v>5097</c:v>
                </c:pt>
                <c:pt idx="190">
                  <c:v>5098</c:v>
                </c:pt>
                <c:pt idx="191">
                  <c:v>5100.5</c:v>
                </c:pt>
                <c:pt idx="192">
                  <c:v>5102</c:v>
                </c:pt>
                <c:pt idx="193">
                  <c:v>5101.5</c:v>
                </c:pt>
                <c:pt idx="194">
                  <c:v>5098.5</c:v>
                </c:pt>
                <c:pt idx="195">
                  <c:v>5099</c:v>
                </c:pt>
                <c:pt idx="196">
                  <c:v>5096.5</c:v>
                </c:pt>
              </c:numCache>
            </c:numRef>
          </c:yVal>
          <c:smooth val="1"/>
        </c:ser>
        <c:ser>
          <c:idx val="1"/>
          <c:order val="1"/>
          <c:tx>
            <c:strRef>
              <c:f>'graph data 74deg trial 2'!$G$1:$I$1</c:f>
              <c:strCache>
                <c:ptCount val="1"/>
                <c:pt idx="0">
                  <c:v>Buffer Blk</c:v>
                </c:pt>
              </c:strCache>
            </c:strRef>
          </c:tx>
          <c:marker>
            <c:symbol val="none"/>
          </c:marker>
          <c:xVal>
            <c:numRef>
              <c:f>'graph data 74deg trial 2'!$A$4:$A$200</c:f>
              <c:numCache>
                <c:formatCode>0.00</c:formatCode>
                <c:ptCount val="19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422</c:v>
                </c:pt>
                <c:pt idx="48">
                  <c:v>430</c:v>
                </c:pt>
                <c:pt idx="49">
                  <c:v>438</c:v>
                </c:pt>
                <c:pt idx="50">
                  <c:v>446</c:v>
                </c:pt>
                <c:pt idx="51">
                  <c:v>454</c:v>
                </c:pt>
                <c:pt idx="52">
                  <c:v>462</c:v>
                </c:pt>
                <c:pt idx="53">
                  <c:v>470</c:v>
                </c:pt>
                <c:pt idx="54">
                  <c:v>478</c:v>
                </c:pt>
                <c:pt idx="55">
                  <c:v>486</c:v>
                </c:pt>
                <c:pt idx="56">
                  <c:v>494</c:v>
                </c:pt>
                <c:pt idx="57">
                  <c:v>502</c:v>
                </c:pt>
                <c:pt idx="58">
                  <c:v>510</c:v>
                </c:pt>
                <c:pt idx="59">
                  <c:v>518</c:v>
                </c:pt>
                <c:pt idx="60">
                  <c:v>526</c:v>
                </c:pt>
                <c:pt idx="61">
                  <c:v>534</c:v>
                </c:pt>
                <c:pt idx="62">
                  <c:v>542</c:v>
                </c:pt>
                <c:pt idx="63">
                  <c:v>550</c:v>
                </c:pt>
                <c:pt idx="64">
                  <c:v>558</c:v>
                </c:pt>
                <c:pt idx="65">
                  <c:v>566</c:v>
                </c:pt>
                <c:pt idx="66">
                  <c:v>574</c:v>
                </c:pt>
                <c:pt idx="67">
                  <c:v>582</c:v>
                </c:pt>
                <c:pt idx="68">
                  <c:v>590</c:v>
                </c:pt>
                <c:pt idx="69">
                  <c:v>598</c:v>
                </c:pt>
                <c:pt idx="70">
                  <c:v>606</c:v>
                </c:pt>
                <c:pt idx="71">
                  <c:v>614</c:v>
                </c:pt>
                <c:pt idx="72">
                  <c:v>622</c:v>
                </c:pt>
                <c:pt idx="73">
                  <c:v>630</c:v>
                </c:pt>
                <c:pt idx="74">
                  <c:v>638</c:v>
                </c:pt>
                <c:pt idx="75">
                  <c:v>646</c:v>
                </c:pt>
                <c:pt idx="76">
                  <c:v>654</c:v>
                </c:pt>
                <c:pt idx="77">
                  <c:v>662</c:v>
                </c:pt>
                <c:pt idx="78">
                  <c:v>670</c:v>
                </c:pt>
                <c:pt idx="79">
                  <c:v>678</c:v>
                </c:pt>
                <c:pt idx="80">
                  <c:v>686</c:v>
                </c:pt>
                <c:pt idx="81">
                  <c:v>694</c:v>
                </c:pt>
                <c:pt idx="82">
                  <c:v>702</c:v>
                </c:pt>
                <c:pt idx="83">
                  <c:v>710</c:v>
                </c:pt>
                <c:pt idx="84">
                  <c:v>718</c:v>
                </c:pt>
                <c:pt idx="85">
                  <c:v>726</c:v>
                </c:pt>
                <c:pt idx="86">
                  <c:v>734</c:v>
                </c:pt>
                <c:pt idx="87">
                  <c:v>742</c:v>
                </c:pt>
                <c:pt idx="88">
                  <c:v>750</c:v>
                </c:pt>
                <c:pt idx="89">
                  <c:v>758</c:v>
                </c:pt>
                <c:pt idx="90">
                  <c:v>766</c:v>
                </c:pt>
                <c:pt idx="91">
                  <c:v>774</c:v>
                </c:pt>
                <c:pt idx="92">
                  <c:v>782</c:v>
                </c:pt>
                <c:pt idx="93">
                  <c:v>790</c:v>
                </c:pt>
                <c:pt idx="94">
                  <c:v>798</c:v>
                </c:pt>
                <c:pt idx="95">
                  <c:v>806</c:v>
                </c:pt>
                <c:pt idx="96">
                  <c:v>814</c:v>
                </c:pt>
                <c:pt idx="97">
                  <c:v>822</c:v>
                </c:pt>
                <c:pt idx="98">
                  <c:v>830</c:v>
                </c:pt>
                <c:pt idx="99">
                  <c:v>838</c:v>
                </c:pt>
                <c:pt idx="100">
                  <c:v>846</c:v>
                </c:pt>
                <c:pt idx="101">
                  <c:v>854</c:v>
                </c:pt>
                <c:pt idx="102">
                  <c:v>862</c:v>
                </c:pt>
                <c:pt idx="103">
                  <c:v>870</c:v>
                </c:pt>
                <c:pt idx="104">
                  <c:v>878</c:v>
                </c:pt>
                <c:pt idx="105">
                  <c:v>886</c:v>
                </c:pt>
                <c:pt idx="106">
                  <c:v>894</c:v>
                </c:pt>
                <c:pt idx="107">
                  <c:v>902</c:v>
                </c:pt>
                <c:pt idx="108">
                  <c:v>910</c:v>
                </c:pt>
                <c:pt idx="109">
                  <c:v>918</c:v>
                </c:pt>
                <c:pt idx="110">
                  <c:v>926</c:v>
                </c:pt>
                <c:pt idx="111">
                  <c:v>934</c:v>
                </c:pt>
                <c:pt idx="112">
                  <c:v>942</c:v>
                </c:pt>
                <c:pt idx="113">
                  <c:v>950</c:v>
                </c:pt>
                <c:pt idx="114">
                  <c:v>958</c:v>
                </c:pt>
                <c:pt idx="115">
                  <c:v>966</c:v>
                </c:pt>
                <c:pt idx="116">
                  <c:v>974</c:v>
                </c:pt>
                <c:pt idx="117">
                  <c:v>982</c:v>
                </c:pt>
                <c:pt idx="118">
                  <c:v>990</c:v>
                </c:pt>
                <c:pt idx="119">
                  <c:v>998</c:v>
                </c:pt>
                <c:pt idx="120">
                  <c:v>1006</c:v>
                </c:pt>
                <c:pt idx="121">
                  <c:v>1014</c:v>
                </c:pt>
                <c:pt idx="122">
                  <c:v>1022</c:v>
                </c:pt>
                <c:pt idx="123">
                  <c:v>1030</c:v>
                </c:pt>
                <c:pt idx="124">
                  <c:v>1038</c:v>
                </c:pt>
                <c:pt idx="125">
                  <c:v>1046</c:v>
                </c:pt>
                <c:pt idx="126">
                  <c:v>1054</c:v>
                </c:pt>
                <c:pt idx="127">
                  <c:v>1062</c:v>
                </c:pt>
                <c:pt idx="128">
                  <c:v>1070</c:v>
                </c:pt>
                <c:pt idx="129">
                  <c:v>1078</c:v>
                </c:pt>
                <c:pt idx="130">
                  <c:v>1086</c:v>
                </c:pt>
                <c:pt idx="131">
                  <c:v>1094</c:v>
                </c:pt>
                <c:pt idx="132">
                  <c:v>1102</c:v>
                </c:pt>
                <c:pt idx="133">
                  <c:v>1110</c:v>
                </c:pt>
                <c:pt idx="134">
                  <c:v>1118</c:v>
                </c:pt>
                <c:pt idx="135">
                  <c:v>1126</c:v>
                </c:pt>
                <c:pt idx="136">
                  <c:v>1134</c:v>
                </c:pt>
                <c:pt idx="137">
                  <c:v>1142</c:v>
                </c:pt>
                <c:pt idx="138">
                  <c:v>1150</c:v>
                </c:pt>
                <c:pt idx="139">
                  <c:v>1158</c:v>
                </c:pt>
                <c:pt idx="140">
                  <c:v>1166</c:v>
                </c:pt>
                <c:pt idx="141">
                  <c:v>1174</c:v>
                </c:pt>
                <c:pt idx="142">
                  <c:v>1182</c:v>
                </c:pt>
                <c:pt idx="143">
                  <c:v>1190</c:v>
                </c:pt>
                <c:pt idx="144">
                  <c:v>1198</c:v>
                </c:pt>
                <c:pt idx="145">
                  <c:v>1206</c:v>
                </c:pt>
                <c:pt idx="146">
                  <c:v>1214</c:v>
                </c:pt>
                <c:pt idx="147">
                  <c:v>1222</c:v>
                </c:pt>
                <c:pt idx="148">
                  <c:v>1230</c:v>
                </c:pt>
                <c:pt idx="149">
                  <c:v>1238</c:v>
                </c:pt>
                <c:pt idx="150">
                  <c:v>1246</c:v>
                </c:pt>
                <c:pt idx="151">
                  <c:v>1254</c:v>
                </c:pt>
                <c:pt idx="152">
                  <c:v>1262</c:v>
                </c:pt>
                <c:pt idx="153">
                  <c:v>1270</c:v>
                </c:pt>
                <c:pt idx="154">
                  <c:v>1278</c:v>
                </c:pt>
                <c:pt idx="155">
                  <c:v>1286</c:v>
                </c:pt>
                <c:pt idx="156">
                  <c:v>1294</c:v>
                </c:pt>
                <c:pt idx="157">
                  <c:v>1302</c:v>
                </c:pt>
                <c:pt idx="158">
                  <c:v>1310</c:v>
                </c:pt>
                <c:pt idx="159">
                  <c:v>1318</c:v>
                </c:pt>
                <c:pt idx="160">
                  <c:v>1326</c:v>
                </c:pt>
                <c:pt idx="161">
                  <c:v>1334</c:v>
                </c:pt>
                <c:pt idx="162">
                  <c:v>1342</c:v>
                </c:pt>
                <c:pt idx="163">
                  <c:v>1350</c:v>
                </c:pt>
                <c:pt idx="164">
                  <c:v>1358</c:v>
                </c:pt>
                <c:pt idx="165">
                  <c:v>1366</c:v>
                </c:pt>
                <c:pt idx="166">
                  <c:v>1374</c:v>
                </c:pt>
                <c:pt idx="167">
                  <c:v>1382</c:v>
                </c:pt>
                <c:pt idx="168">
                  <c:v>1390</c:v>
                </c:pt>
                <c:pt idx="169">
                  <c:v>1398</c:v>
                </c:pt>
                <c:pt idx="170">
                  <c:v>1406</c:v>
                </c:pt>
                <c:pt idx="171">
                  <c:v>1414</c:v>
                </c:pt>
                <c:pt idx="172">
                  <c:v>1422</c:v>
                </c:pt>
                <c:pt idx="173">
                  <c:v>1430</c:v>
                </c:pt>
                <c:pt idx="174">
                  <c:v>1438</c:v>
                </c:pt>
                <c:pt idx="175">
                  <c:v>1446</c:v>
                </c:pt>
                <c:pt idx="176">
                  <c:v>1454</c:v>
                </c:pt>
                <c:pt idx="177">
                  <c:v>1462</c:v>
                </c:pt>
                <c:pt idx="178">
                  <c:v>1470</c:v>
                </c:pt>
                <c:pt idx="179">
                  <c:v>1478</c:v>
                </c:pt>
                <c:pt idx="180">
                  <c:v>1486</c:v>
                </c:pt>
                <c:pt idx="181">
                  <c:v>1494</c:v>
                </c:pt>
                <c:pt idx="182">
                  <c:v>1502</c:v>
                </c:pt>
                <c:pt idx="183">
                  <c:v>1510</c:v>
                </c:pt>
                <c:pt idx="184">
                  <c:v>1518</c:v>
                </c:pt>
                <c:pt idx="185">
                  <c:v>1526</c:v>
                </c:pt>
                <c:pt idx="186">
                  <c:v>1534</c:v>
                </c:pt>
                <c:pt idx="187">
                  <c:v>1542</c:v>
                </c:pt>
                <c:pt idx="188">
                  <c:v>1550</c:v>
                </c:pt>
                <c:pt idx="189">
                  <c:v>1558</c:v>
                </c:pt>
                <c:pt idx="190">
                  <c:v>1566</c:v>
                </c:pt>
                <c:pt idx="191">
                  <c:v>1574</c:v>
                </c:pt>
                <c:pt idx="192">
                  <c:v>1582</c:v>
                </c:pt>
                <c:pt idx="193">
                  <c:v>1590</c:v>
                </c:pt>
                <c:pt idx="194">
                  <c:v>1598</c:v>
                </c:pt>
                <c:pt idx="195">
                  <c:v>1606</c:v>
                </c:pt>
                <c:pt idx="196">
                  <c:v>1614</c:v>
                </c:pt>
              </c:numCache>
            </c:numRef>
          </c:xVal>
          <c:yVal>
            <c:numRef>
              <c:f>'graph data 74deg trial 2'!$I$4:$I$200</c:f>
              <c:numCache>
                <c:formatCode>0</c:formatCode>
                <c:ptCount val="197"/>
                <c:pt idx="0">
                  <c:v>2109</c:v>
                </c:pt>
                <c:pt idx="1">
                  <c:v>2108.5</c:v>
                </c:pt>
                <c:pt idx="2">
                  <c:v>2109</c:v>
                </c:pt>
                <c:pt idx="3">
                  <c:v>2109</c:v>
                </c:pt>
                <c:pt idx="4">
                  <c:v>2109.5</c:v>
                </c:pt>
                <c:pt idx="5">
                  <c:v>2109.5</c:v>
                </c:pt>
                <c:pt idx="6">
                  <c:v>2109.5</c:v>
                </c:pt>
                <c:pt idx="7">
                  <c:v>2110</c:v>
                </c:pt>
                <c:pt idx="8">
                  <c:v>2110</c:v>
                </c:pt>
                <c:pt idx="9">
                  <c:v>2110</c:v>
                </c:pt>
                <c:pt idx="10">
                  <c:v>2110</c:v>
                </c:pt>
                <c:pt idx="11">
                  <c:v>2110</c:v>
                </c:pt>
                <c:pt idx="12">
                  <c:v>2109</c:v>
                </c:pt>
                <c:pt idx="13">
                  <c:v>2109</c:v>
                </c:pt>
                <c:pt idx="14">
                  <c:v>2108.5</c:v>
                </c:pt>
                <c:pt idx="15">
                  <c:v>2108.5</c:v>
                </c:pt>
                <c:pt idx="16">
                  <c:v>2108.5</c:v>
                </c:pt>
                <c:pt idx="17">
                  <c:v>2108.5</c:v>
                </c:pt>
                <c:pt idx="18">
                  <c:v>2108.5</c:v>
                </c:pt>
                <c:pt idx="19">
                  <c:v>2108</c:v>
                </c:pt>
                <c:pt idx="20">
                  <c:v>2108</c:v>
                </c:pt>
                <c:pt idx="21">
                  <c:v>2108</c:v>
                </c:pt>
                <c:pt idx="22">
                  <c:v>2108</c:v>
                </c:pt>
                <c:pt idx="23">
                  <c:v>2108</c:v>
                </c:pt>
                <c:pt idx="24">
                  <c:v>2107.5</c:v>
                </c:pt>
                <c:pt idx="25">
                  <c:v>2107.5</c:v>
                </c:pt>
                <c:pt idx="26">
                  <c:v>2106.5</c:v>
                </c:pt>
                <c:pt idx="27">
                  <c:v>2106</c:v>
                </c:pt>
                <c:pt idx="28">
                  <c:v>2105.5</c:v>
                </c:pt>
                <c:pt idx="29">
                  <c:v>2105</c:v>
                </c:pt>
                <c:pt idx="30">
                  <c:v>2104.5</c:v>
                </c:pt>
                <c:pt idx="31">
                  <c:v>2104</c:v>
                </c:pt>
                <c:pt idx="32">
                  <c:v>2104</c:v>
                </c:pt>
                <c:pt idx="33">
                  <c:v>2104</c:v>
                </c:pt>
                <c:pt idx="34">
                  <c:v>2104</c:v>
                </c:pt>
                <c:pt idx="35">
                  <c:v>2103.5</c:v>
                </c:pt>
                <c:pt idx="36">
                  <c:v>2103</c:v>
                </c:pt>
                <c:pt idx="37">
                  <c:v>2103</c:v>
                </c:pt>
                <c:pt idx="38">
                  <c:v>2102</c:v>
                </c:pt>
                <c:pt idx="39">
                  <c:v>2102</c:v>
                </c:pt>
                <c:pt idx="40">
                  <c:v>2101.5</c:v>
                </c:pt>
                <c:pt idx="41">
                  <c:v>2101.5</c:v>
                </c:pt>
                <c:pt idx="42">
                  <c:v>2101</c:v>
                </c:pt>
                <c:pt idx="43">
                  <c:v>2100.5</c:v>
                </c:pt>
                <c:pt idx="44">
                  <c:v>2100.5</c:v>
                </c:pt>
                <c:pt idx="45">
                  <c:v>2100</c:v>
                </c:pt>
                <c:pt idx="46">
                  <c:v>2098.5</c:v>
                </c:pt>
                <c:pt idx="47">
                  <c:v>2102</c:v>
                </c:pt>
                <c:pt idx="48">
                  <c:v>2100.5</c:v>
                </c:pt>
                <c:pt idx="49">
                  <c:v>2098.5</c:v>
                </c:pt>
                <c:pt idx="50">
                  <c:v>2101</c:v>
                </c:pt>
                <c:pt idx="51">
                  <c:v>2098</c:v>
                </c:pt>
                <c:pt idx="52">
                  <c:v>2098</c:v>
                </c:pt>
                <c:pt idx="53">
                  <c:v>2099.5</c:v>
                </c:pt>
                <c:pt idx="54">
                  <c:v>2098.5</c:v>
                </c:pt>
                <c:pt idx="55">
                  <c:v>2099</c:v>
                </c:pt>
                <c:pt idx="56">
                  <c:v>2098</c:v>
                </c:pt>
                <c:pt idx="57">
                  <c:v>2099.5</c:v>
                </c:pt>
                <c:pt idx="58">
                  <c:v>2097.5</c:v>
                </c:pt>
                <c:pt idx="59">
                  <c:v>2098.5</c:v>
                </c:pt>
                <c:pt idx="60">
                  <c:v>2099.5</c:v>
                </c:pt>
                <c:pt idx="61">
                  <c:v>2097</c:v>
                </c:pt>
                <c:pt idx="62">
                  <c:v>2095.5</c:v>
                </c:pt>
                <c:pt idx="63">
                  <c:v>2098.5</c:v>
                </c:pt>
                <c:pt idx="64">
                  <c:v>2099.5</c:v>
                </c:pt>
                <c:pt idx="65">
                  <c:v>2097</c:v>
                </c:pt>
                <c:pt idx="66">
                  <c:v>2097</c:v>
                </c:pt>
                <c:pt idx="67">
                  <c:v>2095.5</c:v>
                </c:pt>
                <c:pt idx="68">
                  <c:v>2095.5</c:v>
                </c:pt>
                <c:pt idx="69">
                  <c:v>2096.5</c:v>
                </c:pt>
                <c:pt idx="70">
                  <c:v>2095.5</c:v>
                </c:pt>
                <c:pt idx="71">
                  <c:v>2095</c:v>
                </c:pt>
                <c:pt idx="72">
                  <c:v>2097</c:v>
                </c:pt>
                <c:pt idx="73">
                  <c:v>2095</c:v>
                </c:pt>
                <c:pt idx="74">
                  <c:v>2095.5</c:v>
                </c:pt>
                <c:pt idx="75">
                  <c:v>2095.5</c:v>
                </c:pt>
                <c:pt idx="76">
                  <c:v>2095</c:v>
                </c:pt>
                <c:pt idx="77">
                  <c:v>2096</c:v>
                </c:pt>
                <c:pt idx="78">
                  <c:v>2093</c:v>
                </c:pt>
                <c:pt idx="79">
                  <c:v>2098</c:v>
                </c:pt>
                <c:pt idx="80">
                  <c:v>2095</c:v>
                </c:pt>
                <c:pt idx="81">
                  <c:v>2095</c:v>
                </c:pt>
                <c:pt idx="82">
                  <c:v>2096</c:v>
                </c:pt>
                <c:pt idx="83">
                  <c:v>2096</c:v>
                </c:pt>
                <c:pt idx="84">
                  <c:v>2098.5</c:v>
                </c:pt>
                <c:pt idx="85">
                  <c:v>2092</c:v>
                </c:pt>
                <c:pt idx="86">
                  <c:v>2092.5</c:v>
                </c:pt>
                <c:pt idx="87">
                  <c:v>2094.5</c:v>
                </c:pt>
                <c:pt idx="88">
                  <c:v>2094</c:v>
                </c:pt>
                <c:pt idx="89">
                  <c:v>2096.5</c:v>
                </c:pt>
                <c:pt idx="90">
                  <c:v>2094.5</c:v>
                </c:pt>
                <c:pt idx="91">
                  <c:v>2096</c:v>
                </c:pt>
                <c:pt idx="92">
                  <c:v>2094</c:v>
                </c:pt>
                <c:pt idx="93">
                  <c:v>2093</c:v>
                </c:pt>
                <c:pt idx="94">
                  <c:v>2095.5</c:v>
                </c:pt>
                <c:pt idx="95">
                  <c:v>2092</c:v>
                </c:pt>
                <c:pt idx="96">
                  <c:v>2093.5</c:v>
                </c:pt>
                <c:pt idx="97">
                  <c:v>2095.5</c:v>
                </c:pt>
                <c:pt idx="98">
                  <c:v>2095</c:v>
                </c:pt>
                <c:pt idx="99">
                  <c:v>2092.5</c:v>
                </c:pt>
                <c:pt idx="100">
                  <c:v>2095.5</c:v>
                </c:pt>
                <c:pt idx="101">
                  <c:v>2095.5</c:v>
                </c:pt>
                <c:pt idx="102">
                  <c:v>2096</c:v>
                </c:pt>
                <c:pt idx="103">
                  <c:v>2092.5</c:v>
                </c:pt>
                <c:pt idx="104">
                  <c:v>2091.5</c:v>
                </c:pt>
                <c:pt idx="105">
                  <c:v>2095</c:v>
                </c:pt>
                <c:pt idx="106">
                  <c:v>2093.5</c:v>
                </c:pt>
                <c:pt idx="107">
                  <c:v>2092.5</c:v>
                </c:pt>
                <c:pt idx="108">
                  <c:v>2092.5</c:v>
                </c:pt>
                <c:pt idx="109">
                  <c:v>2092</c:v>
                </c:pt>
                <c:pt idx="110">
                  <c:v>2093</c:v>
                </c:pt>
                <c:pt idx="111">
                  <c:v>2095</c:v>
                </c:pt>
                <c:pt idx="112">
                  <c:v>2093</c:v>
                </c:pt>
                <c:pt idx="113">
                  <c:v>2091.5</c:v>
                </c:pt>
                <c:pt idx="114">
                  <c:v>2093.5</c:v>
                </c:pt>
                <c:pt idx="115">
                  <c:v>2094</c:v>
                </c:pt>
                <c:pt idx="116">
                  <c:v>2094.5</c:v>
                </c:pt>
                <c:pt idx="117">
                  <c:v>2092</c:v>
                </c:pt>
                <c:pt idx="118">
                  <c:v>2092.5</c:v>
                </c:pt>
                <c:pt idx="119">
                  <c:v>2092.5</c:v>
                </c:pt>
                <c:pt idx="120">
                  <c:v>2094</c:v>
                </c:pt>
                <c:pt idx="121">
                  <c:v>2091</c:v>
                </c:pt>
                <c:pt idx="122">
                  <c:v>2094</c:v>
                </c:pt>
                <c:pt idx="123">
                  <c:v>2089.5</c:v>
                </c:pt>
                <c:pt idx="124">
                  <c:v>2093.5</c:v>
                </c:pt>
                <c:pt idx="125">
                  <c:v>2094</c:v>
                </c:pt>
                <c:pt idx="126">
                  <c:v>2091.5</c:v>
                </c:pt>
                <c:pt idx="127">
                  <c:v>2091.5</c:v>
                </c:pt>
                <c:pt idx="128">
                  <c:v>2095.5</c:v>
                </c:pt>
                <c:pt idx="129">
                  <c:v>2092.5</c:v>
                </c:pt>
                <c:pt idx="130">
                  <c:v>2093</c:v>
                </c:pt>
                <c:pt idx="131">
                  <c:v>2094.5</c:v>
                </c:pt>
                <c:pt idx="132">
                  <c:v>2091.5</c:v>
                </c:pt>
                <c:pt idx="133">
                  <c:v>2093</c:v>
                </c:pt>
                <c:pt idx="134">
                  <c:v>2091.5</c:v>
                </c:pt>
                <c:pt idx="135">
                  <c:v>2093.5</c:v>
                </c:pt>
                <c:pt idx="136">
                  <c:v>2091</c:v>
                </c:pt>
                <c:pt idx="137">
                  <c:v>2092.5</c:v>
                </c:pt>
                <c:pt idx="138">
                  <c:v>2092</c:v>
                </c:pt>
                <c:pt idx="139">
                  <c:v>2090.5</c:v>
                </c:pt>
                <c:pt idx="140">
                  <c:v>2094</c:v>
                </c:pt>
                <c:pt idx="141">
                  <c:v>2091.5</c:v>
                </c:pt>
                <c:pt idx="142">
                  <c:v>2090</c:v>
                </c:pt>
                <c:pt idx="143">
                  <c:v>2090</c:v>
                </c:pt>
                <c:pt idx="144">
                  <c:v>2091.5</c:v>
                </c:pt>
                <c:pt idx="145">
                  <c:v>2092.5</c:v>
                </c:pt>
                <c:pt idx="146">
                  <c:v>2094</c:v>
                </c:pt>
                <c:pt idx="147">
                  <c:v>2093</c:v>
                </c:pt>
                <c:pt idx="148">
                  <c:v>2091.5</c:v>
                </c:pt>
                <c:pt idx="149">
                  <c:v>2092.5</c:v>
                </c:pt>
                <c:pt idx="150">
                  <c:v>2093</c:v>
                </c:pt>
                <c:pt idx="151">
                  <c:v>2092</c:v>
                </c:pt>
                <c:pt idx="152">
                  <c:v>2092</c:v>
                </c:pt>
                <c:pt idx="153">
                  <c:v>2091</c:v>
                </c:pt>
                <c:pt idx="154">
                  <c:v>2091</c:v>
                </c:pt>
                <c:pt idx="155">
                  <c:v>2093</c:v>
                </c:pt>
                <c:pt idx="156">
                  <c:v>2092</c:v>
                </c:pt>
                <c:pt idx="157">
                  <c:v>2091.5</c:v>
                </c:pt>
                <c:pt idx="158">
                  <c:v>2092</c:v>
                </c:pt>
                <c:pt idx="159">
                  <c:v>2091.5</c:v>
                </c:pt>
                <c:pt idx="160">
                  <c:v>2092.5</c:v>
                </c:pt>
                <c:pt idx="161">
                  <c:v>2092.5</c:v>
                </c:pt>
                <c:pt idx="162">
                  <c:v>2090</c:v>
                </c:pt>
                <c:pt idx="163">
                  <c:v>2092</c:v>
                </c:pt>
                <c:pt idx="164">
                  <c:v>2092</c:v>
                </c:pt>
                <c:pt idx="165">
                  <c:v>2091.5</c:v>
                </c:pt>
                <c:pt idx="166">
                  <c:v>2089.5</c:v>
                </c:pt>
                <c:pt idx="167">
                  <c:v>2089</c:v>
                </c:pt>
                <c:pt idx="168">
                  <c:v>2092.5</c:v>
                </c:pt>
                <c:pt idx="169">
                  <c:v>2090.5</c:v>
                </c:pt>
                <c:pt idx="170">
                  <c:v>2089.5</c:v>
                </c:pt>
                <c:pt idx="171">
                  <c:v>2091.5</c:v>
                </c:pt>
                <c:pt idx="172">
                  <c:v>2089.5</c:v>
                </c:pt>
                <c:pt idx="173">
                  <c:v>2089</c:v>
                </c:pt>
                <c:pt idx="174">
                  <c:v>2089.5</c:v>
                </c:pt>
                <c:pt idx="175">
                  <c:v>2090.5</c:v>
                </c:pt>
                <c:pt idx="176">
                  <c:v>2090</c:v>
                </c:pt>
                <c:pt idx="177">
                  <c:v>2088</c:v>
                </c:pt>
                <c:pt idx="178">
                  <c:v>2091</c:v>
                </c:pt>
                <c:pt idx="179">
                  <c:v>2093</c:v>
                </c:pt>
                <c:pt idx="180">
                  <c:v>2091</c:v>
                </c:pt>
                <c:pt idx="181">
                  <c:v>2089</c:v>
                </c:pt>
                <c:pt idx="182">
                  <c:v>2089.5</c:v>
                </c:pt>
                <c:pt idx="183">
                  <c:v>2093</c:v>
                </c:pt>
                <c:pt idx="184">
                  <c:v>2090.5</c:v>
                </c:pt>
                <c:pt idx="185">
                  <c:v>2089</c:v>
                </c:pt>
                <c:pt idx="186">
                  <c:v>2091.5</c:v>
                </c:pt>
                <c:pt idx="187">
                  <c:v>2090</c:v>
                </c:pt>
                <c:pt idx="188">
                  <c:v>2089.5</c:v>
                </c:pt>
                <c:pt idx="189">
                  <c:v>2088.5</c:v>
                </c:pt>
                <c:pt idx="190">
                  <c:v>2089.5</c:v>
                </c:pt>
                <c:pt idx="191">
                  <c:v>2090.5</c:v>
                </c:pt>
                <c:pt idx="192">
                  <c:v>2088</c:v>
                </c:pt>
                <c:pt idx="193">
                  <c:v>2090.5</c:v>
                </c:pt>
                <c:pt idx="194">
                  <c:v>2089.5</c:v>
                </c:pt>
                <c:pt idx="195">
                  <c:v>2089.5</c:v>
                </c:pt>
                <c:pt idx="196">
                  <c:v>2091.5</c:v>
                </c:pt>
              </c:numCache>
            </c:numRef>
          </c:yVal>
          <c:smooth val="1"/>
        </c:ser>
        <c:axId val="61662720"/>
        <c:axId val="61842560"/>
      </c:scatterChart>
      <c:valAx>
        <c:axId val="61662720"/>
        <c:scaling>
          <c:orientation val="minMax"/>
          <c:max val="17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800"/>
            </a:pPr>
            <a:endParaRPr lang="en-US"/>
          </a:p>
        </c:txPr>
        <c:crossAx val="61842560"/>
        <c:crosses val="autoZero"/>
        <c:crossBetween val="midCat"/>
      </c:valAx>
      <c:valAx>
        <c:axId val="61842560"/>
        <c:scaling>
          <c:orientation val="minMax"/>
          <c:max val="5900"/>
          <c:min val="47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800"/>
            </a:pPr>
            <a:endParaRPr lang="en-US"/>
          </a:p>
        </c:txPr>
        <c:crossAx val="61662720"/>
        <c:crosses val="autoZero"/>
        <c:crossBetween val="midCat"/>
      </c:valAx>
    </c:plotArea>
    <c:plotVisOnly val="1"/>
  </c:chart>
  <c:spPr>
    <a:ln>
      <a:solidFill>
        <a:prstClr val="black"/>
      </a:solid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7313171898033292"/>
          <c:y val="0.14865995917177019"/>
          <c:w val="0.74080016539028526"/>
          <c:h val="0.70162778263828129"/>
        </c:manualLayout>
      </c:layout>
      <c:scatterChart>
        <c:scatterStyle val="smoothMarker"/>
        <c:ser>
          <c:idx val="0"/>
          <c:order val="0"/>
          <c:tx>
            <c:strRef>
              <c:f>'graph data 74deg trial 2'!$D$1:$F$1</c:f>
              <c:strCache>
                <c:ptCount val="1"/>
                <c:pt idx="0">
                  <c:v>A1a16-A2</c:v>
                </c:pt>
              </c:strCache>
            </c:strRef>
          </c:tx>
          <c:marker>
            <c:symbol val="none"/>
          </c:marker>
          <c:xVal>
            <c:numRef>
              <c:f>'graph data 74deg trial 2'!$A$4:$A$200</c:f>
              <c:numCache>
                <c:formatCode>0.00</c:formatCode>
                <c:ptCount val="19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422</c:v>
                </c:pt>
                <c:pt idx="48">
                  <c:v>430</c:v>
                </c:pt>
                <c:pt idx="49">
                  <c:v>438</c:v>
                </c:pt>
                <c:pt idx="50">
                  <c:v>446</c:v>
                </c:pt>
                <c:pt idx="51">
                  <c:v>454</c:v>
                </c:pt>
                <c:pt idx="52">
                  <c:v>462</c:v>
                </c:pt>
                <c:pt idx="53">
                  <c:v>470</c:v>
                </c:pt>
                <c:pt idx="54">
                  <c:v>478</c:v>
                </c:pt>
                <c:pt idx="55">
                  <c:v>486</c:v>
                </c:pt>
                <c:pt idx="56">
                  <c:v>494</c:v>
                </c:pt>
                <c:pt idx="57">
                  <c:v>502</c:v>
                </c:pt>
                <c:pt idx="58">
                  <c:v>510</c:v>
                </c:pt>
                <c:pt idx="59">
                  <c:v>518</c:v>
                </c:pt>
                <c:pt idx="60">
                  <c:v>526</c:v>
                </c:pt>
                <c:pt idx="61">
                  <c:v>534</c:v>
                </c:pt>
                <c:pt idx="62">
                  <c:v>542</c:v>
                </c:pt>
                <c:pt idx="63">
                  <c:v>550</c:v>
                </c:pt>
                <c:pt idx="64">
                  <c:v>558</c:v>
                </c:pt>
                <c:pt idx="65">
                  <c:v>566</c:v>
                </c:pt>
                <c:pt idx="66">
                  <c:v>574</c:v>
                </c:pt>
                <c:pt idx="67">
                  <c:v>582</c:v>
                </c:pt>
                <c:pt idx="68">
                  <c:v>590</c:v>
                </c:pt>
                <c:pt idx="69">
                  <c:v>598</c:v>
                </c:pt>
                <c:pt idx="70">
                  <c:v>606</c:v>
                </c:pt>
                <c:pt idx="71">
                  <c:v>614</c:v>
                </c:pt>
                <c:pt idx="72">
                  <c:v>622</c:v>
                </c:pt>
                <c:pt idx="73">
                  <c:v>630</c:v>
                </c:pt>
                <c:pt idx="74">
                  <c:v>638</c:v>
                </c:pt>
                <c:pt idx="75">
                  <c:v>646</c:v>
                </c:pt>
                <c:pt idx="76">
                  <c:v>654</c:v>
                </c:pt>
                <c:pt idx="77">
                  <c:v>662</c:v>
                </c:pt>
                <c:pt idx="78">
                  <c:v>670</c:v>
                </c:pt>
                <c:pt idx="79">
                  <c:v>678</c:v>
                </c:pt>
                <c:pt idx="80">
                  <c:v>686</c:v>
                </c:pt>
                <c:pt idx="81">
                  <c:v>694</c:v>
                </c:pt>
                <c:pt idx="82">
                  <c:v>702</c:v>
                </c:pt>
                <c:pt idx="83">
                  <c:v>710</c:v>
                </c:pt>
                <c:pt idx="84">
                  <c:v>718</c:v>
                </c:pt>
                <c:pt idx="85">
                  <c:v>726</c:v>
                </c:pt>
                <c:pt idx="86">
                  <c:v>734</c:v>
                </c:pt>
                <c:pt idx="87">
                  <c:v>742</c:v>
                </c:pt>
                <c:pt idx="88">
                  <c:v>750</c:v>
                </c:pt>
                <c:pt idx="89">
                  <c:v>758</c:v>
                </c:pt>
                <c:pt idx="90">
                  <c:v>766</c:v>
                </c:pt>
                <c:pt idx="91">
                  <c:v>774</c:v>
                </c:pt>
                <c:pt idx="92">
                  <c:v>782</c:v>
                </c:pt>
                <c:pt idx="93">
                  <c:v>790</c:v>
                </c:pt>
                <c:pt idx="94">
                  <c:v>798</c:v>
                </c:pt>
                <c:pt idx="95">
                  <c:v>806</c:v>
                </c:pt>
                <c:pt idx="96">
                  <c:v>814</c:v>
                </c:pt>
                <c:pt idx="97">
                  <c:v>822</c:v>
                </c:pt>
                <c:pt idx="98">
                  <c:v>830</c:v>
                </c:pt>
                <c:pt idx="99">
                  <c:v>838</c:v>
                </c:pt>
                <c:pt idx="100">
                  <c:v>846</c:v>
                </c:pt>
                <c:pt idx="101">
                  <c:v>854</c:v>
                </c:pt>
                <c:pt idx="102">
                  <c:v>862</c:v>
                </c:pt>
                <c:pt idx="103">
                  <c:v>870</c:v>
                </c:pt>
                <c:pt idx="104">
                  <c:v>878</c:v>
                </c:pt>
                <c:pt idx="105">
                  <c:v>886</c:v>
                </c:pt>
                <c:pt idx="106">
                  <c:v>894</c:v>
                </c:pt>
                <c:pt idx="107">
                  <c:v>902</c:v>
                </c:pt>
                <c:pt idx="108">
                  <c:v>910</c:v>
                </c:pt>
                <c:pt idx="109">
                  <c:v>918</c:v>
                </c:pt>
                <c:pt idx="110">
                  <c:v>926</c:v>
                </c:pt>
                <c:pt idx="111">
                  <c:v>934</c:v>
                </c:pt>
                <c:pt idx="112">
                  <c:v>942</c:v>
                </c:pt>
                <c:pt idx="113">
                  <c:v>950</c:v>
                </c:pt>
                <c:pt idx="114">
                  <c:v>958</c:v>
                </c:pt>
                <c:pt idx="115">
                  <c:v>966</c:v>
                </c:pt>
                <c:pt idx="116">
                  <c:v>974</c:v>
                </c:pt>
                <c:pt idx="117">
                  <c:v>982</c:v>
                </c:pt>
                <c:pt idx="118">
                  <c:v>990</c:v>
                </c:pt>
                <c:pt idx="119">
                  <c:v>998</c:v>
                </c:pt>
                <c:pt idx="120">
                  <c:v>1006</c:v>
                </c:pt>
                <c:pt idx="121">
                  <c:v>1014</c:v>
                </c:pt>
                <c:pt idx="122">
                  <c:v>1022</c:v>
                </c:pt>
                <c:pt idx="123">
                  <c:v>1030</c:v>
                </c:pt>
                <c:pt idx="124">
                  <c:v>1038</c:v>
                </c:pt>
                <c:pt idx="125">
                  <c:v>1046</c:v>
                </c:pt>
                <c:pt idx="126">
                  <c:v>1054</c:v>
                </c:pt>
                <c:pt idx="127">
                  <c:v>1062</c:v>
                </c:pt>
                <c:pt idx="128">
                  <c:v>1070</c:v>
                </c:pt>
                <c:pt idx="129">
                  <c:v>1078</c:v>
                </c:pt>
                <c:pt idx="130">
                  <c:v>1086</c:v>
                </c:pt>
                <c:pt idx="131">
                  <c:v>1094</c:v>
                </c:pt>
                <c:pt idx="132">
                  <c:v>1102</c:v>
                </c:pt>
                <c:pt idx="133">
                  <c:v>1110</c:v>
                </c:pt>
                <c:pt idx="134">
                  <c:v>1118</c:v>
                </c:pt>
                <c:pt idx="135">
                  <c:v>1126</c:v>
                </c:pt>
                <c:pt idx="136">
                  <c:v>1134</c:v>
                </c:pt>
                <c:pt idx="137">
                  <c:v>1142</c:v>
                </c:pt>
                <c:pt idx="138">
                  <c:v>1150</c:v>
                </c:pt>
                <c:pt idx="139">
                  <c:v>1158</c:v>
                </c:pt>
                <c:pt idx="140">
                  <c:v>1166</c:v>
                </c:pt>
                <c:pt idx="141">
                  <c:v>1174</c:v>
                </c:pt>
                <c:pt idx="142">
                  <c:v>1182</c:v>
                </c:pt>
                <c:pt idx="143">
                  <c:v>1190</c:v>
                </c:pt>
                <c:pt idx="144">
                  <c:v>1198</c:v>
                </c:pt>
                <c:pt idx="145">
                  <c:v>1206</c:v>
                </c:pt>
                <c:pt idx="146">
                  <c:v>1214</c:v>
                </c:pt>
                <c:pt idx="147">
                  <c:v>1222</c:v>
                </c:pt>
                <c:pt idx="148">
                  <c:v>1230</c:v>
                </c:pt>
                <c:pt idx="149">
                  <c:v>1238</c:v>
                </c:pt>
                <c:pt idx="150">
                  <c:v>1246</c:v>
                </c:pt>
                <c:pt idx="151">
                  <c:v>1254</c:v>
                </c:pt>
                <c:pt idx="152">
                  <c:v>1262</c:v>
                </c:pt>
                <c:pt idx="153">
                  <c:v>1270</c:v>
                </c:pt>
                <c:pt idx="154">
                  <c:v>1278</c:v>
                </c:pt>
                <c:pt idx="155">
                  <c:v>1286</c:v>
                </c:pt>
                <c:pt idx="156">
                  <c:v>1294</c:v>
                </c:pt>
                <c:pt idx="157">
                  <c:v>1302</c:v>
                </c:pt>
                <c:pt idx="158">
                  <c:v>1310</c:v>
                </c:pt>
                <c:pt idx="159">
                  <c:v>1318</c:v>
                </c:pt>
                <c:pt idx="160">
                  <c:v>1326</c:v>
                </c:pt>
                <c:pt idx="161">
                  <c:v>1334</c:v>
                </c:pt>
                <c:pt idx="162">
                  <c:v>1342</c:v>
                </c:pt>
                <c:pt idx="163">
                  <c:v>1350</c:v>
                </c:pt>
                <c:pt idx="164">
                  <c:v>1358</c:v>
                </c:pt>
                <c:pt idx="165">
                  <c:v>1366</c:v>
                </c:pt>
                <c:pt idx="166">
                  <c:v>1374</c:v>
                </c:pt>
                <c:pt idx="167">
                  <c:v>1382</c:v>
                </c:pt>
                <c:pt idx="168">
                  <c:v>1390</c:v>
                </c:pt>
                <c:pt idx="169">
                  <c:v>1398</c:v>
                </c:pt>
                <c:pt idx="170">
                  <c:v>1406</c:v>
                </c:pt>
                <c:pt idx="171">
                  <c:v>1414</c:v>
                </c:pt>
                <c:pt idx="172">
                  <c:v>1422</c:v>
                </c:pt>
                <c:pt idx="173">
                  <c:v>1430</c:v>
                </c:pt>
                <c:pt idx="174">
                  <c:v>1438</c:v>
                </c:pt>
                <c:pt idx="175">
                  <c:v>1446</c:v>
                </c:pt>
                <c:pt idx="176">
                  <c:v>1454</c:v>
                </c:pt>
                <c:pt idx="177">
                  <c:v>1462</c:v>
                </c:pt>
                <c:pt idx="178">
                  <c:v>1470</c:v>
                </c:pt>
                <c:pt idx="179">
                  <c:v>1478</c:v>
                </c:pt>
                <c:pt idx="180">
                  <c:v>1486</c:v>
                </c:pt>
                <c:pt idx="181">
                  <c:v>1494</c:v>
                </c:pt>
                <c:pt idx="182">
                  <c:v>1502</c:v>
                </c:pt>
                <c:pt idx="183">
                  <c:v>1510</c:v>
                </c:pt>
                <c:pt idx="184">
                  <c:v>1518</c:v>
                </c:pt>
                <c:pt idx="185">
                  <c:v>1526</c:v>
                </c:pt>
                <c:pt idx="186">
                  <c:v>1534</c:v>
                </c:pt>
                <c:pt idx="187">
                  <c:v>1542</c:v>
                </c:pt>
                <c:pt idx="188">
                  <c:v>1550</c:v>
                </c:pt>
                <c:pt idx="189">
                  <c:v>1558</c:v>
                </c:pt>
                <c:pt idx="190">
                  <c:v>1566</c:v>
                </c:pt>
                <c:pt idx="191">
                  <c:v>1574</c:v>
                </c:pt>
                <c:pt idx="192">
                  <c:v>1582</c:v>
                </c:pt>
                <c:pt idx="193">
                  <c:v>1590</c:v>
                </c:pt>
                <c:pt idx="194">
                  <c:v>1598</c:v>
                </c:pt>
                <c:pt idx="195">
                  <c:v>1606</c:v>
                </c:pt>
                <c:pt idx="196">
                  <c:v>1614</c:v>
                </c:pt>
              </c:numCache>
            </c:numRef>
          </c:xVal>
          <c:yVal>
            <c:numRef>
              <c:f>'graph data 74deg trial 2'!$F$4:$F$200</c:f>
              <c:numCache>
                <c:formatCode>0</c:formatCode>
                <c:ptCount val="197"/>
                <c:pt idx="0">
                  <c:v>5772</c:v>
                </c:pt>
                <c:pt idx="1">
                  <c:v>5829.5</c:v>
                </c:pt>
                <c:pt idx="2">
                  <c:v>5810</c:v>
                </c:pt>
                <c:pt idx="3">
                  <c:v>5790</c:v>
                </c:pt>
                <c:pt idx="4">
                  <c:v>5770.5</c:v>
                </c:pt>
                <c:pt idx="5">
                  <c:v>5751</c:v>
                </c:pt>
                <c:pt idx="6">
                  <c:v>5731.5</c:v>
                </c:pt>
                <c:pt idx="7">
                  <c:v>5712</c:v>
                </c:pt>
                <c:pt idx="8">
                  <c:v>5691.5</c:v>
                </c:pt>
                <c:pt idx="9">
                  <c:v>5670</c:v>
                </c:pt>
                <c:pt idx="10">
                  <c:v>5648.5</c:v>
                </c:pt>
                <c:pt idx="11">
                  <c:v>5626.5</c:v>
                </c:pt>
                <c:pt idx="12">
                  <c:v>5604.5</c:v>
                </c:pt>
                <c:pt idx="13">
                  <c:v>5582</c:v>
                </c:pt>
                <c:pt idx="14">
                  <c:v>5559</c:v>
                </c:pt>
                <c:pt idx="15">
                  <c:v>5537</c:v>
                </c:pt>
                <c:pt idx="16">
                  <c:v>5514.5</c:v>
                </c:pt>
                <c:pt idx="17">
                  <c:v>5493</c:v>
                </c:pt>
                <c:pt idx="18">
                  <c:v>5470.5</c:v>
                </c:pt>
                <c:pt idx="19">
                  <c:v>5448</c:v>
                </c:pt>
                <c:pt idx="20">
                  <c:v>5425.5</c:v>
                </c:pt>
                <c:pt idx="21">
                  <c:v>5403.5</c:v>
                </c:pt>
                <c:pt idx="22">
                  <c:v>5382</c:v>
                </c:pt>
                <c:pt idx="23">
                  <c:v>5360.5</c:v>
                </c:pt>
                <c:pt idx="24">
                  <c:v>5340</c:v>
                </c:pt>
                <c:pt idx="25">
                  <c:v>5319.5</c:v>
                </c:pt>
                <c:pt idx="26">
                  <c:v>5299.5</c:v>
                </c:pt>
                <c:pt idx="27">
                  <c:v>5280</c:v>
                </c:pt>
                <c:pt idx="28">
                  <c:v>5260.5</c:v>
                </c:pt>
                <c:pt idx="29">
                  <c:v>5241</c:v>
                </c:pt>
                <c:pt idx="30">
                  <c:v>5222.5</c:v>
                </c:pt>
                <c:pt idx="31">
                  <c:v>5203</c:v>
                </c:pt>
                <c:pt idx="32">
                  <c:v>5185</c:v>
                </c:pt>
                <c:pt idx="33">
                  <c:v>5166.5</c:v>
                </c:pt>
                <c:pt idx="34">
                  <c:v>5148</c:v>
                </c:pt>
                <c:pt idx="35">
                  <c:v>5129.5</c:v>
                </c:pt>
                <c:pt idx="36">
                  <c:v>5110.5</c:v>
                </c:pt>
                <c:pt idx="37">
                  <c:v>5091.5</c:v>
                </c:pt>
                <c:pt idx="38">
                  <c:v>5072</c:v>
                </c:pt>
                <c:pt idx="39">
                  <c:v>5052.5</c:v>
                </c:pt>
                <c:pt idx="40">
                  <c:v>5033</c:v>
                </c:pt>
                <c:pt idx="41">
                  <c:v>5013.5</c:v>
                </c:pt>
                <c:pt idx="42">
                  <c:v>4994</c:v>
                </c:pt>
                <c:pt idx="43">
                  <c:v>4974.5</c:v>
                </c:pt>
                <c:pt idx="44">
                  <c:v>4953.5</c:v>
                </c:pt>
                <c:pt idx="45">
                  <c:v>4933</c:v>
                </c:pt>
                <c:pt idx="46">
                  <c:v>4910.5</c:v>
                </c:pt>
                <c:pt idx="47">
                  <c:v>4910</c:v>
                </c:pt>
                <c:pt idx="48">
                  <c:v>4906.5</c:v>
                </c:pt>
                <c:pt idx="49">
                  <c:v>4911.5</c:v>
                </c:pt>
                <c:pt idx="50">
                  <c:v>4909.5</c:v>
                </c:pt>
                <c:pt idx="51">
                  <c:v>4915</c:v>
                </c:pt>
                <c:pt idx="52">
                  <c:v>4914</c:v>
                </c:pt>
                <c:pt idx="53">
                  <c:v>4919</c:v>
                </c:pt>
                <c:pt idx="54">
                  <c:v>4918</c:v>
                </c:pt>
                <c:pt idx="55">
                  <c:v>4920</c:v>
                </c:pt>
                <c:pt idx="56">
                  <c:v>4922.5</c:v>
                </c:pt>
                <c:pt idx="57">
                  <c:v>4927.5</c:v>
                </c:pt>
                <c:pt idx="58">
                  <c:v>4929.5</c:v>
                </c:pt>
                <c:pt idx="59">
                  <c:v>4933.5</c:v>
                </c:pt>
                <c:pt idx="60">
                  <c:v>4936.5</c:v>
                </c:pt>
                <c:pt idx="61">
                  <c:v>4934.5</c:v>
                </c:pt>
                <c:pt idx="62">
                  <c:v>4936.5</c:v>
                </c:pt>
                <c:pt idx="63">
                  <c:v>4941</c:v>
                </c:pt>
                <c:pt idx="64">
                  <c:v>4947</c:v>
                </c:pt>
                <c:pt idx="65">
                  <c:v>4948.5</c:v>
                </c:pt>
                <c:pt idx="66">
                  <c:v>4952</c:v>
                </c:pt>
                <c:pt idx="67">
                  <c:v>4957.5</c:v>
                </c:pt>
                <c:pt idx="68">
                  <c:v>4957.5</c:v>
                </c:pt>
                <c:pt idx="69">
                  <c:v>4957</c:v>
                </c:pt>
                <c:pt idx="70">
                  <c:v>4960</c:v>
                </c:pt>
                <c:pt idx="71">
                  <c:v>4962</c:v>
                </c:pt>
                <c:pt idx="72">
                  <c:v>4965</c:v>
                </c:pt>
                <c:pt idx="73">
                  <c:v>4969</c:v>
                </c:pt>
                <c:pt idx="74">
                  <c:v>4971.5</c:v>
                </c:pt>
                <c:pt idx="75">
                  <c:v>4974.5</c:v>
                </c:pt>
                <c:pt idx="76">
                  <c:v>4974.5</c:v>
                </c:pt>
                <c:pt idx="77">
                  <c:v>4976.5</c:v>
                </c:pt>
                <c:pt idx="78">
                  <c:v>4979</c:v>
                </c:pt>
                <c:pt idx="79">
                  <c:v>4983.5</c:v>
                </c:pt>
                <c:pt idx="80">
                  <c:v>4982.5</c:v>
                </c:pt>
                <c:pt idx="81">
                  <c:v>4989.5</c:v>
                </c:pt>
                <c:pt idx="82">
                  <c:v>4991</c:v>
                </c:pt>
                <c:pt idx="83">
                  <c:v>4993.5</c:v>
                </c:pt>
                <c:pt idx="84">
                  <c:v>4996</c:v>
                </c:pt>
                <c:pt idx="85">
                  <c:v>4998.5</c:v>
                </c:pt>
                <c:pt idx="86">
                  <c:v>5001.5</c:v>
                </c:pt>
                <c:pt idx="87">
                  <c:v>5006</c:v>
                </c:pt>
                <c:pt idx="88">
                  <c:v>5005.5</c:v>
                </c:pt>
                <c:pt idx="89">
                  <c:v>5005.5</c:v>
                </c:pt>
                <c:pt idx="90">
                  <c:v>5011</c:v>
                </c:pt>
                <c:pt idx="91">
                  <c:v>5010.5</c:v>
                </c:pt>
                <c:pt idx="92">
                  <c:v>5017.5</c:v>
                </c:pt>
                <c:pt idx="93">
                  <c:v>5017</c:v>
                </c:pt>
                <c:pt idx="94">
                  <c:v>5019.5</c:v>
                </c:pt>
                <c:pt idx="95">
                  <c:v>5019</c:v>
                </c:pt>
                <c:pt idx="96">
                  <c:v>5019</c:v>
                </c:pt>
                <c:pt idx="97">
                  <c:v>5021</c:v>
                </c:pt>
                <c:pt idx="98">
                  <c:v>5025.5</c:v>
                </c:pt>
                <c:pt idx="99">
                  <c:v>5027</c:v>
                </c:pt>
                <c:pt idx="100">
                  <c:v>5030</c:v>
                </c:pt>
                <c:pt idx="101">
                  <c:v>5028.5</c:v>
                </c:pt>
                <c:pt idx="102">
                  <c:v>5033.5</c:v>
                </c:pt>
                <c:pt idx="103">
                  <c:v>5036</c:v>
                </c:pt>
                <c:pt idx="104">
                  <c:v>5036</c:v>
                </c:pt>
                <c:pt idx="105">
                  <c:v>5039</c:v>
                </c:pt>
                <c:pt idx="106">
                  <c:v>5041</c:v>
                </c:pt>
                <c:pt idx="107">
                  <c:v>5044</c:v>
                </c:pt>
                <c:pt idx="108">
                  <c:v>5043</c:v>
                </c:pt>
                <c:pt idx="109">
                  <c:v>5044</c:v>
                </c:pt>
                <c:pt idx="110">
                  <c:v>5046.5</c:v>
                </c:pt>
                <c:pt idx="111">
                  <c:v>5050.5</c:v>
                </c:pt>
                <c:pt idx="112">
                  <c:v>5049</c:v>
                </c:pt>
                <c:pt idx="113">
                  <c:v>5050.5</c:v>
                </c:pt>
                <c:pt idx="114">
                  <c:v>5054</c:v>
                </c:pt>
                <c:pt idx="115">
                  <c:v>5055</c:v>
                </c:pt>
                <c:pt idx="116">
                  <c:v>5055</c:v>
                </c:pt>
                <c:pt idx="117">
                  <c:v>5057.5</c:v>
                </c:pt>
                <c:pt idx="118">
                  <c:v>5057</c:v>
                </c:pt>
                <c:pt idx="119">
                  <c:v>5060.5</c:v>
                </c:pt>
                <c:pt idx="120">
                  <c:v>5059.5</c:v>
                </c:pt>
                <c:pt idx="121">
                  <c:v>5064.5</c:v>
                </c:pt>
                <c:pt idx="122">
                  <c:v>5062</c:v>
                </c:pt>
                <c:pt idx="123">
                  <c:v>5062</c:v>
                </c:pt>
                <c:pt idx="124">
                  <c:v>5065.5</c:v>
                </c:pt>
                <c:pt idx="125">
                  <c:v>5068.5</c:v>
                </c:pt>
                <c:pt idx="126">
                  <c:v>5066.5</c:v>
                </c:pt>
                <c:pt idx="127">
                  <c:v>5071</c:v>
                </c:pt>
                <c:pt idx="128">
                  <c:v>5071.5</c:v>
                </c:pt>
                <c:pt idx="129">
                  <c:v>5069.5</c:v>
                </c:pt>
                <c:pt idx="130">
                  <c:v>5072</c:v>
                </c:pt>
                <c:pt idx="131">
                  <c:v>5070</c:v>
                </c:pt>
                <c:pt idx="132">
                  <c:v>5076</c:v>
                </c:pt>
                <c:pt idx="133">
                  <c:v>5075</c:v>
                </c:pt>
                <c:pt idx="134">
                  <c:v>5078</c:v>
                </c:pt>
                <c:pt idx="135">
                  <c:v>5078</c:v>
                </c:pt>
                <c:pt idx="136">
                  <c:v>5077.5</c:v>
                </c:pt>
                <c:pt idx="137">
                  <c:v>5079.5</c:v>
                </c:pt>
                <c:pt idx="138">
                  <c:v>5080</c:v>
                </c:pt>
                <c:pt idx="139">
                  <c:v>5080.5</c:v>
                </c:pt>
                <c:pt idx="140">
                  <c:v>5084.5</c:v>
                </c:pt>
                <c:pt idx="141">
                  <c:v>5080</c:v>
                </c:pt>
                <c:pt idx="142">
                  <c:v>5083</c:v>
                </c:pt>
                <c:pt idx="143">
                  <c:v>5085</c:v>
                </c:pt>
                <c:pt idx="144">
                  <c:v>5082.5</c:v>
                </c:pt>
                <c:pt idx="145">
                  <c:v>5081</c:v>
                </c:pt>
                <c:pt idx="146">
                  <c:v>5088.5</c:v>
                </c:pt>
                <c:pt idx="147">
                  <c:v>5084</c:v>
                </c:pt>
                <c:pt idx="148">
                  <c:v>5088</c:v>
                </c:pt>
                <c:pt idx="149">
                  <c:v>5089</c:v>
                </c:pt>
                <c:pt idx="150">
                  <c:v>5088</c:v>
                </c:pt>
                <c:pt idx="151">
                  <c:v>5092</c:v>
                </c:pt>
                <c:pt idx="152">
                  <c:v>5088</c:v>
                </c:pt>
                <c:pt idx="153">
                  <c:v>5094</c:v>
                </c:pt>
                <c:pt idx="154">
                  <c:v>5090</c:v>
                </c:pt>
                <c:pt idx="155">
                  <c:v>5091</c:v>
                </c:pt>
                <c:pt idx="156">
                  <c:v>5093</c:v>
                </c:pt>
                <c:pt idx="157">
                  <c:v>5091.5</c:v>
                </c:pt>
                <c:pt idx="158">
                  <c:v>5094</c:v>
                </c:pt>
                <c:pt idx="159">
                  <c:v>5095</c:v>
                </c:pt>
                <c:pt idx="160">
                  <c:v>5093.5</c:v>
                </c:pt>
                <c:pt idx="161">
                  <c:v>5098</c:v>
                </c:pt>
                <c:pt idx="162">
                  <c:v>5093.5</c:v>
                </c:pt>
                <c:pt idx="163">
                  <c:v>5096.5</c:v>
                </c:pt>
                <c:pt idx="164">
                  <c:v>5095</c:v>
                </c:pt>
                <c:pt idx="165">
                  <c:v>5097.5</c:v>
                </c:pt>
                <c:pt idx="166">
                  <c:v>5093.5</c:v>
                </c:pt>
                <c:pt idx="167">
                  <c:v>5094</c:v>
                </c:pt>
                <c:pt idx="168">
                  <c:v>5095</c:v>
                </c:pt>
                <c:pt idx="169">
                  <c:v>5096</c:v>
                </c:pt>
                <c:pt idx="170">
                  <c:v>5097.5</c:v>
                </c:pt>
                <c:pt idx="171">
                  <c:v>5096</c:v>
                </c:pt>
                <c:pt idx="172">
                  <c:v>5094.5</c:v>
                </c:pt>
                <c:pt idx="173">
                  <c:v>5098.5</c:v>
                </c:pt>
                <c:pt idx="174">
                  <c:v>5098</c:v>
                </c:pt>
                <c:pt idx="175">
                  <c:v>5097.5</c:v>
                </c:pt>
                <c:pt idx="176">
                  <c:v>5097</c:v>
                </c:pt>
                <c:pt idx="177">
                  <c:v>5100.5</c:v>
                </c:pt>
                <c:pt idx="178">
                  <c:v>5099</c:v>
                </c:pt>
                <c:pt idx="179">
                  <c:v>5097.5</c:v>
                </c:pt>
                <c:pt idx="180">
                  <c:v>5098</c:v>
                </c:pt>
                <c:pt idx="181">
                  <c:v>5098</c:v>
                </c:pt>
                <c:pt idx="182">
                  <c:v>5098.5</c:v>
                </c:pt>
                <c:pt idx="183">
                  <c:v>5100.5</c:v>
                </c:pt>
                <c:pt idx="184">
                  <c:v>5098</c:v>
                </c:pt>
                <c:pt idx="185">
                  <c:v>5101.5</c:v>
                </c:pt>
                <c:pt idx="186">
                  <c:v>5097</c:v>
                </c:pt>
                <c:pt idx="187">
                  <c:v>5099.5</c:v>
                </c:pt>
                <c:pt idx="188">
                  <c:v>5098.5</c:v>
                </c:pt>
                <c:pt idx="189">
                  <c:v>5097</c:v>
                </c:pt>
                <c:pt idx="190">
                  <c:v>5098</c:v>
                </c:pt>
                <c:pt idx="191">
                  <c:v>5100.5</c:v>
                </c:pt>
                <c:pt idx="192">
                  <c:v>5102</c:v>
                </c:pt>
                <c:pt idx="193">
                  <c:v>5101.5</c:v>
                </c:pt>
                <c:pt idx="194">
                  <c:v>5098.5</c:v>
                </c:pt>
                <c:pt idx="195">
                  <c:v>5099</c:v>
                </c:pt>
                <c:pt idx="196">
                  <c:v>5096.5</c:v>
                </c:pt>
              </c:numCache>
            </c:numRef>
          </c:yVal>
          <c:smooth val="1"/>
        </c:ser>
        <c:ser>
          <c:idx val="1"/>
          <c:order val="1"/>
          <c:tx>
            <c:strRef>
              <c:f>'graph data 74deg trial 2'!$G$1:$I$1</c:f>
              <c:strCache>
                <c:ptCount val="1"/>
                <c:pt idx="0">
                  <c:v>Buffer Blk</c:v>
                </c:pt>
              </c:strCache>
            </c:strRef>
          </c:tx>
          <c:marker>
            <c:symbol val="none"/>
          </c:marker>
          <c:xVal>
            <c:numRef>
              <c:f>'graph data 74deg trial 2'!$A$4:$A$200</c:f>
              <c:numCache>
                <c:formatCode>0.00</c:formatCode>
                <c:ptCount val="19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422</c:v>
                </c:pt>
                <c:pt idx="48">
                  <c:v>430</c:v>
                </c:pt>
                <c:pt idx="49">
                  <c:v>438</c:v>
                </c:pt>
                <c:pt idx="50">
                  <c:v>446</c:v>
                </c:pt>
                <c:pt idx="51">
                  <c:v>454</c:v>
                </c:pt>
                <c:pt idx="52">
                  <c:v>462</c:v>
                </c:pt>
                <c:pt idx="53">
                  <c:v>470</c:v>
                </c:pt>
                <c:pt idx="54">
                  <c:v>478</c:v>
                </c:pt>
                <c:pt idx="55">
                  <c:v>486</c:v>
                </c:pt>
                <c:pt idx="56">
                  <c:v>494</c:v>
                </c:pt>
                <c:pt idx="57">
                  <c:v>502</c:v>
                </c:pt>
                <c:pt idx="58">
                  <c:v>510</c:v>
                </c:pt>
                <c:pt idx="59">
                  <c:v>518</c:v>
                </c:pt>
                <c:pt idx="60">
                  <c:v>526</c:v>
                </c:pt>
                <c:pt idx="61">
                  <c:v>534</c:v>
                </c:pt>
                <c:pt idx="62">
                  <c:v>542</c:v>
                </c:pt>
                <c:pt idx="63">
                  <c:v>550</c:v>
                </c:pt>
                <c:pt idx="64">
                  <c:v>558</c:v>
                </c:pt>
                <c:pt idx="65">
                  <c:v>566</c:v>
                </c:pt>
                <c:pt idx="66">
                  <c:v>574</c:v>
                </c:pt>
                <c:pt idx="67">
                  <c:v>582</c:v>
                </c:pt>
                <c:pt idx="68">
                  <c:v>590</c:v>
                </c:pt>
                <c:pt idx="69">
                  <c:v>598</c:v>
                </c:pt>
                <c:pt idx="70">
                  <c:v>606</c:v>
                </c:pt>
                <c:pt idx="71">
                  <c:v>614</c:v>
                </c:pt>
                <c:pt idx="72">
                  <c:v>622</c:v>
                </c:pt>
                <c:pt idx="73">
                  <c:v>630</c:v>
                </c:pt>
                <c:pt idx="74">
                  <c:v>638</c:v>
                </c:pt>
                <c:pt idx="75">
                  <c:v>646</c:v>
                </c:pt>
                <c:pt idx="76">
                  <c:v>654</c:v>
                </c:pt>
                <c:pt idx="77">
                  <c:v>662</c:v>
                </c:pt>
                <c:pt idx="78">
                  <c:v>670</c:v>
                </c:pt>
                <c:pt idx="79">
                  <c:v>678</c:v>
                </c:pt>
                <c:pt idx="80">
                  <c:v>686</c:v>
                </c:pt>
                <c:pt idx="81">
                  <c:v>694</c:v>
                </c:pt>
                <c:pt idx="82">
                  <c:v>702</c:v>
                </c:pt>
                <c:pt idx="83">
                  <c:v>710</c:v>
                </c:pt>
                <c:pt idx="84">
                  <c:v>718</c:v>
                </c:pt>
                <c:pt idx="85">
                  <c:v>726</c:v>
                </c:pt>
                <c:pt idx="86">
                  <c:v>734</c:v>
                </c:pt>
                <c:pt idx="87">
                  <c:v>742</c:v>
                </c:pt>
                <c:pt idx="88">
                  <c:v>750</c:v>
                </c:pt>
                <c:pt idx="89">
                  <c:v>758</c:v>
                </c:pt>
                <c:pt idx="90">
                  <c:v>766</c:v>
                </c:pt>
                <c:pt idx="91">
                  <c:v>774</c:v>
                </c:pt>
                <c:pt idx="92">
                  <c:v>782</c:v>
                </c:pt>
                <c:pt idx="93">
                  <c:v>790</c:v>
                </c:pt>
                <c:pt idx="94">
                  <c:v>798</c:v>
                </c:pt>
                <c:pt idx="95">
                  <c:v>806</c:v>
                </c:pt>
                <c:pt idx="96">
                  <c:v>814</c:v>
                </c:pt>
                <c:pt idx="97">
                  <c:v>822</c:v>
                </c:pt>
                <c:pt idx="98">
                  <c:v>830</c:v>
                </c:pt>
                <c:pt idx="99">
                  <c:v>838</c:v>
                </c:pt>
                <c:pt idx="100">
                  <c:v>846</c:v>
                </c:pt>
                <c:pt idx="101">
                  <c:v>854</c:v>
                </c:pt>
                <c:pt idx="102">
                  <c:v>862</c:v>
                </c:pt>
                <c:pt idx="103">
                  <c:v>870</c:v>
                </c:pt>
                <c:pt idx="104">
                  <c:v>878</c:v>
                </c:pt>
                <c:pt idx="105">
                  <c:v>886</c:v>
                </c:pt>
                <c:pt idx="106">
                  <c:v>894</c:v>
                </c:pt>
                <c:pt idx="107">
                  <c:v>902</c:v>
                </c:pt>
                <c:pt idx="108">
                  <c:v>910</c:v>
                </c:pt>
                <c:pt idx="109">
                  <c:v>918</c:v>
                </c:pt>
                <c:pt idx="110">
                  <c:v>926</c:v>
                </c:pt>
                <c:pt idx="111">
                  <c:v>934</c:v>
                </c:pt>
                <c:pt idx="112">
                  <c:v>942</c:v>
                </c:pt>
                <c:pt idx="113">
                  <c:v>950</c:v>
                </c:pt>
                <c:pt idx="114">
                  <c:v>958</c:v>
                </c:pt>
                <c:pt idx="115">
                  <c:v>966</c:v>
                </c:pt>
                <c:pt idx="116">
                  <c:v>974</c:v>
                </c:pt>
                <c:pt idx="117">
                  <c:v>982</c:v>
                </c:pt>
                <c:pt idx="118">
                  <c:v>990</c:v>
                </c:pt>
                <c:pt idx="119">
                  <c:v>998</c:v>
                </c:pt>
                <c:pt idx="120">
                  <c:v>1006</c:v>
                </c:pt>
                <c:pt idx="121">
                  <c:v>1014</c:v>
                </c:pt>
                <c:pt idx="122">
                  <c:v>1022</c:v>
                </c:pt>
                <c:pt idx="123">
                  <c:v>1030</c:v>
                </c:pt>
                <c:pt idx="124">
                  <c:v>1038</c:v>
                </c:pt>
                <c:pt idx="125">
                  <c:v>1046</c:v>
                </c:pt>
                <c:pt idx="126">
                  <c:v>1054</c:v>
                </c:pt>
                <c:pt idx="127">
                  <c:v>1062</c:v>
                </c:pt>
                <c:pt idx="128">
                  <c:v>1070</c:v>
                </c:pt>
                <c:pt idx="129">
                  <c:v>1078</c:v>
                </c:pt>
                <c:pt idx="130">
                  <c:v>1086</c:v>
                </c:pt>
                <c:pt idx="131">
                  <c:v>1094</c:v>
                </c:pt>
                <c:pt idx="132">
                  <c:v>1102</c:v>
                </c:pt>
                <c:pt idx="133">
                  <c:v>1110</c:v>
                </c:pt>
                <c:pt idx="134">
                  <c:v>1118</c:v>
                </c:pt>
                <c:pt idx="135">
                  <c:v>1126</c:v>
                </c:pt>
                <c:pt idx="136">
                  <c:v>1134</c:v>
                </c:pt>
                <c:pt idx="137">
                  <c:v>1142</c:v>
                </c:pt>
                <c:pt idx="138">
                  <c:v>1150</c:v>
                </c:pt>
                <c:pt idx="139">
                  <c:v>1158</c:v>
                </c:pt>
                <c:pt idx="140">
                  <c:v>1166</c:v>
                </c:pt>
                <c:pt idx="141">
                  <c:v>1174</c:v>
                </c:pt>
                <c:pt idx="142">
                  <c:v>1182</c:v>
                </c:pt>
                <c:pt idx="143">
                  <c:v>1190</c:v>
                </c:pt>
                <c:pt idx="144">
                  <c:v>1198</c:v>
                </c:pt>
                <c:pt idx="145">
                  <c:v>1206</c:v>
                </c:pt>
                <c:pt idx="146">
                  <c:v>1214</c:v>
                </c:pt>
                <c:pt idx="147">
                  <c:v>1222</c:v>
                </c:pt>
                <c:pt idx="148">
                  <c:v>1230</c:v>
                </c:pt>
                <c:pt idx="149">
                  <c:v>1238</c:v>
                </c:pt>
                <c:pt idx="150">
                  <c:v>1246</c:v>
                </c:pt>
                <c:pt idx="151">
                  <c:v>1254</c:v>
                </c:pt>
                <c:pt idx="152">
                  <c:v>1262</c:v>
                </c:pt>
                <c:pt idx="153">
                  <c:v>1270</c:v>
                </c:pt>
                <c:pt idx="154">
                  <c:v>1278</c:v>
                </c:pt>
                <c:pt idx="155">
                  <c:v>1286</c:v>
                </c:pt>
                <c:pt idx="156">
                  <c:v>1294</c:v>
                </c:pt>
                <c:pt idx="157">
                  <c:v>1302</c:v>
                </c:pt>
                <c:pt idx="158">
                  <c:v>1310</c:v>
                </c:pt>
                <c:pt idx="159">
                  <c:v>1318</c:v>
                </c:pt>
                <c:pt idx="160">
                  <c:v>1326</c:v>
                </c:pt>
                <c:pt idx="161">
                  <c:v>1334</c:v>
                </c:pt>
                <c:pt idx="162">
                  <c:v>1342</c:v>
                </c:pt>
                <c:pt idx="163">
                  <c:v>1350</c:v>
                </c:pt>
                <c:pt idx="164">
                  <c:v>1358</c:v>
                </c:pt>
                <c:pt idx="165">
                  <c:v>1366</c:v>
                </c:pt>
                <c:pt idx="166">
                  <c:v>1374</c:v>
                </c:pt>
                <c:pt idx="167">
                  <c:v>1382</c:v>
                </c:pt>
                <c:pt idx="168">
                  <c:v>1390</c:v>
                </c:pt>
                <c:pt idx="169">
                  <c:v>1398</c:v>
                </c:pt>
                <c:pt idx="170">
                  <c:v>1406</c:v>
                </c:pt>
                <c:pt idx="171">
                  <c:v>1414</c:v>
                </c:pt>
                <c:pt idx="172">
                  <c:v>1422</c:v>
                </c:pt>
                <c:pt idx="173">
                  <c:v>1430</c:v>
                </c:pt>
                <c:pt idx="174">
                  <c:v>1438</c:v>
                </c:pt>
                <c:pt idx="175">
                  <c:v>1446</c:v>
                </c:pt>
                <c:pt idx="176">
                  <c:v>1454</c:v>
                </c:pt>
                <c:pt idx="177">
                  <c:v>1462</c:v>
                </c:pt>
                <c:pt idx="178">
                  <c:v>1470</c:v>
                </c:pt>
                <c:pt idx="179">
                  <c:v>1478</c:v>
                </c:pt>
                <c:pt idx="180">
                  <c:v>1486</c:v>
                </c:pt>
                <c:pt idx="181">
                  <c:v>1494</c:v>
                </c:pt>
                <c:pt idx="182">
                  <c:v>1502</c:v>
                </c:pt>
                <c:pt idx="183">
                  <c:v>1510</c:v>
                </c:pt>
                <c:pt idx="184">
                  <c:v>1518</c:v>
                </c:pt>
                <c:pt idx="185">
                  <c:v>1526</c:v>
                </c:pt>
                <c:pt idx="186">
                  <c:v>1534</c:v>
                </c:pt>
                <c:pt idx="187">
                  <c:v>1542</c:v>
                </c:pt>
                <c:pt idx="188">
                  <c:v>1550</c:v>
                </c:pt>
                <c:pt idx="189">
                  <c:v>1558</c:v>
                </c:pt>
                <c:pt idx="190">
                  <c:v>1566</c:v>
                </c:pt>
                <c:pt idx="191">
                  <c:v>1574</c:v>
                </c:pt>
                <c:pt idx="192">
                  <c:v>1582</c:v>
                </c:pt>
                <c:pt idx="193">
                  <c:v>1590</c:v>
                </c:pt>
                <c:pt idx="194">
                  <c:v>1598</c:v>
                </c:pt>
                <c:pt idx="195">
                  <c:v>1606</c:v>
                </c:pt>
                <c:pt idx="196">
                  <c:v>1614</c:v>
                </c:pt>
              </c:numCache>
            </c:numRef>
          </c:xVal>
          <c:yVal>
            <c:numRef>
              <c:f>'graph data 74deg trial 2'!$I$4:$I$200</c:f>
              <c:numCache>
                <c:formatCode>0</c:formatCode>
                <c:ptCount val="197"/>
                <c:pt idx="0">
                  <c:v>2109</c:v>
                </c:pt>
                <c:pt idx="1">
                  <c:v>2108.5</c:v>
                </c:pt>
                <c:pt idx="2">
                  <c:v>2109</c:v>
                </c:pt>
                <c:pt idx="3">
                  <c:v>2109</c:v>
                </c:pt>
                <c:pt idx="4">
                  <c:v>2109.5</c:v>
                </c:pt>
                <c:pt idx="5">
                  <c:v>2109.5</c:v>
                </c:pt>
                <c:pt idx="6">
                  <c:v>2109.5</c:v>
                </c:pt>
                <c:pt idx="7">
                  <c:v>2110</c:v>
                </c:pt>
                <c:pt idx="8">
                  <c:v>2110</c:v>
                </c:pt>
                <c:pt idx="9">
                  <c:v>2110</c:v>
                </c:pt>
                <c:pt idx="10">
                  <c:v>2110</c:v>
                </c:pt>
                <c:pt idx="11">
                  <c:v>2110</c:v>
                </c:pt>
                <c:pt idx="12">
                  <c:v>2109</c:v>
                </c:pt>
                <c:pt idx="13">
                  <c:v>2109</c:v>
                </c:pt>
                <c:pt idx="14">
                  <c:v>2108.5</c:v>
                </c:pt>
                <c:pt idx="15">
                  <c:v>2108.5</c:v>
                </c:pt>
                <c:pt idx="16">
                  <c:v>2108.5</c:v>
                </c:pt>
                <c:pt idx="17">
                  <c:v>2108.5</c:v>
                </c:pt>
                <c:pt idx="18">
                  <c:v>2108.5</c:v>
                </c:pt>
                <c:pt idx="19">
                  <c:v>2108</c:v>
                </c:pt>
                <c:pt idx="20">
                  <c:v>2108</c:v>
                </c:pt>
                <c:pt idx="21">
                  <c:v>2108</c:v>
                </c:pt>
                <c:pt idx="22">
                  <c:v>2108</c:v>
                </c:pt>
                <c:pt idx="23">
                  <c:v>2108</c:v>
                </c:pt>
                <c:pt idx="24">
                  <c:v>2107.5</c:v>
                </c:pt>
                <c:pt idx="25">
                  <c:v>2107.5</c:v>
                </c:pt>
                <c:pt idx="26">
                  <c:v>2106.5</c:v>
                </c:pt>
                <c:pt idx="27">
                  <c:v>2106</c:v>
                </c:pt>
                <c:pt idx="28">
                  <c:v>2105.5</c:v>
                </c:pt>
                <c:pt idx="29">
                  <c:v>2105</c:v>
                </c:pt>
                <c:pt idx="30">
                  <c:v>2104.5</c:v>
                </c:pt>
                <c:pt idx="31">
                  <c:v>2104</c:v>
                </c:pt>
                <c:pt idx="32">
                  <c:v>2104</c:v>
                </c:pt>
                <c:pt idx="33">
                  <c:v>2104</c:v>
                </c:pt>
                <c:pt idx="34">
                  <c:v>2104</c:v>
                </c:pt>
                <c:pt idx="35">
                  <c:v>2103.5</c:v>
                </c:pt>
                <c:pt idx="36">
                  <c:v>2103</c:v>
                </c:pt>
                <c:pt idx="37">
                  <c:v>2103</c:v>
                </c:pt>
                <c:pt idx="38">
                  <c:v>2102</c:v>
                </c:pt>
                <c:pt idx="39">
                  <c:v>2102</c:v>
                </c:pt>
                <c:pt idx="40">
                  <c:v>2101.5</c:v>
                </c:pt>
                <c:pt idx="41">
                  <c:v>2101.5</c:v>
                </c:pt>
                <c:pt idx="42">
                  <c:v>2101</c:v>
                </c:pt>
                <c:pt idx="43">
                  <c:v>2100.5</c:v>
                </c:pt>
                <c:pt idx="44">
                  <c:v>2100.5</c:v>
                </c:pt>
                <c:pt idx="45">
                  <c:v>2100</c:v>
                </c:pt>
                <c:pt idx="46">
                  <c:v>2098.5</c:v>
                </c:pt>
                <c:pt idx="47">
                  <c:v>2102</c:v>
                </c:pt>
                <c:pt idx="48">
                  <c:v>2100.5</c:v>
                </c:pt>
                <c:pt idx="49">
                  <c:v>2098.5</c:v>
                </c:pt>
                <c:pt idx="50">
                  <c:v>2101</c:v>
                </c:pt>
                <c:pt idx="51">
                  <c:v>2098</c:v>
                </c:pt>
                <c:pt idx="52">
                  <c:v>2098</c:v>
                </c:pt>
                <c:pt idx="53">
                  <c:v>2099.5</c:v>
                </c:pt>
                <c:pt idx="54">
                  <c:v>2098.5</c:v>
                </c:pt>
                <c:pt idx="55">
                  <c:v>2099</c:v>
                </c:pt>
                <c:pt idx="56">
                  <c:v>2098</c:v>
                </c:pt>
                <c:pt idx="57">
                  <c:v>2099.5</c:v>
                </c:pt>
                <c:pt idx="58">
                  <c:v>2097.5</c:v>
                </c:pt>
                <c:pt idx="59">
                  <c:v>2098.5</c:v>
                </c:pt>
                <c:pt idx="60">
                  <c:v>2099.5</c:v>
                </c:pt>
                <c:pt idx="61">
                  <c:v>2097</c:v>
                </c:pt>
                <c:pt idx="62">
                  <c:v>2095.5</c:v>
                </c:pt>
                <c:pt idx="63">
                  <c:v>2098.5</c:v>
                </c:pt>
                <c:pt idx="64">
                  <c:v>2099.5</c:v>
                </c:pt>
                <c:pt idx="65">
                  <c:v>2097</c:v>
                </c:pt>
                <c:pt idx="66">
                  <c:v>2097</c:v>
                </c:pt>
                <c:pt idx="67">
                  <c:v>2095.5</c:v>
                </c:pt>
                <c:pt idx="68">
                  <c:v>2095.5</c:v>
                </c:pt>
                <c:pt idx="69">
                  <c:v>2096.5</c:v>
                </c:pt>
                <c:pt idx="70">
                  <c:v>2095.5</c:v>
                </c:pt>
                <c:pt idx="71">
                  <c:v>2095</c:v>
                </c:pt>
                <c:pt idx="72">
                  <c:v>2097</c:v>
                </c:pt>
                <c:pt idx="73">
                  <c:v>2095</c:v>
                </c:pt>
                <c:pt idx="74">
                  <c:v>2095.5</c:v>
                </c:pt>
                <c:pt idx="75">
                  <c:v>2095.5</c:v>
                </c:pt>
                <c:pt idx="76">
                  <c:v>2095</c:v>
                </c:pt>
                <c:pt idx="77">
                  <c:v>2096</c:v>
                </c:pt>
                <c:pt idx="78">
                  <c:v>2093</c:v>
                </c:pt>
                <c:pt idx="79">
                  <c:v>2098</c:v>
                </c:pt>
                <c:pt idx="80">
                  <c:v>2095</c:v>
                </c:pt>
                <c:pt idx="81">
                  <c:v>2095</c:v>
                </c:pt>
                <c:pt idx="82">
                  <c:v>2096</c:v>
                </c:pt>
                <c:pt idx="83">
                  <c:v>2096</c:v>
                </c:pt>
                <c:pt idx="84">
                  <c:v>2098.5</c:v>
                </c:pt>
                <c:pt idx="85">
                  <c:v>2092</c:v>
                </c:pt>
                <c:pt idx="86">
                  <c:v>2092.5</c:v>
                </c:pt>
                <c:pt idx="87">
                  <c:v>2094.5</c:v>
                </c:pt>
                <c:pt idx="88">
                  <c:v>2094</c:v>
                </c:pt>
                <c:pt idx="89">
                  <c:v>2096.5</c:v>
                </c:pt>
                <c:pt idx="90">
                  <c:v>2094.5</c:v>
                </c:pt>
                <c:pt idx="91">
                  <c:v>2096</c:v>
                </c:pt>
                <c:pt idx="92">
                  <c:v>2094</c:v>
                </c:pt>
                <c:pt idx="93">
                  <c:v>2093</c:v>
                </c:pt>
                <c:pt idx="94">
                  <c:v>2095.5</c:v>
                </c:pt>
                <c:pt idx="95">
                  <c:v>2092</c:v>
                </c:pt>
                <c:pt idx="96">
                  <c:v>2093.5</c:v>
                </c:pt>
                <c:pt idx="97">
                  <c:v>2095.5</c:v>
                </c:pt>
                <c:pt idx="98">
                  <c:v>2095</c:v>
                </c:pt>
                <c:pt idx="99">
                  <c:v>2092.5</c:v>
                </c:pt>
                <c:pt idx="100">
                  <c:v>2095.5</c:v>
                </c:pt>
                <c:pt idx="101">
                  <c:v>2095.5</c:v>
                </c:pt>
                <c:pt idx="102">
                  <c:v>2096</c:v>
                </c:pt>
                <c:pt idx="103">
                  <c:v>2092.5</c:v>
                </c:pt>
                <c:pt idx="104">
                  <c:v>2091.5</c:v>
                </c:pt>
                <c:pt idx="105">
                  <c:v>2095</c:v>
                </c:pt>
                <c:pt idx="106">
                  <c:v>2093.5</c:v>
                </c:pt>
                <c:pt idx="107">
                  <c:v>2092.5</c:v>
                </c:pt>
                <c:pt idx="108">
                  <c:v>2092.5</c:v>
                </c:pt>
                <c:pt idx="109">
                  <c:v>2092</c:v>
                </c:pt>
                <c:pt idx="110">
                  <c:v>2093</c:v>
                </c:pt>
                <c:pt idx="111">
                  <c:v>2095</c:v>
                </c:pt>
                <c:pt idx="112">
                  <c:v>2093</c:v>
                </c:pt>
                <c:pt idx="113">
                  <c:v>2091.5</c:v>
                </c:pt>
                <c:pt idx="114">
                  <c:v>2093.5</c:v>
                </c:pt>
                <c:pt idx="115">
                  <c:v>2094</c:v>
                </c:pt>
                <c:pt idx="116">
                  <c:v>2094.5</c:v>
                </c:pt>
                <c:pt idx="117">
                  <c:v>2092</c:v>
                </c:pt>
                <c:pt idx="118">
                  <c:v>2092.5</c:v>
                </c:pt>
                <c:pt idx="119">
                  <c:v>2092.5</c:v>
                </c:pt>
                <c:pt idx="120">
                  <c:v>2094</c:v>
                </c:pt>
                <c:pt idx="121">
                  <c:v>2091</c:v>
                </c:pt>
                <c:pt idx="122">
                  <c:v>2094</c:v>
                </c:pt>
                <c:pt idx="123">
                  <c:v>2089.5</c:v>
                </c:pt>
                <c:pt idx="124">
                  <c:v>2093.5</c:v>
                </c:pt>
                <c:pt idx="125">
                  <c:v>2094</c:v>
                </c:pt>
                <c:pt idx="126">
                  <c:v>2091.5</c:v>
                </c:pt>
                <c:pt idx="127">
                  <c:v>2091.5</c:v>
                </c:pt>
                <c:pt idx="128">
                  <c:v>2095.5</c:v>
                </c:pt>
                <c:pt idx="129">
                  <c:v>2092.5</c:v>
                </c:pt>
                <c:pt idx="130">
                  <c:v>2093</c:v>
                </c:pt>
                <c:pt idx="131">
                  <c:v>2094.5</c:v>
                </c:pt>
                <c:pt idx="132">
                  <c:v>2091.5</c:v>
                </c:pt>
                <c:pt idx="133">
                  <c:v>2093</c:v>
                </c:pt>
                <c:pt idx="134">
                  <c:v>2091.5</c:v>
                </c:pt>
                <c:pt idx="135">
                  <c:v>2093.5</c:v>
                </c:pt>
                <c:pt idx="136">
                  <c:v>2091</c:v>
                </c:pt>
                <c:pt idx="137">
                  <c:v>2092.5</c:v>
                </c:pt>
                <c:pt idx="138">
                  <c:v>2092</c:v>
                </c:pt>
                <c:pt idx="139">
                  <c:v>2090.5</c:v>
                </c:pt>
                <c:pt idx="140">
                  <c:v>2094</c:v>
                </c:pt>
                <c:pt idx="141">
                  <c:v>2091.5</c:v>
                </c:pt>
                <c:pt idx="142">
                  <c:v>2090</c:v>
                </c:pt>
                <c:pt idx="143">
                  <c:v>2090</c:v>
                </c:pt>
                <c:pt idx="144">
                  <c:v>2091.5</c:v>
                </c:pt>
                <c:pt idx="145">
                  <c:v>2092.5</c:v>
                </c:pt>
                <c:pt idx="146">
                  <c:v>2094</c:v>
                </c:pt>
                <c:pt idx="147">
                  <c:v>2093</c:v>
                </c:pt>
                <c:pt idx="148">
                  <c:v>2091.5</c:v>
                </c:pt>
                <c:pt idx="149">
                  <c:v>2092.5</c:v>
                </c:pt>
                <c:pt idx="150">
                  <c:v>2093</c:v>
                </c:pt>
                <c:pt idx="151">
                  <c:v>2092</c:v>
                </c:pt>
                <c:pt idx="152">
                  <c:v>2092</c:v>
                </c:pt>
                <c:pt idx="153">
                  <c:v>2091</c:v>
                </c:pt>
                <c:pt idx="154">
                  <c:v>2091</c:v>
                </c:pt>
                <c:pt idx="155">
                  <c:v>2093</c:v>
                </c:pt>
                <c:pt idx="156">
                  <c:v>2092</c:v>
                </c:pt>
                <c:pt idx="157">
                  <c:v>2091.5</c:v>
                </c:pt>
                <c:pt idx="158">
                  <c:v>2092</c:v>
                </c:pt>
                <c:pt idx="159">
                  <c:v>2091.5</c:v>
                </c:pt>
                <c:pt idx="160">
                  <c:v>2092.5</c:v>
                </c:pt>
                <c:pt idx="161">
                  <c:v>2092.5</c:v>
                </c:pt>
                <c:pt idx="162">
                  <c:v>2090</c:v>
                </c:pt>
                <c:pt idx="163">
                  <c:v>2092</c:v>
                </c:pt>
                <c:pt idx="164">
                  <c:v>2092</c:v>
                </c:pt>
                <c:pt idx="165">
                  <c:v>2091.5</c:v>
                </c:pt>
                <c:pt idx="166">
                  <c:v>2089.5</c:v>
                </c:pt>
                <c:pt idx="167">
                  <c:v>2089</c:v>
                </c:pt>
                <c:pt idx="168">
                  <c:v>2092.5</c:v>
                </c:pt>
                <c:pt idx="169">
                  <c:v>2090.5</c:v>
                </c:pt>
                <c:pt idx="170">
                  <c:v>2089.5</c:v>
                </c:pt>
                <c:pt idx="171">
                  <c:v>2091.5</c:v>
                </c:pt>
                <c:pt idx="172">
                  <c:v>2089.5</c:v>
                </c:pt>
                <c:pt idx="173">
                  <c:v>2089</c:v>
                </c:pt>
                <c:pt idx="174">
                  <c:v>2089.5</c:v>
                </c:pt>
                <c:pt idx="175">
                  <c:v>2090.5</c:v>
                </c:pt>
                <c:pt idx="176">
                  <c:v>2090</c:v>
                </c:pt>
                <c:pt idx="177">
                  <c:v>2088</c:v>
                </c:pt>
                <c:pt idx="178">
                  <c:v>2091</c:v>
                </c:pt>
                <c:pt idx="179">
                  <c:v>2093</c:v>
                </c:pt>
                <c:pt idx="180">
                  <c:v>2091</c:v>
                </c:pt>
                <c:pt idx="181">
                  <c:v>2089</c:v>
                </c:pt>
                <c:pt idx="182">
                  <c:v>2089.5</c:v>
                </c:pt>
                <c:pt idx="183">
                  <c:v>2093</c:v>
                </c:pt>
                <c:pt idx="184">
                  <c:v>2090.5</c:v>
                </c:pt>
                <c:pt idx="185">
                  <c:v>2089</c:v>
                </c:pt>
                <c:pt idx="186">
                  <c:v>2091.5</c:v>
                </c:pt>
                <c:pt idx="187">
                  <c:v>2090</c:v>
                </c:pt>
                <c:pt idx="188">
                  <c:v>2089.5</c:v>
                </c:pt>
                <c:pt idx="189">
                  <c:v>2088.5</c:v>
                </c:pt>
                <c:pt idx="190">
                  <c:v>2089.5</c:v>
                </c:pt>
                <c:pt idx="191">
                  <c:v>2090.5</c:v>
                </c:pt>
                <c:pt idx="192">
                  <c:v>2088</c:v>
                </c:pt>
                <c:pt idx="193">
                  <c:v>2090.5</c:v>
                </c:pt>
                <c:pt idx="194">
                  <c:v>2089.5</c:v>
                </c:pt>
                <c:pt idx="195">
                  <c:v>2089.5</c:v>
                </c:pt>
                <c:pt idx="196">
                  <c:v>2091.5</c:v>
                </c:pt>
              </c:numCache>
            </c:numRef>
          </c:yVal>
          <c:smooth val="1"/>
        </c:ser>
        <c:axId val="72636672"/>
        <c:axId val="73009024"/>
      </c:scatterChart>
      <c:valAx>
        <c:axId val="72636672"/>
        <c:scaling>
          <c:orientation val="minMax"/>
          <c:max val="17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manualLayout>
              <c:xMode val="edge"/>
              <c:yMode val="edge"/>
              <c:x val="0.31864595692661707"/>
              <c:y val="0.92120346067852632"/>
            </c:manualLayout>
          </c:layout>
        </c:title>
        <c:numFmt formatCode="0" sourceLinked="0"/>
        <c:tickLblPos val="nextTo"/>
        <c:txPr>
          <a:bodyPr/>
          <a:lstStyle/>
          <a:p>
            <a:pPr>
              <a:defRPr sz="700"/>
            </a:pPr>
            <a:endParaRPr lang="en-US"/>
          </a:p>
        </c:txPr>
        <c:crossAx val="73009024"/>
        <c:crosses val="autoZero"/>
        <c:crossBetween val="midCat"/>
      </c:valAx>
      <c:valAx>
        <c:axId val="73009024"/>
        <c:scaling>
          <c:orientation val="minMax"/>
          <c:max val="6000"/>
          <c:min val="2000"/>
        </c:scaling>
        <c:axPos val="l"/>
        <c:majorGridlines/>
        <c:title>
          <c:tx>
            <c:rich>
              <a:bodyPr rot="-5400000" vert="horz"/>
              <a:lstStyle/>
              <a:p>
                <a:pPr>
                  <a:defRPr/>
                </a:pPr>
                <a:r>
                  <a:rPr lang="en-US" dirty="0" smtClean="0"/>
                  <a:t>RFU</a:t>
                </a:r>
                <a:endParaRPr lang="en-US" dirty="0"/>
              </a:p>
            </c:rich>
          </c:tx>
          <c:layout>
            <c:manualLayout>
              <c:xMode val="edge"/>
              <c:yMode val="edge"/>
              <c:x val="0"/>
              <c:y val="0.49271459123165162"/>
            </c:manualLayout>
          </c:layout>
        </c:title>
        <c:numFmt formatCode="0" sourceLinked="1"/>
        <c:tickLblPos val="nextTo"/>
        <c:txPr>
          <a:bodyPr/>
          <a:lstStyle/>
          <a:p>
            <a:pPr>
              <a:defRPr sz="700"/>
            </a:pPr>
            <a:endParaRPr lang="en-US"/>
          </a:p>
        </c:txPr>
        <c:crossAx val="72636672"/>
        <c:crosses val="autoZero"/>
        <c:crossBetween val="midCat"/>
      </c:valAx>
    </c:plotArea>
    <c:legend>
      <c:legendPos val="t"/>
      <c:layout/>
    </c:legend>
    <c:plotVisOnly val="1"/>
  </c:chart>
  <c:spPr>
    <a:ln>
      <a:solidFill>
        <a:schemeClr val="tx1"/>
      </a:solidFill>
    </a:ln>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909904032788938"/>
          <c:y val="3.4887253912265492E-2"/>
          <c:w val="0.81411641122229161"/>
          <c:h val="0.70099870151977606"/>
        </c:manualLayout>
      </c:layout>
      <c:scatterChart>
        <c:scatterStyle val="smoothMarker"/>
        <c:ser>
          <c:idx val="0"/>
          <c:order val="0"/>
          <c:tx>
            <c:strRef>
              <c:f>'graph data 78deg trial 1'!$D$1:$F$1</c:f>
              <c:strCache>
                <c:ptCount val="1"/>
                <c:pt idx="0">
                  <c:v>A1a16-A2</c:v>
                </c:pt>
              </c:strCache>
            </c:strRef>
          </c:tx>
          <c:marker>
            <c:symbol val="none"/>
          </c:marker>
          <c:xVal>
            <c:numRef>
              <c:f>'graph data 78deg trial 1'!$A$4:$A$220</c:f>
              <c:numCache>
                <c:formatCode>0.00</c:formatCode>
                <c:ptCount val="21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pt idx="155">
                  <c:v>1306</c:v>
                </c:pt>
                <c:pt idx="156">
                  <c:v>1314</c:v>
                </c:pt>
                <c:pt idx="157">
                  <c:v>1322</c:v>
                </c:pt>
                <c:pt idx="158">
                  <c:v>1330</c:v>
                </c:pt>
                <c:pt idx="159">
                  <c:v>1338</c:v>
                </c:pt>
                <c:pt idx="160">
                  <c:v>1346</c:v>
                </c:pt>
                <c:pt idx="161">
                  <c:v>1354</c:v>
                </c:pt>
                <c:pt idx="162">
                  <c:v>1362</c:v>
                </c:pt>
                <c:pt idx="163">
                  <c:v>1370</c:v>
                </c:pt>
                <c:pt idx="164">
                  <c:v>1378</c:v>
                </c:pt>
                <c:pt idx="165">
                  <c:v>1386</c:v>
                </c:pt>
                <c:pt idx="166">
                  <c:v>1394</c:v>
                </c:pt>
                <c:pt idx="167">
                  <c:v>1402</c:v>
                </c:pt>
                <c:pt idx="168">
                  <c:v>1410</c:v>
                </c:pt>
                <c:pt idx="169">
                  <c:v>1418</c:v>
                </c:pt>
                <c:pt idx="170">
                  <c:v>1426</c:v>
                </c:pt>
                <c:pt idx="171">
                  <c:v>1434</c:v>
                </c:pt>
                <c:pt idx="172">
                  <c:v>1442</c:v>
                </c:pt>
                <c:pt idx="173">
                  <c:v>1450</c:v>
                </c:pt>
                <c:pt idx="174">
                  <c:v>1458</c:v>
                </c:pt>
                <c:pt idx="175">
                  <c:v>1466</c:v>
                </c:pt>
                <c:pt idx="176">
                  <c:v>1474</c:v>
                </c:pt>
                <c:pt idx="177">
                  <c:v>1482</c:v>
                </c:pt>
                <c:pt idx="178">
                  <c:v>1490</c:v>
                </c:pt>
                <c:pt idx="179">
                  <c:v>1498</c:v>
                </c:pt>
                <c:pt idx="180">
                  <c:v>1506</c:v>
                </c:pt>
                <c:pt idx="181">
                  <c:v>1514</c:v>
                </c:pt>
                <c:pt idx="182">
                  <c:v>1522</c:v>
                </c:pt>
                <c:pt idx="183">
                  <c:v>1530</c:v>
                </c:pt>
                <c:pt idx="184">
                  <c:v>1538</c:v>
                </c:pt>
                <c:pt idx="185">
                  <c:v>1546</c:v>
                </c:pt>
                <c:pt idx="186">
                  <c:v>1554</c:v>
                </c:pt>
                <c:pt idx="187">
                  <c:v>1562</c:v>
                </c:pt>
                <c:pt idx="188">
                  <c:v>1570</c:v>
                </c:pt>
                <c:pt idx="189">
                  <c:v>1578</c:v>
                </c:pt>
                <c:pt idx="190">
                  <c:v>1586</c:v>
                </c:pt>
                <c:pt idx="191">
                  <c:v>1594</c:v>
                </c:pt>
                <c:pt idx="192">
                  <c:v>1602</c:v>
                </c:pt>
                <c:pt idx="193">
                  <c:v>1610</c:v>
                </c:pt>
                <c:pt idx="194">
                  <c:v>1618</c:v>
                </c:pt>
                <c:pt idx="195">
                  <c:v>1626</c:v>
                </c:pt>
                <c:pt idx="196">
                  <c:v>1634</c:v>
                </c:pt>
                <c:pt idx="197">
                  <c:v>1642</c:v>
                </c:pt>
                <c:pt idx="198">
                  <c:v>1650</c:v>
                </c:pt>
                <c:pt idx="199">
                  <c:v>1658</c:v>
                </c:pt>
                <c:pt idx="200">
                  <c:v>1666</c:v>
                </c:pt>
                <c:pt idx="201">
                  <c:v>1674</c:v>
                </c:pt>
                <c:pt idx="202">
                  <c:v>1682</c:v>
                </c:pt>
                <c:pt idx="203">
                  <c:v>1690</c:v>
                </c:pt>
                <c:pt idx="204">
                  <c:v>1698</c:v>
                </c:pt>
                <c:pt idx="205">
                  <c:v>1706</c:v>
                </c:pt>
                <c:pt idx="206">
                  <c:v>1714</c:v>
                </c:pt>
                <c:pt idx="207">
                  <c:v>1722</c:v>
                </c:pt>
                <c:pt idx="208">
                  <c:v>1730</c:v>
                </c:pt>
                <c:pt idx="209">
                  <c:v>1738</c:v>
                </c:pt>
                <c:pt idx="210">
                  <c:v>1746</c:v>
                </c:pt>
                <c:pt idx="211">
                  <c:v>1754</c:v>
                </c:pt>
                <c:pt idx="212">
                  <c:v>1762</c:v>
                </c:pt>
                <c:pt idx="213">
                  <c:v>1770</c:v>
                </c:pt>
                <c:pt idx="214">
                  <c:v>1778</c:v>
                </c:pt>
                <c:pt idx="215">
                  <c:v>1786</c:v>
                </c:pt>
                <c:pt idx="216">
                  <c:v>1794</c:v>
                </c:pt>
              </c:numCache>
            </c:numRef>
          </c:xVal>
          <c:yVal>
            <c:numRef>
              <c:f>'graph data 78deg trial 1'!$F$4:$F$220</c:f>
              <c:numCache>
                <c:formatCode>0</c:formatCode>
                <c:ptCount val="217"/>
                <c:pt idx="0">
                  <c:v>6302</c:v>
                </c:pt>
                <c:pt idx="1">
                  <c:v>6353</c:v>
                </c:pt>
                <c:pt idx="2">
                  <c:v>6329.5</c:v>
                </c:pt>
                <c:pt idx="3">
                  <c:v>6306.5</c:v>
                </c:pt>
                <c:pt idx="4">
                  <c:v>6283</c:v>
                </c:pt>
                <c:pt idx="5">
                  <c:v>6260</c:v>
                </c:pt>
                <c:pt idx="6">
                  <c:v>6237</c:v>
                </c:pt>
                <c:pt idx="7">
                  <c:v>6213.5</c:v>
                </c:pt>
                <c:pt idx="8">
                  <c:v>6189</c:v>
                </c:pt>
                <c:pt idx="9">
                  <c:v>6163.5</c:v>
                </c:pt>
                <c:pt idx="10">
                  <c:v>6137.5</c:v>
                </c:pt>
                <c:pt idx="11">
                  <c:v>6110.5</c:v>
                </c:pt>
                <c:pt idx="12">
                  <c:v>6083.5</c:v>
                </c:pt>
                <c:pt idx="13">
                  <c:v>6056</c:v>
                </c:pt>
                <c:pt idx="14">
                  <c:v>6029</c:v>
                </c:pt>
                <c:pt idx="15">
                  <c:v>6001</c:v>
                </c:pt>
                <c:pt idx="16">
                  <c:v>5973.5</c:v>
                </c:pt>
                <c:pt idx="17">
                  <c:v>5947</c:v>
                </c:pt>
                <c:pt idx="18">
                  <c:v>5920</c:v>
                </c:pt>
                <c:pt idx="19">
                  <c:v>5893</c:v>
                </c:pt>
                <c:pt idx="20">
                  <c:v>5866</c:v>
                </c:pt>
                <c:pt idx="21">
                  <c:v>5839</c:v>
                </c:pt>
                <c:pt idx="22">
                  <c:v>5812.5</c:v>
                </c:pt>
                <c:pt idx="23">
                  <c:v>5786.5</c:v>
                </c:pt>
                <c:pt idx="24">
                  <c:v>5760.5</c:v>
                </c:pt>
                <c:pt idx="25">
                  <c:v>5735</c:v>
                </c:pt>
                <c:pt idx="26">
                  <c:v>5709</c:v>
                </c:pt>
                <c:pt idx="27">
                  <c:v>5684</c:v>
                </c:pt>
                <c:pt idx="28">
                  <c:v>5659</c:v>
                </c:pt>
                <c:pt idx="29">
                  <c:v>5634</c:v>
                </c:pt>
                <c:pt idx="30">
                  <c:v>5609.5</c:v>
                </c:pt>
                <c:pt idx="31">
                  <c:v>5585.5</c:v>
                </c:pt>
                <c:pt idx="32">
                  <c:v>5562</c:v>
                </c:pt>
                <c:pt idx="33">
                  <c:v>5538.5</c:v>
                </c:pt>
                <c:pt idx="34">
                  <c:v>5515.5</c:v>
                </c:pt>
                <c:pt idx="35">
                  <c:v>5493</c:v>
                </c:pt>
                <c:pt idx="36">
                  <c:v>5470.5</c:v>
                </c:pt>
                <c:pt idx="37">
                  <c:v>5447.5</c:v>
                </c:pt>
                <c:pt idx="38">
                  <c:v>5425</c:v>
                </c:pt>
                <c:pt idx="39">
                  <c:v>5401.5</c:v>
                </c:pt>
                <c:pt idx="40">
                  <c:v>5378</c:v>
                </c:pt>
                <c:pt idx="41">
                  <c:v>5353.5</c:v>
                </c:pt>
                <c:pt idx="42">
                  <c:v>5329.5</c:v>
                </c:pt>
                <c:pt idx="43">
                  <c:v>5304</c:v>
                </c:pt>
                <c:pt idx="44">
                  <c:v>5279</c:v>
                </c:pt>
                <c:pt idx="45">
                  <c:v>5252.5</c:v>
                </c:pt>
                <c:pt idx="46">
                  <c:v>5225.5</c:v>
                </c:pt>
                <c:pt idx="47">
                  <c:v>5198</c:v>
                </c:pt>
                <c:pt idx="48">
                  <c:v>5169.5</c:v>
                </c:pt>
                <c:pt idx="49">
                  <c:v>5139.5</c:v>
                </c:pt>
                <c:pt idx="50">
                  <c:v>5107.5</c:v>
                </c:pt>
                <c:pt idx="51">
                  <c:v>5074.5</c:v>
                </c:pt>
                <c:pt idx="52">
                  <c:v>5038.5</c:v>
                </c:pt>
                <c:pt idx="53">
                  <c:v>5000.5</c:v>
                </c:pt>
                <c:pt idx="54">
                  <c:v>4960.5</c:v>
                </c:pt>
                <c:pt idx="55">
                  <c:v>4917</c:v>
                </c:pt>
                <c:pt idx="56">
                  <c:v>4870.5</c:v>
                </c:pt>
                <c:pt idx="57">
                  <c:v>4820</c:v>
                </c:pt>
                <c:pt idx="58">
                  <c:v>4765</c:v>
                </c:pt>
                <c:pt idx="59">
                  <c:v>4705.5</c:v>
                </c:pt>
                <c:pt idx="60">
                  <c:v>4641.5</c:v>
                </c:pt>
                <c:pt idx="61">
                  <c:v>4572.5</c:v>
                </c:pt>
                <c:pt idx="62">
                  <c:v>4499</c:v>
                </c:pt>
                <c:pt idx="63">
                  <c:v>4422</c:v>
                </c:pt>
                <c:pt idx="64">
                  <c:v>4341.5</c:v>
                </c:pt>
                <c:pt idx="65">
                  <c:v>4259</c:v>
                </c:pt>
                <c:pt idx="66">
                  <c:v>4172</c:v>
                </c:pt>
                <c:pt idx="67">
                  <c:v>4154</c:v>
                </c:pt>
                <c:pt idx="68">
                  <c:v>4133.5</c:v>
                </c:pt>
                <c:pt idx="69">
                  <c:v>4117.5</c:v>
                </c:pt>
                <c:pt idx="70">
                  <c:v>4108.5</c:v>
                </c:pt>
                <c:pt idx="71">
                  <c:v>4096.5</c:v>
                </c:pt>
                <c:pt idx="72">
                  <c:v>4086</c:v>
                </c:pt>
                <c:pt idx="73">
                  <c:v>4080.5</c:v>
                </c:pt>
                <c:pt idx="74">
                  <c:v>4070.5</c:v>
                </c:pt>
                <c:pt idx="75">
                  <c:v>4067.5</c:v>
                </c:pt>
                <c:pt idx="76">
                  <c:v>4061</c:v>
                </c:pt>
                <c:pt idx="77">
                  <c:v>4054</c:v>
                </c:pt>
                <c:pt idx="78">
                  <c:v>4047.5</c:v>
                </c:pt>
                <c:pt idx="79">
                  <c:v>4043.5</c:v>
                </c:pt>
                <c:pt idx="80">
                  <c:v>4038</c:v>
                </c:pt>
                <c:pt idx="81">
                  <c:v>4030</c:v>
                </c:pt>
                <c:pt idx="82">
                  <c:v>4028.5</c:v>
                </c:pt>
                <c:pt idx="83">
                  <c:v>4022.5</c:v>
                </c:pt>
                <c:pt idx="84">
                  <c:v>4020.5</c:v>
                </c:pt>
                <c:pt idx="85">
                  <c:v>4019.5</c:v>
                </c:pt>
                <c:pt idx="86">
                  <c:v>4012.5</c:v>
                </c:pt>
                <c:pt idx="87">
                  <c:v>4009</c:v>
                </c:pt>
                <c:pt idx="88">
                  <c:v>4007</c:v>
                </c:pt>
                <c:pt idx="89">
                  <c:v>4001</c:v>
                </c:pt>
                <c:pt idx="90">
                  <c:v>4002.5</c:v>
                </c:pt>
                <c:pt idx="91">
                  <c:v>3992.5</c:v>
                </c:pt>
                <c:pt idx="92">
                  <c:v>3994</c:v>
                </c:pt>
                <c:pt idx="93">
                  <c:v>3987</c:v>
                </c:pt>
                <c:pt idx="94">
                  <c:v>3983.5</c:v>
                </c:pt>
                <c:pt idx="95">
                  <c:v>3982.5</c:v>
                </c:pt>
                <c:pt idx="96">
                  <c:v>3980.5</c:v>
                </c:pt>
                <c:pt idx="97">
                  <c:v>3976.5</c:v>
                </c:pt>
                <c:pt idx="98">
                  <c:v>3973</c:v>
                </c:pt>
                <c:pt idx="99">
                  <c:v>3967.5</c:v>
                </c:pt>
                <c:pt idx="100">
                  <c:v>3967.5</c:v>
                </c:pt>
                <c:pt idx="101">
                  <c:v>3963</c:v>
                </c:pt>
                <c:pt idx="102">
                  <c:v>3963.5</c:v>
                </c:pt>
                <c:pt idx="103">
                  <c:v>3958</c:v>
                </c:pt>
                <c:pt idx="104">
                  <c:v>3952</c:v>
                </c:pt>
                <c:pt idx="105">
                  <c:v>3952</c:v>
                </c:pt>
                <c:pt idx="106">
                  <c:v>3953</c:v>
                </c:pt>
                <c:pt idx="107">
                  <c:v>3950</c:v>
                </c:pt>
                <c:pt idx="108">
                  <c:v>3946.5</c:v>
                </c:pt>
                <c:pt idx="109">
                  <c:v>3944.5</c:v>
                </c:pt>
                <c:pt idx="110">
                  <c:v>3942</c:v>
                </c:pt>
                <c:pt idx="111">
                  <c:v>3940.5</c:v>
                </c:pt>
                <c:pt idx="112">
                  <c:v>3936.5</c:v>
                </c:pt>
                <c:pt idx="113">
                  <c:v>3935.5</c:v>
                </c:pt>
                <c:pt idx="114">
                  <c:v>3929.5</c:v>
                </c:pt>
                <c:pt idx="115">
                  <c:v>3928.5</c:v>
                </c:pt>
                <c:pt idx="116">
                  <c:v>3926</c:v>
                </c:pt>
                <c:pt idx="117">
                  <c:v>3925</c:v>
                </c:pt>
                <c:pt idx="118">
                  <c:v>3922.5</c:v>
                </c:pt>
                <c:pt idx="119">
                  <c:v>3924</c:v>
                </c:pt>
                <c:pt idx="120">
                  <c:v>3917.5</c:v>
                </c:pt>
                <c:pt idx="121">
                  <c:v>3917.5</c:v>
                </c:pt>
                <c:pt idx="122">
                  <c:v>3915.5</c:v>
                </c:pt>
                <c:pt idx="123">
                  <c:v>3912.5</c:v>
                </c:pt>
                <c:pt idx="124">
                  <c:v>3914.5</c:v>
                </c:pt>
                <c:pt idx="125">
                  <c:v>3912.5</c:v>
                </c:pt>
                <c:pt idx="126">
                  <c:v>3908</c:v>
                </c:pt>
                <c:pt idx="127">
                  <c:v>3905.5</c:v>
                </c:pt>
                <c:pt idx="128">
                  <c:v>3907</c:v>
                </c:pt>
                <c:pt idx="129">
                  <c:v>3904</c:v>
                </c:pt>
                <c:pt idx="130">
                  <c:v>3902.5</c:v>
                </c:pt>
                <c:pt idx="131">
                  <c:v>3899</c:v>
                </c:pt>
                <c:pt idx="132">
                  <c:v>3902.5</c:v>
                </c:pt>
                <c:pt idx="133">
                  <c:v>3901.5</c:v>
                </c:pt>
                <c:pt idx="134">
                  <c:v>3895</c:v>
                </c:pt>
                <c:pt idx="135">
                  <c:v>3897</c:v>
                </c:pt>
                <c:pt idx="136">
                  <c:v>3894</c:v>
                </c:pt>
                <c:pt idx="137">
                  <c:v>3894</c:v>
                </c:pt>
                <c:pt idx="138">
                  <c:v>3890.5</c:v>
                </c:pt>
                <c:pt idx="139">
                  <c:v>3890</c:v>
                </c:pt>
                <c:pt idx="140">
                  <c:v>3888.5</c:v>
                </c:pt>
                <c:pt idx="141">
                  <c:v>3885.5</c:v>
                </c:pt>
                <c:pt idx="142">
                  <c:v>3887</c:v>
                </c:pt>
                <c:pt idx="143">
                  <c:v>3885.5</c:v>
                </c:pt>
                <c:pt idx="144">
                  <c:v>3884</c:v>
                </c:pt>
                <c:pt idx="145">
                  <c:v>3882.5</c:v>
                </c:pt>
                <c:pt idx="146">
                  <c:v>3881.5</c:v>
                </c:pt>
                <c:pt idx="147">
                  <c:v>3879.5</c:v>
                </c:pt>
                <c:pt idx="148">
                  <c:v>3879</c:v>
                </c:pt>
                <c:pt idx="149">
                  <c:v>3879</c:v>
                </c:pt>
                <c:pt idx="150">
                  <c:v>3878</c:v>
                </c:pt>
                <c:pt idx="151">
                  <c:v>3874.5</c:v>
                </c:pt>
                <c:pt idx="152">
                  <c:v>3876</c:v>
                </c:pt>
                <c:pt idx="153">
                  <c:v>3878</c:v>
                </c:pt>
                <c:pt idx="154">
                  <c:v>3874.5</c:v>
                </c:pt>
                <c:pt idx="155">
                  <c:v>3874.5</c:v>
                </c:pt>
                <c:pt idx="156">
                  <c:v>3874</c:v>
                </c:pt>
                <c:pt idx="157">
                  <c:v>3872.5</c:v>
                </c:pt>
                <c:pt idx="158">
                  <c:v>3872</c:v>
                </c:pt>
                <c:pt idx="159">
                  <c:v>3873.5</c:v>
                </c:pt>
                <c:pt idx="160">
                  <c:v>3871</c:v>
                </c:pt>
                <c:pt idx="161">
                  <c:v>3873</c:v>
                </c:pt>
                <c:pt idx="162">
                  <c:v>3870</c:v>
                </c:pt>
                <c:pt idx="163">
                  <c:v>3870</c:v>
                </c:pt>
                <c:pt idx="164">
                  <c:v>3870.5</c:v>
                </c:pt>
                <c:pt idx="165">
                  <c:v>3870</c:v>
                </c:pt>
                <c:pt idx="166">
                  <c:v>3870</c:v>
                </c:pt>
                <c:pt idx="167">
                  <c:v>3865</c:v>
                </c:pt>
                <c:pt idx="168">
                  <c:v>3866.5</c:v>
                </c:pt>
                <c:pt idx="169">
                  <c:v>3868</c:v>
                </c:pt>
                <c:pt idx="170">
                  <c:v>3870.5</c:v>
                </c:pt>
                <c:pt idx="171">
                  <c:v>3866</c:v>
                </c:pt>
                <c:pt idx="172">
                  <c:v>3868.5</c:v>
                </c:pt>
                <c:pt idx="173">
                  <c:v>3868</c:v>
                </c:pt>
                <c:pt idx="174">
                  <c:v>3865</c:v>
                </c:pt>
                <c:pt idx="175">
                  <c:v>3864.5</c:v>
                </c:pt>
                <c:pt idx="176">
                  <c:v>3864.5</c:v>
                </c:pt>
                <c:pt idx="177">
                  <c:v>3866</c:v>
                </c:pt>
                <c:pt idx="178">
                  <c:v>3864</c:v>
                </c:pt>
                <c:pt idx="179">
                  <c:v>3865</c:v>
                </c:pt>
                <c:pt idx="180">
                  <c:v>3868.5</c:v>
                </c:pt>
                <c:pt idx="181">
                  <c:v>3868</c:v>
                </c:pt>
                <c:pt idx="182">
                  <c:v>3864.5</c:v>
                </c:pt>
                <c:pt idx="183">
                  <c:v>3865</c:v>
                </c:pt>
                <c:pt idx="184">
                  <c:v>3864.5</c:v>
                </c:pt>
                <c:pt idx="185">
                  <c:v>3865</c:v>
                </c:pt>
                <c:pt idx="186">
                  <c:v>3865</c:v>
                </c:pt>
                <c:pt idx="187">
                  <c:v>3862.5</c:v>
                </c:pt>
                <c:pt idx="188">
                  <c:v>3867</c:v>
                </c:pt>
                <c:pt idx="189">
                  <c:v>3865.5</c:v>
                </c:pt>
                <c:pt idx="190">
                  <c:v>3862</c:v>
                </c:pt>
                <c:pt idx="191">
                  <c:v>3863</c:v>
                </c:pt>
                <c:pt idx="192">
                  <c:v>3864.5</c:v>
                </c:pt>
                <c:pt idx="193">
                  <c:v>3861.5</c:v>
                </c:pt>
                <c:pt idx="194">
                  <c:v>3865</c:v>
                </c:pt>
                <c:pt idx="195">
                  <c:v>3862.5</c:v>
                </c:pt>
                <c:pt idx="196">
                  <c:v>3864.5</c:v>
                </c:pt>
                <c:pt idx="197">
                  <c:v>3867</c:v>
                </c:pt>
                <c:pt idx="198">
                  <c:v>3863</c:v>
                </c:pt>
                <c:pt idx="199">
                  <c:v>3868</c:v>
                </c:pt>
                <c:pt idx="200">
                  <c:v>3866</c:v>
                </c:pt>
                <c:pt idx="201">
                  <c:v>3865</c:v>
                </c:pt>
                <c:pt idx="202">
                  <c:v>3864</c:v>
                </c:pt>
                <c:pt idx="203">
                  <c:v>3865</c:v>
                </c:pt>
                <c:pt idx="204">
                  <c:v>3863</c:v>
                </c:pt>
                <c:pt idx="205">
                  <c:v>3867.5</c:v>
                </c:pt>
                <c:pt idx="206">
                  <c:v>3865</c:v>
                </c:pt>
                <c:pt idx="207">
                  <c:v>3867</c:v>
                </c:pt>
                <c:pt idx="208">
                  <c:v>3868</c:v>
                </c:pt>
                <c:pt idx="209">
                  <c:v>3868.5</c:v>
                </c:pt>
                <c:pt idx="210">
                  <c:v>3865</c:v>
                </c:pt>
                <c:pt idx="211">
                  <c:v>3869.5</c:v>
                </c:pt>
                <c:pt idx="212">
                  <c:v>3868.5</c:v>
                </c:pt>
                <c:pt idx="213">
                  <c:v>3864</c:v>
                </c:pt>
                <c:pt idx="214">
                  <c:v>3865</c:v>
                </c:pt>
                <c:pt idx="215">
                  <c:v>3865.5</c:v>
                </c:pt>
                <c:pt idx="216">
                  <c:v>3866.5</c:v>
                </c:pt>
              </c:numCache>
            </c:numRef>
          </c:yVal>
          <c:smooth val="1"/>
        </c:ser>
        <c:axId val="61860096"/>
        <c:axId val="61981824"/>
      </c:scatterChart>
      <c:valAx>
        <c:axId val="61860096"/>
        <c:scaling>
          <c:orientation val="minMax"/>
          <c:max val="18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manualLayout>
              <c:xMode val="edge"/>
              <c:yMode val="edge"/>
              <c:x val="0.38745598047826224"/>
              <c:y val="0.82808596889189756"/>
            </c:manualLayout>
          </c:layout>
        </c:title>
        <c:numFmt formatCode="0" sourceLinked="0"/>
        <c:tickLblPos val="nextTo"/>
        <c:txPr>
          <a:bodyPr/>
          <a:lstStyle/>
          <a:p>
            <a:pPr>
              <a:defRPr sz="800"/>
            </a:pPr>
            <a:endParaRPr lang="en-US"/>
          </a:p>
        </c:txPr>
        <c:crossAx val="61981824"/>
        <c:crosses val="autoZero"/>
        <c:crossBetween val="midCat"/>
      </c:valAx>
      <c:valAx>
        <c:axId val="61981824"/>
        <c:scaling>
          <c:orientation val="minMax"/>
          <c:min val="3500"/>
        </c:scaling>
        <c:axPos val="l"/>
        <c:majorGridlines/>
        <c:title>
          <c:tx>
            <c:rich>
              <a:bodyPr rot="-5400000" vert="horz"/>
              <a:lstStyle/>
              <a:p>
                <a:pPr>
                  <a:defRPr/>
                </a:pPr>
                <a:r>
                  <a:rPr lang="en-US" dirty="0" smtClean="0"/>
                  <a:t>RFU</a:t>
                </a:r>
                <a:endParaRPr lang="en-US" dirty="0"/>
              </a:p>
            </c:rich>
          </c:tx>
          <c:layout>
            <c:manualLayout>
              <c:xMode val="edge"/>
              <c:yMode val="edge"/>
              <c:x val="1.2652915484210509E-2"/>
              <c:y val="0.4564806237455612"/>
            </c:manualLayout>
          </c:layout>
        </c:title>
        <c:numFmt formatCode="0" sourceLinked="1"/>
        <c:tickLblPos val="nextTo"/>
        <c:spPr>
          <a:ln>
            <a:solidFill>
              <a:srgbClr val="C00000"/>
            </a:solidFill>
          </a:ln>
        </c:spPr>
        <c:txPr>
          <a:bodyPr/>
          <a:lstStyle/>
          <a:p>
            <a:pPr>
              <a:defRPr sz="800"/>
            </a:pPr>
            <a:endParaRPr lang="en-US"/>
          </a:p>
        </c:txPr>
        <c:crossAx val="61860096"/>
        <c:crosses val="autoZero"/>
        <c:crossBetween val="midCat"/>
      </c:valAx>
    </c:plotArea>
    <c:plotVisOnly val="1"/>
  </c:chart>
  <c:spPr>
    <a:ln>
      <a:solidFill>
        <a:prstClr val="black"/>
      </a:solid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6837525018276822"/>
          <c:y val="0.21656119373967142"/>
          <c:w val="0.76933897817567332"/>
          <c:h val="0.63372654807038009"/>
        </c:manualLayout>
      </c:layout>
      <c:scatterChart>
        <c:scatterStyle val="smoothMarker"/>
        <c:ser>
          <c:idx val="0"/>
          <c:order val="0"/>
          <c:tx>
            <c:strRef>
              <c:f>'graph data 78deg trial 1'!$D$1:$F$1</c:f>
              <c:strCache>
                <c:ptCount val="1"/>
                <c:pt idx="0">
                  <c:v>A1a16-A2</c:v>
                </c:pt>
              </c:strCache>
            </c:strRef>
          </c:tx>
          <c:marker>
            <c:symbol val="none"/>
          </c:marker>
          <c:xVal>
            <c:numRef>
              <c:f>'graph data 78deg trial 1'!$A$4:$A$220</c:f>
              <c:numCache>
                <c:formatCode>0.00</c:formatCode>
                <c:ptCount val="21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pt idx="155">
                  <c:v>1306</c:v>
                </c:pt>
                <c:pt idx="156">
                  <c:v>1314</c:v>
                </c:pt>
                <c:pt idx="157">
                  <c:v>1322</c:v>
                </c:pt>
                <c:pt idx="158">
                  <c:v>1330</c:v>
                </c:pt>
                <c:pt idx="159">
                  <c:v>1338</c:v>
                </c:pt>
                <c:pt idx="160">
                  <c:v>1346</c:v>
                </c:pt>
                <c:pt idx="161">
                  <c:v>1354</c:v>
                </c:pt>
                <c:pt idx="162">
                  <c:v>1362</c:v>
                </c:pt>
                <c:pt idx="163">
                  <c:v>1370</c:v>
                </c:pt>
                <c:pt idx="164">
                  <c:v>1378</c:v>
                </c:pt>
                <c:pt idx="165">
                  <c:v>1386</c:v>
                </c:pt>
                <c:pt idx="166">
                  <c:v>1394</c:v>
                </c:pt>
                <c:pt idx="167">
                  <c:v>1402</c:v>
                </c:pt>
                <c:pt idx="168">
                  <c:v>1410</c:v>
                </c:pt>
                <c:pt idx="169">
                  <c:v>1418</c:v>
                </c:pt>
                <c:pt idx="170">
                  <c:v>1426</c:v>
                </c:pt>
                <c:pt idx="171">
                  <c:v>1434</c:v>
                </c:pt>
                <c:pt idx="172">
                  <c:v>1442</c:v>
                </c:pt>
                <c:pt idx="173">
                  <c:v>1450</c:v>
                </c:pt>
                <c:pt idx="174">
                  <c:v>1458</c:v>
                </c:pt>
                <c:pt idx="175">
                  <c:v>1466</c:v>
                </c:pt>
                <c:pt idx="176">
                  <c:v>1474</c:v>
                </c:pt>
                <c:pt idx="177">
                  <c:v>1482</c:v>
                </c:pt>
                <c:pt idx="178">
                  <c:v>1490</c:v>
                </c:pt>
                <c:pt idx="179">
                  <c:v>1498</c:v>
                </c:pt>
                <c:pt idx="180">
                  <c:v>1506</c:v>
                </c:pt>
                <c:pt idx="181">
                  <c:v>1514</c:v>
                </c:pt>
                <c:pt idx="182">
                  <c:v>1522</c:v>
                </c:pt>
                <c:pt idx="183">
                  <c:v>1530</c:v>
                </c:pt>
                <c:pt idx="184">
                  <c:v>1538</c:v>
                </c:pt>
                <c:pt idx="185">
                  <c:v>1546</c:v>
                </c:pt>
                <c:pt idx="186">
                  <c:v>1554</c:v>
                </c:pt>
                <c:pt idx="187">
                  <c:v>1562</c:v>
                </c:pt>
                <c:pt idx="188">
                  <c:v>1570</c:v>
                </c:pt>
                <c:pt idx="189">
                  <c:v>1578</c:v>
                </c:pt>
                <c:pt idx="190">
                  <c:v>1586</c:v>
                </c:pt>
                <c:pt idx="191">
                  <c:v>1594</c:v>
                </c:pt>
                <c:pt idx="192">
                  <c:v>1602</c:v>
                </c:pt>
                <c:pt idx="193">
                  <c:v>1610</c:v>
                </c:pt>
                <c:pt idx="194">
                  <c:v>1618</c:v>
                </c:pt>
                <c:pt idx="195">
                  <c:v>1626</c:v>
                </c:pt>
                <c:pt idx="196">
                  <c:v>1634</c:v>
                </c:pt>
                <c:pt idx="197">
                  <c:v>1642</c:v>
                </c:pt>
                <c:pt idx="198">
                  <c:v>1650</c:v>
                </c:pt>
                <c:pt idx="199">
                  <c:v>1658</c:v>
                </c:pt>
                <c:pt idx="200">
                  <c:v>1666</c:v>
                </c:pt>
                <c:pt idx="201">
                  <c:v>1674</c:v>
                </c:pt>
                <c:pt idx="202">
                  <c:v>1682</c:v>
                </c:pt>
                <c:pt idx="203">
                  <c:v>1690</c:v>
                </c:pt>
                <c:pt idx="204">
                  <c:v>1698</c:v>
                </c:pt>
                <c:pt idx="205">
                  <c:v>1706</c:v>
                </c:pt>
                <c:pt idx="206">
                  <c:v>1714</c:v>
                </c:pt>
                <c:pt idx="207">
                  <c:v>1722</c:v>
                </c:pt>
                <c:pt idx="208">
                  <c:v>1730</c:v>
                </c:pt>
                <c:pt idx="209">
                  <c:v>1738</c:v>
                </c:pt>
                <c:pt idx="210">
                  <c:v>1746</c:v>
                </c:pt>
                <c:pt idx="211">
                  <c:v>1754</c:v>
                </c:pt>
                <c:pt idx="212">
                  <c:v>1762</c:v>
                </c:pt>
                <c:pt idx="213">
                  <c:v>1770</c:v>
                </c:pt>
                <c:pt idx="214">
                  <c:v>1778</c:v>
                </c:pt>
                <c:pt idx="215">
                  <c:v>1786</c:v>
                </c:pt>
                <c:pt idx="216">
                  <c:v>1794</c:v>
                </c:pt>
              </c:numCache>
            </c:numRef>
          </c:xVal>
          <c:yVal>
            <c:numRef>
              <c:f>'graph data 78deg trial 1'!$F$4:$F$220</c:f>
              <c:numCache>
                <c:formatCode>0</c:formatCode>
                <c:ptCount val="217"/>
                <c:pt idx="0">
                  <c:v>6302</c:v>
                </c:pt>
                <c:pt idx="1">
                  <c:v>6353</c:v>
                </c:pt>
                <c:pt idx="2">
                  <c:v>6329.5</c:v>
                </c:pt>
                <c:pt idx="3">
                  <c:v>6306.5</c:v>
                </c:pt>
                <c:pt idx="4">
                  <c:v>6283</c:v>
                </c:pt>
                <c:pt idx="5">
                  <c:v>6260</c:v>
                </c:pt>
                <c:pt idx="6">
                  <c:v>6237</c:v>
                </c:pt>
                <c:pt idx="7">
                  <c:v>6213.5</c:v>
                </c:pt>
                <c:pt idx="8">
                  <c:v>6189</c:v>
                </c:pt>
                <c:pt idx="9">
                  <c:v>6163.5</c:v>
                </c:pt>
                <c:pt idx="10">
                  <c:v>6137.5</c:v>
                </c:pt>
                <c:pt idx="11">
                  <c:v>6110.5</c:v>
                </c:pt>
                <c:pt idx="12">
                  <c:v>6083.5</c:v>
                </c:pt>
                <c:pt idx="13">
                  <c:v>6056</c:v>
                </c:pt>
                <c:pt idx="14">
                  <c:v>6029</c:v>
                </c:pt>
                <c:pt idx="15">
                  <c:v>6001</c:v>
                </c:pt>
                <c:pt idx="16">
                  <c:v>5973.5</c:v>
                </c:pt>
                <c:pt idx="17">
                  <c:v>5947</c:v>
                </c:pt>
                <c:pt idx="18">
                  <c:v>5920</c:v>
                </c:pt>
                <c:pt idx="19">
                  <c:v>5893</c:v>
                </c:pt>
                <c:pt idx="20">
                  <c:v>5866</c:v>
                </c:pt>
                <c:pt idx="21">
                  <c:v>5839</c:v>
                </c:pt>
                <c:pt idx="22">
                  <c:v>5812.5</c:v>
                </c:pt>
                <c:pt idx="23">
                  <c:v>5786.5</c:v>
                </c:pt>
                <c:pt idx="24">
                  <c:v>5760.5</c:v>
                </c:pt>
                <c:pt idx="25">
                  <c:v>5735</c:v>
                </c:pt>
                <c:pt idx="26">
                  <c:v>5709</c:v>
                </c:pt>
                <c:pt idx="27">
                  <c:v>5684</c:v>
                </c:pt>
                <c:pt idx="28">
                  <c:v>5659</c:v>
                </c:pt>
                <c:pt idx="29">
                  <c:v>5634</c:v>
                </c:pt>
                <c:pt idx="30">
                  <c:v>5609.5</c:v>
                </c:pt>
                <c:pt idx="31">
                  <c:v>5585.5</c:v>
                </c:pt>
                <c:pt idx="32">
                  <c:v>5562</c:v>
                </c:pt>
                <c:pt idx="33">
                  <c:v>5538.5</c:v>
                </c:pt>
                <c:pt idx="34">
                  <c:v>5515.5</c:v>
                </c:pt>
                <c:pt idx="35">
                  <c:v>5493</c:v>
                </c:pt>
                <c:pt idx="36">
                  <c:v>5470.5</c:v>
                </c:pt>
                <c:pt idx="37">
                  <c:v>5447.5</c:v>
                </c:pt>
                <c:pt idx="38">
                  <c:v>5425</c:v>
                </c:pt>
                <c:pt idx="39">
                  <c:v>5401.5</c:v>
                </c:pt>
                <c:pt idx="40">
                  <c:v>5378</c:v>
                </c:pt>
                <c:pt idx="41">
                  <c:v>5353.5</c:v>
                </c:pt>
                <c:pt idx="42">
                  <c:v>5329.5</c:v>
                </c:pt>
                <c:pt idx="43">
                  <c:v>5304</c:v>
                </c:pt>
                <c:pt idx="44">
                  <c:v>5279</c:v>
                </c:pt>
                <c:pt idx="45">
                  <c:v>5252.5</c:v>
                </c:pt>
                <c:pt idx="46">
                  <c:v>5225.5</c:v>
                </c:pt>
                <c:pt idx="47">
                  <c:v>5198</c:v>
                </c:pt>
                <c:pt idx="48">
                  <c:v>5169.5</c:v>
                </c:pt>
                <c:pt idx="49">
                  <c:v>5139.5</c:v>
                </c:pt>
                <c:pt idx="50">
                  <c:v>5107.5</c:v>
                </c:pt>
                <c:pt idx="51">
                  <c:v>5074.5</c:v>
                </c:pt>
                <c:pt idx="52">
                  <c:v>5038.5</c:v>
                </c:pt>
                <c:pt idx="53">
                  <c:v>5000.5</c:v>
                </c:pt>
                <c:pt idx="54">
                  <c:v>4960.5</c:v>
                </c:pt>
                <c:pt idx="55">
                  <c:v>4917</c:v>
                </c:pt>
                <c:pt idx="56">
                  <c:v>4870.5</c:v>
                </c:pt>
                <c:pt idx="57">
                  <c:v>4820</c:v>
                </c:pt>
                <c:pt idx="58">
                  <c:v>4765</c:v>
                </c:pt>
                <c:pt idx="59">
                  <c:v>4705.5</c:v>
                </c:pt>
                <c:pt idx="60">
                  <c:v>4641.5</c:v>
                </c:pt>
                <c:pt idx="61">
                  <c:v>4572.5</c:v>
                </c:pt>
                <c:pt idx="62">
                  <c:v>4499</c:v>
                </c:pt>
                <c:pt idx="63">
                  <c:v>4422</c:v>
                </c:pt>
                <c:pt idx="64">
                  <c:v>4341.5</c:v>
                </c:pt>
                <c:pt idx="65">
                  <c:v>4259</c:v>
                </c:pt>
                <c:pt idx="66">
                  <c:v>4172</c:v>
                </c:pt>
                <c:pt idx="67">
                  <c:v>4154</c:v>
                </c:pt>
                <c:pt idx="68">
                  <c:v>4133.5</c:v>
                </c:pt>
                <c:pt idx="69">
                  <c:v>4117.5</c:v>
                </c:pt>
                <c:pt idx="70">
                  <c:v>4108.5</c:v>
                </c:pt>
                <c:pt idx="71">
                  <c:v>4096.5</c:v>
                </c:pt>
                <c:pt idx="72">
                  <c:v>4086</c:v>
                </c:pt>
                <c:pt idx="73">
                  <c:v>4080.5</c:v>
                </c:pt>
                <c:pt idx="74">
                  <c:v>4070.5</c:v>
                </c:pt>
                <c:pt idx="75">
                  <c:v>4067.5</c:v>
                </c:pt>
                <c:pt idx="76">
                  <c:v>4061</c:v>
                </c:pt>
                <c:pt idx="77">
                  <c:v>4054</c:v>
                </c:pt>
                <c:pt idx="78">
                  <c:v>4047.5</c:v>
                </c:pt>
                <c:pt idx="79">
                  <c:v>4043.5</c:v>
                </c:pt>
                <c:pt idx="80">
                  <c:v>4038</c:v>
                </c:pt>
                <c:pt idx="81">
                  <c:v>4030</c:v>
                </c:pt>
                <c:pt idx="82">
                  <c:v>4028.5</c:v>
                </c:pt>
                <c:pt idx="83">
                  <c:v>4022.5</c:v>
                </c:pt>
                <c:pt idx="84">
                  <c:v>4020.5</c:v>
                </c:pt>
                <c:pt idx="85">
                  <c:v>4019.5</c:v>
                </c:pt>
                <c:pt idx="86">
                  <c:v>4012.5</c:v>
                </c:pt>
                <c:pt idx="87">
                  <c:v>4009</c:v>
                </c:pt>
                <c:pt idx="88">
                  <c:v>4007</c:v>
                </c:pt>
                <c:pt idx="89">
                  <c:v>4001</c:v>
                </c:pt>
                <c:pt idx="90">
                  <c:v>4002.5</c:v>
                </c:pt>
                <c:pt idx="91">
                  <c:v>3992.5</c:v>
                </c:pt>
                <c:pt idx="92">
                  <c:v>3994</c:v>
                </c:pt>
                <c:pt idx="93">
                  <c:v>3987</c:v>
                </c:pt>
                <c:pt idx="94">
                  <c:v>3983.5</c:v>
                </c:pt>
                <c:pt idx="95">
                  <c:v>3982.5</c:v>
                </c:pt>
                <c:pt idx="96">
                  <c:v>3980.5</c:v>
                </c:pt>
                <c:pt idx="97">
                  <c:v>3976.5</c:v>
                </c:pt>
                <c:pt idx="98">
                  <c:v>3973</c:v>
                </c:pt>
                <c:pt idx="99">
                  <c:v>3967.5</c:v>
                </c:pt>
                <c:pt idx="100">
                  <c:v>3967.5</c:v>
                </c:pt>
                <c:pt idx="101">
                  <c:v>3963</c:v>
                </c:pt>
                <c:pt idx="102">
                  <c:v>3963.5</c:v>
                </c:pt>
                <c:pt idx="103">
                  <c:v>3958</c:v>
                </c:pt>
                <c:pt idx="104">
                  <c:v>3952</c:v>
                </c:pt>
                <c:pt idx="105">
                  <c:v>3952</c:v>
                </c:pt>
                <c:pt idx="106">
                  <c:v>3953</c:v>
                </c:pt>
                <c:pt idx="107">
                  <c:v>3950</c:v>
                </c:pt>
                <c:pt idx="108">
                  <c:v>3946.5</c:v>
                </c:pt>
                <c:pt idx="109">
                  <c:v>3944.5</c:v>
                </c:pt>
                <c:pt idx="110">
                  <c:v>3942</c:v>
                </c:pt>
                <c:pt idx="111">
                  <c:v>3940.5</c:v>
                </c:pt>
                <c:pt idx="112">
                  <c:v>3936.5</c:v>
                </c:pt>
                <c:pt idx="113">
                  <c:v>3935.5</c:v>
                </c:pt>
                <c:pt idx="114">
                  <c:v>3929.5</c:v>
                </c:pt>
                <c:pt idx="115">
                  <c:v>3928.5</c:v>
                </c:pt>
                <c:pt idx="116">
                  <c:v>3926</c:v>
                </c:pt>
                <c:pt idx="117">
                  <c:v>3925</c:v>
                </c:pt>
                <c:pt idx="118">
                  <c:v>3922.5</c:v>
                </c:pt>
                <c:pt idx="119">
                  <c:v>3924</c:v>
                </c:pt>
                <c:pt idx="120">
                  <c:v>3917.5</c:v>
                </c:pt>
                <c:pt idx="121">
                  <c:v>3917.5</c:v>
                </c:pt>
                <c:pt idx="122">
                  <c:v>3915.5</c:v>
                </c:pt>
                <c:pt idx="123">
                  <c:v>3912.5</c:v>
                </c:pt>
                <c:pt idx="124">
                  <c:v>3914.5</c:v>
                </c:pt>
                <c:pt idx="125">
                  <c:v>3912.5</c:v>
                </c:pt>
                <c:pt idx="126">
                  <c:v>3908</c:v>
                </c:pt>
                <c:pt idx="127">
                  <c:v>3905.5</c:v>
                </c:pt>
                <c:pt idx="128">
                  <c:v>3907</c:v>
                </c:pt>
                <c:pt idx="129">
                  <c:v>3904</c:v>
                </c:pt>
                <c:pt idx="130">
                  <c:v>3902.5</c:v>
                </c:pt>
                <c:pt idx="131">
                  <c:v>3899</c:v>
                </c:pt>
                <c:pt idx="132">
                  <c:v>3902.5</c:v>
                </c:pt>
                <c:pt idx="133">
                  <c:v>3901.5</c:v>
                </c:pt>
                <c:pt idx="134">
                  <c:v>3895</c:v>
                </c:pt>
                <c:pt idx="135">
                  <c:v>3897</c:v>
                </c:pt>
                <c:pt idx="136">
                  <c:v>3894</c:v>
                </c:pt>
                <c:pt idx="137">
                  <c:v>3894</c:v>
                </c:pt>
                <c:pt idx="138">
                  <c:v>3890.5</c:v>
                </c:pt>
                <c:pt idx="139">
                  <c:v>3890</c:v>
                </c:pt>
                <c:pt idx="140">
                  <c:v>3888.5</c:v>
                </c:pt>
                <c:pt idx="141">
                  <c:v>3885.5</c:v>
                </c:pt>
                <c:pt idx="142">
                  <c:v>3887</c:v>
                </c:pt>
                <c:pt idx="143">
                  <c:v>3885.5</c:v>
                </c:pt>
                <c:pt idx="144">
                  <c:v>3884</c:v>
                </c:pt>
                <c:pt idx="145">
                  <c:v>3882.5</c:v>
                </c:pt>
                <c:pt idx="146">
                  <c:v>3881.5</c:v>
                </c:pt>
                <c:pt idx="147">
                  <c:v>3879.5</c:v>
                </c:pt>
                <c:pt idx="148">
                  <c:v>3879</c:v>
                </c:pt>
                <c:pt idx="149">
                  <c:v>3879</c:v>
                </c:pt>
                <c:pt idx="150">
                  <c:v>3878</c:v>
                </c:pt>
                <c:pt idx="151">
                  <c:v>3874.5</c:v>
                </c:pt>
                <c:pt idx="152">
                  <c:v>3876</c:v>
                </c:pt>
                <c:pt idx="153">
                  <c:v>3878</c:v>
                </c:pt>
                <c:pt idx="154">
                  <c:v>3874.5</c:v>
                </c:pt>
                <c:pt idx="155">
                  <c:v>3874.5</c:v>
                </c:pt>
                <c:pt idx="156">
                  <c:v>3874</c:v>
                </c:pt>
                <c:pt idx="157">
                  <c:v>3872.5</c:v>
                </c:pt>
                <c:pt idx="158">
                  <c:v>3872</c:v>
                </c:pt>
                <c:pt idx="159">
                  <c:v>3873.5</c:v>
                </c:pt>
                <c:pt idx="160">
                  <c:v>3871</c:v>
                </c:pt>
                <c:pt idx="161">
                  <c:v>3873</c:v>
                </c:pt>
                <c:pt idx="162">
                  <c:v>3870</c:v>
                </c:pt>
                <c:pt idx="163">
                  <c:v>3870</c:v>
                </c:pt>
                <c:pt idx="164">
                  <c:v>3870.5</c:v>
                </c:pt>
                <c:pt idx="165">
                  <c:v>3870</c:v>
                </c:pt>
                <c:pt idx="166">
                  <c:v>3870</c:v>
                </c:pt>
                <c:pt idx="167">
                  <c:v>3865</c:v>
                </c:pt>
                <c:pt idx="168">
                  <c:v>3866.5</c:v>
                </c:pt>
                <c:pt idx="169">
                  <c:v>3868</c:v>
                </c:pt>
                <c:pt idx="170">
                  <c:v>3870.5</c:v>
                </c:pt>
                <c:pt idx="171">
                  <c:v>3866</c:v>
                </c:pt>
                <c:pt idx="172">
                  <c:v>3868.5</c:v>
                </c:pt>
                <c:pt idx="173">
                  <c:v>3868</c:v>
                </c:pt>
                <c:pt idx="174">
                  <c:v>3865</c:v>
                </c:pt>
                <c:pt idx="175">
                  <c:v>3864.5</c:v>
                </c:pt>
                <c:pt idx="176">
                  <c:v>3864.5</c:v>
                </c:pt>
                <c:pt idx="177">
                  <c:v>3866</c:v>
                </c:pt>
                <c:pt idx="178">
                  <c:v>3864</c:v>
                </c:pt>
                <c:pt idx="179">
                  <c:v>3865</c:v>
                </c:pt>
                <c:pt idx="180">
                  <c:v>3868.5</c:v>
                </c:pt>
                <c:pt idx="181">
                  <c:v>3868</c:v>
                </c:pt>
                <c:pt idx="182">
                  <c:v>3864.5</c:v>
                </c:pt>
                <c:pt idx="183">
                  <c:v>3865</c:v>
                </c:pt>
                <c:pt idx="184">
                  <c:v>3864.5</c:v>
                </c:pt>
                <c:pt idx="185">
                  <c:v>3865</c:v>
                </c:pt>
                <c:pt idx="186">
                  <c:v>3865</c:v>
                </c:pt>
                <c:pt idx="187">
                  <c:v>3862.5</c:v>
                </c:pt>
                <c:pt idx="188">
                  <c:v>3867</c:v>
                </c:pt>
                <c:pt idx="189">
                  <c:v>3865.5</c:v>
                </c:pt>
                <c:pt idx="190">
                  <c:v>3862</c:v>
                </c:pt>
                <c:pt idx="191">
                  <c:v>3863</c:v>
                </c:pt>
                <c:pt idx="192">
                  <c:v>3864.5</c:v>
                </c:pt>
                <c:pt idx="193">
                  <c:v>3861.5</c:v>
                </c:pt>
                <c:pt idx="194">
                  <c:v>3865</c:v>
                </c:pt>
                <c:pt idx="195">
                  <c:v>3862.5</c:v>
                </c:pt>
                <c:pt idx="196">
                  <c:v>3864.5</c:v>
                </c:pt>
                <c:pt idx="197">
                  <c:v>3867</c:v>
                </c:pt>
                <c:pt idx="198">
                  <c:v>3863</c:v>
                </c:pt>
                <c:pt idx="199">
                  <c:v>3868</c:v>
                </c:pt>
                <c:pt idx="200">
                  <c:v>3866</c:v>
                </c:pt>
                <c:pt idx="201">
                  <c:v>3865</c:v>
                </c:pt>
                <c:pt idx="202">
                  <c:v>3864</c:v>
                </c:pt>
                <c:pt idx="203">
                  <c:v>3865</c:v>
                </c:pt>
                <c:pt idx="204">
                  <c:v>3863</c:v>
                </c:pt>
                <c:pt idx="205">
                  <c:v>3867.5</c:v>
                </c:pt>
                <c:pt idx="206">
                  <c:v>3865</c:v>
                </c:pt>
                <c:pt idx="207">
                  <c:v>3867</c:v>
                </c:pt>
                <c:pt idx="208">
                  <c:v>3868</c:v>
                </c:pt>
                <c:pt idx="209">
                  <c:v>3868.5</c:v>
                </c:pt>
                <c:pt idx="210">
                  <c:v>3865</c:v>
                </c:pt>
                <c:pt idx="211">
                  <c:v>3869.5</c:v>
                </c:pt>
                <c:pt idx="212">
                  <c:v>3868.5</c:v>
                </c:pt>
                <c:pt idx="213">
                  <c:v>3864</c:v>
                </c:pt>
                <c:pt idx="214">
                  <c:v>3865</c:v>
                </c:pt>
                <c:pt idx="215">
                  <c:v>3865.5</c:v>
                </c:pt>
                <c:pt idx="216">
                  <c:v>3866.5</c:v>
                </c:pt>
              </c:numCache>
            </c:numRef>
          </c:yVal>
          <c:smooth val="1"/>
        </c:ser>
        <c:ser>
          <c:idx val="1"/>
          <c:order val="1"/>
          <c:tx>
            <c:strRef>
              <c:f>'graph data 78deg trial 1'!$G$1:$I$1</c:f>
              <c:strCache>
                <c:ptCount val="1"/>
                <c:pt idx="0">
                  <c:v>Buffer Blk</c:v>
                </c:pt>
              </c:strCache>
            </c:strRef>
          </c:tx>
          <c:marker>
            <c:symbol val="none"/>
          </c:marker>
          <c:xVal>
            <c:numRef>
              <c:f>'graph data 78deg trial 1'!$A$4:$A$220</c:f>
              <c:numCache>
                <c:formatCode>0.00</c:formatCode>
                <c:ptCount val="217"/>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pt idx="155">
                  <c:v>1306</c:v>
                </c:pt>
                <c:pt idx="156">
                  <c:v>1314</c:v>
                </c:pt>
                <c:pt idx="157">
                  <c:v>1322</c:v>
                </c:pt>
                <c:pt idx="158">
                  <c:v>1330</c:v>
                </c:pt>
                <c:pt idx="159">
                  <c:v>1338</c:v>
                </c:pt>
                <c:pt idx="160">
                  <c:v>1346</c:v>
                </c:pt>
                <c:pt idx="161">
                  <c:v>1354</c:v>
                </c:pt>
                <c:pt idx="162">
                  <c:v>1362</c:v>
                </c:pt>
                <c:pt idx="163">
                  <c:v>1370</c:v>
                </c:pt>
                <c:pt idx="164">
                  <c:v>1378</c:v>
                </c:pt>
                <c:pt idx="165">
                  <c:v>1386</c:v>
                </c:pt>
                <c:pt idx="166">
                  <c:v>1394</c:v>
                </c:pt>
                <c:pt idx="167">
                  <c:v>1402</c:v>
                </c:pt>
                <c:pt idx="168">
                  <c:v>1410</c:v>
                </c:pt>
                <c:pt idx="169">
                  <c:v>1418</c:v>
                </c:pt>
                <c:pt idx="170">
                  <c:v>1426</c:v>
                </c:pt>
                <c:pt idx="171">
                  <c:v>1434</c:v>
                </c:pt>
                <c:pt idx="172">
                  <c:v>1442</c:v>
                </c:pt>
                <c:pt idx="173">
                  <c:v>1450</c:v>
                </c:pt>
                <c:pt idx="174">
                  <c:v>1458</c:v>
                </c:pt>
                <c:pt idx="175">
                  <c:v>1466</c:v>
                </c:pt>
                <c:pt idx="176">
                  <c:v>1474</c:v>
                </c:pt>
                <c:pt idx="177">
                  <c:v>1482</c:v>
                </c:pt>
                <c:pt idx="178">
                  <c:v>1490</c:v>
                </c:pt>
                <c:pt idx="179">
                  <c:v>1498</c:v>
                </c:pt>
                <c:pt idx="180">
                  <c:v>1506</c:v>
                </c:pt>
                <c:pt idx="181">
                  <c:v>1514</c:v>
                </c:pt>
                <c:pt idx="182">
                  <c:v>1522</c:v>
                </c:pt>
                <c:pt idx="183">
                  <c:v>1530</c:v>
                </c:pt>
                <c:pt idx="184">
                  <c:v>1538</c:v>
                </c:pt>
                <c:pt idx="185">
                  <c:v>1546</c:v>
                </c:pt>
                <c:pt idx="186">
                  <c:v>1554</c:v>
                </c:pt>
                <c:pt idx="187">
                  <c:v>1562</c:v>
                </c:pt>
                <c:pt idx="188">
                  <c:v>1570</c:v>
                </c:pt>
                <c:pt idx="189">
                  <c:v>1578</c:v>
                </c:pt>
                <c:pt idx="190">
                  <c:v>1586</c:v>
                </c:pt>
                <c:pt idx="191">
                  <c:v>1594</c:v>
                </c:pt>
                <c:pt idx="192">
                  <c:v>1602</c:v>
                </c:pt>
                <c:pt idx="193">
                  <c:v>1610</c:v>
                </c:pt>
                <c:pt idx="194">
                  <c:v>1618</c:v>
                </c:pt>
                <c:pt idx="195">
                  <c:v>1626</c:v>
                </c:pt>
                <c:pt idx="196">
                  <c:v>1634</c:v>
                </c:pt>
                <c:pt idx="197">
                  <c:v>1642</c:v>
                </c:pt>
                <c:pt idx="198">
                  <c:v>1650</c:v>
                </c:pt>
                <c:pt idx="199">
                  <c:v>1658</c:v>
                </c:pt>
                <c:pt idx="200">
                  <c:v>1666</c:v>
                </c:pt>
                <c:pt idx="201">
                  <c:v>1674</c:v>
                </c:pt>
                <c:pt idx="202">
                  <c:v>1682</c:v>
                </c:pt>
                <c:pt idx="203">
                  <c:v>1690</c:v>
                </c:pt>
                <c:pt idx="204">
                  <c:v>1698</c:v>
                </c:pt>
                <c:pt idx="205">
                  <c:v>1706</c:v>
                </c:pt>
                <c:pt idx="206">
                  <c:v>1714</c:v>
                </c:pt>
                <c:pt idx="207">
                  <c:v>1722</c:v>
                </c:pt>
                <c:pt idx="208">
                  <c:v>1730</c:v>
                </c:pt>
                <c:pt idx="209">
                  <c:v>1738</c:v>
                </c:pt>
                <c:pt idx="210">
                  <c:v>1746</c:v>
                </c:pt>
                <c:pt idx="211">
                  <c:v>1754</c:v>
                </c:pt>
                <c:pt idx="212">
                  <c:v>1762</c:v>
                </c:pt>
                <c:pt idx="213">
                  <c:v>1770</c:v>
                </c:pt>
                <c:pt idx="214">
                  <c:v>1778</c:v>
                </c:pt>
                <c:pt idx="215">
                  <c:v>1786</c:v>
                </c:pt>
                <c:pt idx="216">
                  <c:v>1794</c:v>
                </c:pt>
              </c:numCache>
            </c:numRef>
          </c:xVal>
          <c:yVal>
            <c:numRef>
              <c:f>'graph data 78deg trial 1'!$I$4:$I$220</c:f>
              <c:numCache>
                <c:formatCode>0</c:formatCode>
                <c:ptCount val="217"/>
                <c:pt idx="0">
                  <c:v>2116</c:v>
                </c:pt>
                <c:pt idx="1">
                  <c:v>2119.5</c:v>
                </c:pt>
                <c:pt idx="2">
                  <c:v>2119</c:v>
                </c:pt>
                <c:pt idx="3">
                  <c:v>2119</c:v>
                </c:pt>
                <c:pt idx="4">
                  <c:v>2119</c:v>
                </c:pt>
                <c:pt idx="5">
                  <c:v>2118.5</c:v>
                </c:pt>
                <c:pt idx="6">
                  <c:v>2118</c:v>
                </c:pt>
                <c:pt idx="7">
                  <c:v>2118</c:v>
                </c:pt>
                <c:pt idx="8">
                  <c:v>2117.5</c:v>
                </c:pt>
                <c:pt idx="9">
                  <c:v>2117.5</c:v>
                </c:pt>
                <c:pt idx="10">
                  <c:v>2117.5</c:v>
                </c:pt>
                <c:pt idx="11">
                  <c:v>2117.5</c:v>
                </c:pt>
                <c:pt idx="12">
                  <c:v>2117.5</c:v>
                </c:pt>
                <c:pt idx="13">
                  <c:v>2117.5</c:v>
                </c:pt>
                <c:pt idx="14">
                  <c:v>2117</c:v>
                </c:pt>
                <c:pt idx="15">
                  <c:v>2117</c:v>
                </c:pt>
                <c:pt idx="16">
                  <c:v>2117</c:v>
                </c:pt>
                <c:pt idx="17">
                  <c:v>2116</c:v>
                </c:pt>
                <c:pt idx="18">
                  <c:v>2116.5</c:v>
                </c:pt>
                <c:pt idx="19">
                  <c:v>2116.5</c:v>
                </c:pt>
                <c:pt idx="20">
                  <c:v>2116.5</c:v>
                </c:pt>
                <c:pt idx="21">
                  <c:v>2116</c:v>
                </c:pt>
                <c:pt idx="22">
                  <c:v>2116</c:v>
                </c:pt>
                <c:pt idx="23">
                  <c:v>2115.5</c:v>
                </c:pt>
                <c:pt idx="24">
                  <c:v>2115</c:v>
                </c:pt>
                <c:pt idx="25">
                  <c:v>2114.5</c:v>
                </c:pt>
                <c:pt idx="26">
                  <c:v>2114</c:v>
                </c:pt>
                <c:pt idx="27">
                  <c:v>2114</c:v>
                </c:pt>
                <c:pt idx="28">
                  <c:v>2114</c:v>
                </c:pt>
                <c:pt idx="29">
                  <c:v>2113.5</c:v>
                </c:pt>
                <c:pt idx="30">
                  <c:v>2113.5</c:v>
                </c:pt>
                <c:pt idx="31">
                  <c:v>2113</c:v>
                </c:pt>
                <c:pt idx="32">
                  <c:v>2112.5</c:v>
                </c:pt>
                <c:pt idx="33">
                  <c:v>2112.5</c:v>
                </c:pt>
                <c:pt idx="34">
                  <c:v>2111.5</c:v>
                </c:pt>
                <c:pt idx="35">
                  <c:v>2111</c:v>
                </c:pt>
                <c:pt idx="36">
                  <c:v>2111</c:v>
                </c:pt>
                <c:pt idx="37">
                  <c:v>2110.5</c:v>
                </c:pt>
                <c:pt idx="38">
                  <c:v>2110.5</c:v>
                </c:pt>
                <c:pt idx="39">
                  <c:v>2110</c:v>
                </c:pt>
                <c:pt idx="40">
                  <c:v>2109.5</c:v>
                </c:pt>
                <c:pt idx="41">
                  <c:v>2109</c:v>
                </c:pt>
                <c:pt idx="42">
                  <c:v>2109</c:v>
                </c:pt>
                <c:pt idx="43">
                  <c:v>2109</c:v>
                </c:pt>
                <c:pt idx="44">
                  <c:v>2108</c:v>
                </c:pt>
                <c:pt idx="45">
                  <c:v>2108</c:v>
                </c:pt>
                <c:pt idx="46">
                  <c:v>2107.5</c:v>
                </c:pt>
                <c:pt idx="47">
                  <c:v>2107</c:v>
                </c:pt>
                <c:pt idx="48">
                  <c:v>2107</c:v>
                </c:pt>
                <c:pt idx="49">
                  <c:v>2106.5</c:v>
                </c:pt>
                <c:pt idx="50">
                  <c:v>2105.5</c:v>
                </c:pt>
                <c:pt idx="51">
                  <c:v>2105</c:v>
                </c:pt>
                <c:pt idx="52">
                  <c:v>2104.5</c:v>
                </c:pt>
                <c:pt idx="53">
                  <c:v>2104</c:v>
                </c:pt>
                <c:pt idx="54">
                  <c:v>2103</c:v>
                </c:pt>
                <c:pt idx="55">
                  <c:v>2103</c:v>
                </c:pt>
                <c:pt idx="56">
                  <c:v>2102.5</c:v>
                </c:pt>
                <c:pt idx="57">
                  <c:v>2102</c:v>
                </c:pt>
                <c:pt idx="58">
                  <c:v>2101.5</c:v>
                </c:pt>
                <c:pt idx="59">
                  <c:v>2101</c:v>
                </c:pt>
                <c:pt idx="60">
                  <c:v>2100.5</c:v>
                </c:pt>
                <c:pt idx="61">
                  <c:v>2100</c:v>
                </c:pt>
                <c:pt idx="62">
                  <c:v>2099.5</c:v>
                </c:pt>
                <c:pt idx="63">
                  <c:v>2099</c:v>
                </c:pt>
                <c:pt idx="64">
                  <c:v>2098.5</c:v>
                </c:pt>
                <c:pt idx="65">
                  <c:v>2097.5</c:v>
                </c:pt>
                <c:pt idx="66">
                  <c:v>2096.5</c:v>
                </c:pt>
                <c:pt idx="67">
                  <c:v>2099.5</c:v>
                </c:pt>
                <c:pt idx="68">
                  <c:v>2097</c:v>
                </c:pt>
                <c:pt idx="69">
                  <c:v>2096</c:v>
                </c:pt>
                <c:pt idx="70">
                  <c:v>2098.5</c:v>
                </c:pt>
                <c:pt idx="71">
                  <c:v>2096</c:v>
                </c:pt>
                <c:pt idx="72">
                  <c:v>2097.5</c:v>
                </c:pt>
                <c:pt idx="73">
                  <c:v>2097.5</c:v>
                </c:pt>
                <c:pt idx="74">
                  <c:v>2095.5</c:v>
                </c:pt>
                <c:pt idx="75">
                  <c:v>2095</c:v>
                </c:pt>
                <c:pt idx="76">
                  <c:v>2095</c:v>
                </c:pt>
                <c:pt idx="77">
                  <c:v>2095.5</c:v>
                </c:pt>
                <c:pt idx="78">
                  <c:v>2098</c:v>
                </c:pt>
                <c:pt idx="79">
                  <c:v>2097.5</c:v>
                </c:pt>
                <c:pt idx="80">
                  <c:v>2095.5</c:v>
                </c:pt>
                <c:pt idx="81">
                  <c:v>2094.5</c:v>
                </c:pt>
                <c:pt idx="82">
                  <c:v>2094</c:v>
                </c:pt>
                <c:pt idx="83">
                  <c:v>2096.5</c:v>
                </c:pt>
                <c:pt idx="84">
                  <c:v>2092.5</c:v>
                </c:pt>
                <c:pt idx="85">
                  <c:v>2090.5</c:v>
                </c:pt>
                <c:pt idx="86">
                  <c:v>2096</c:v>
                </c:pt>
                <c:pt idx="87">
                  <c:v>2095.5</c:v>
                </c:pt>
                <c:pt idx="88">
                  <c:v>2094.5</c:v>
                </c:pt>
                <c:pt idx="89">
                  <c:v>2097.5</c:v>
                </c:pt>
                <c:pt idx="90">
                  <c:v>2091.5</c:v>
                </c:pt>
                <c:pt idx="91">
                  <c:v>2095</c:v>
                </c:pt>
                <c:pt idx="92">
                  <c:v>2093</c:v>
                </c:pt>
                <c:pt idx="93">
                  <c:v>2094.5</c:v>
                </c:pt>
                <c:pt idx="94">
                  <c:v>2094.5</c:v>
                </c:pt>
                <c:pt idx="95">
                  <c:v>2092.5</c:v>
                </c:pt>
                <c:pt idx="96">
                  <c:v>2096.5</c:v>
                </c:pt>
                <c:pt idx="97">
                  <c:v>2096.5</c:v>
                </c:pt>
                <c:pt idx="98">
                  <c:v>2093.5</c:v>
                </c:pt>
                <c:pt idx="99">
                  <c:v>2091</c:v>
                </c:pt>
                <c:pt idx="100">
                  <c:v>2094</c:v>
                </c:pt>
                <c:pt idx="101">
                  <c:v>2097</c:v>
                </c:pt>
                <c:pt idx="102">
                  <c:v>2097</c:v>
                </c:pt>
                <c:pt idx="103">
                  <c:v>2092.5</c:v>
                </c:pt>
                <c:pt idx="104">
                  <c:v>2096.5</c:v>
                </c:pt>
                <c:pt idx="105">
                  <c:v>2094.5</c:v>
                </c:pt>
                <c:pt idx="106">
                  <c:v>2096.5</c:v>
                </c:pt>
                <c:pt idx="107">
                  <c:v>2094</c:v>
                </c:pt>
                <c:pt idx="108">
                  <c:v>2093</c:v>
                </c:pt>
                <c:pt idx="109">
                  <c:v>2093.5</c:v>
                </c:pt>
                <c:pt idx="110">
                  <c:v>2092</c:v>
                </c:pt>
                <c:pt idx="111">
                  <c:v>2091.5</c:v>
                </c:pt>
                <c:pt idx="112">
                  <c:v>2095.5</c:v>
                </c:pt>
                <c:pt idx="113">
                  <c:v>2094.5</c:v>
                </c:pt>
                <c:pt idx="114">
                  <c:v>2093.5</c:v>
                </c:pt>
                <c:pt idx="115">
                  <c:v>2095.5</c:v>
                </c:pt>
                <c:pt idx="116">
                  <c:v>2093</c:v>
                </c:pt>
                <c:pt idx="117">
                  <c:v>2094.5</c:v>
                </c:pt>
                <c:pt idx="118">
                  <c:v>2095</c:v>
                </c:pt>
                <c:pt idx="119">
                  <c:v>2093</c:v>
                </c:pt>
                <c:pt idx="120">
                  <c:v>2095.5</c:v>
                </c:pt>
                <c:pt idx="121">
                  <c:v>2092.5</c:v>
                </c:pt>
                <c:pt idx="122">
                  <c:v>2097.5</c:v>
                </c:pt>
                <c:pt idx="123">
                  <c:v>2093</c:v>
                </c:pt>
                <c:pt idx="124">
                  <c:v>2094</c:v>
                </c:pt>
                <c:pt idx="125">
                  <c:v>2091.5</c:v>
                </c:pt>
                <c:pt idx="126">
                  <c:v>2090</c:v>
                </c:pt>
                <c:pt idx="127">
                  <c:v>2094</c:v>
                </c:pt>
                <c:pt idx="128">
                  <c:v>2092</c:v>
                </c:pt>
                <c:pt idx="129">
                  <c:v>2090</c:v>
                </c:pt>
                <c:pt idx="130">
                  <c:v>2094.5</c:v>
                </c:pt>
                <c:pt idx="131">
                  <c:v>2092.5</c:v>
                </c:pt>
                <c:pt idx="132">
                  <c:v>2091</c:v>
                </c:pt>
                <c:pt idx="133">
                  <c:v>2093.5</c:v>
                </c:pt>
                <c:pt idx="134">
                  <c:v>2094</c:v>
                </c:pt>
                <c:pt idx="135">
                  <c:v>2093</c:v>
                </c:pt>
                <c:pt idx="136">
                  <c:v>2093.5</c:v>
                </c:pt>
                <c:pt idx="137">
                  <c:v>2094</c:v>
                </c:pt>
                <c:pt idx="138">
                  <c:v>2093</c:v>
                </c:pt>
                <c:pt idx="139">
                  <c:v>2088.5</c:v>
                </c:pt>
                <c:pt idx="140">
                  <c:v>2092</c:v>
                </c:pt>
                <c:pt idx="141">
                  <c:v>2092.5</c:v>
                </c:pt>
                <c:pt idx="142">
                  <c:v>2092</c:v>
                </c:pt>
                <c:pt idx="143">
                  <c:v>2092</c:v>
                </c:pt>
                <c:pt idx="144">
                  <c:v>2092.5</c:v>
                </c:pt>
                <c:pt idx="145">
                  <c:v>2090.5</c:v>
                </c:pt>
                <c:pt idx="146">
                  <c:v>2093.5</c:v>
                </c:pt>
                <c:pt idx="147">
                  <c:v>2092.5</c:v>
                </c:pt>
                <c:pt idx="148">
                  <c:v>2092</c:v>
                </c:pt>
                <c:pt idx="149">
                  <c:v>2092.5</c:v>
                </c:pt>
                <c:pt idx="150">
                  <c:v>2092</c:v>
                </c:pt>
                <c:pt idx="151">
                  <c:v>2093.5</c:v>
                </c:pt>
                <c:pt idx="152">
                  <c:v>2090</c:v>
                </c:pt>
                <c:pt idx="153">
                  <c:v>2091.5</c:v>
                </c:pt>
                <c:pt idx="154">
                  <c:v>2092.5</c:v>
                </c:pt>
                <c:pt idx="155">
                  <c:v>2092.5</c:v>
                </c:pt>
                <c:pt idx="156">
                  <c:v>2089.5</c:v>
                </c:pt>
                <c:pt idx="157">
                  <c:v>2091</c:v>
                </c:pt>
                <c:pt idx="158">
                  <c:v>2091</c:v>
                </c:pt>
                <c:pt idx="159">
                  <c:v>2090.5</c:v>
                </c:pt>
                <c:pt idx="160">
                  <c:v>2090.5</c:v>
                </c:pt>
                <c:pt idx="161">
                  <c:v>2091.5</c:v>
                </c:pt>
                <c:pt idx="162">
                  <c:v>2092</c:v>
                </c:pt>
                <c:pt idx="163">
                  <c:v>2093</c:v>
                </c:pt>
                <c:pt idx="164">
                  <c:v>2094</c:v>
                </c:pt>
                <c:pt idx="165">
                  <c:v>2091.5</c:v>
                </c:pt>
                <c:pt idx="166">
                  <c:v>2093.5</c:v>
                </c:pt>
                <c:pt idx="167">
                  <c:v>2091.5</c:v>
                </c:pt>
                <c:pt idx="168">
                  <c:v>2092</c:v>
                </c:pt>
                <c:pt idx="169">
                  <c:v>2091</c:v>
                </c:pt>
                <c:pt idx="170">
                  <c:v>2092</c:v>
                </c:pt>
                <c:pt idx="171">
                  <c:v>2093</c:v>
                </c:pt>
                <c:pt idx="172">
                  <c:v>2092</c:v>
                </c:pt>
                <c:pt idx="173">
                  <c:v>2094.5</c:v>
                </c:pt>
                <c:pt idx="174">
                  <c:v>2091</c:v>
                </c:pt>
                <c:pt idx="175">
                  <c:v>2091.5</c:v>
                </c:pt>
                <c:pt idx="176">
                  <c:v>2093.5</c:v>
                </c:pt>
                <c:pt idx="177">
                  <c:v>2092</c:v>
                </c:pt>
                <c:pt idx="178">
                  <c:v>2091</c:v>
                </c:pt>
                <c:pt idx="179">
                  <c:v>2091</c:v>
                </c:pt>
                <c:pt idx="180">
                  <c:v>2093</c:v>
                </c:pt>
                <c:pt idx="181">
                  <c:v>2091</c:v>
                </c:pt>
                <c:pt idx="182">
                  <c:v>2092.5</c:v>
                </c:pt>
                <c:pt idx="183">
                  <c:v>2091</c:v>
                </c:pt>
                <c:pt idx="184">
                  <c:v>2089</c:v>
                </c:pt>
                <c:pt idx="185">
                  <c:v>2092</c:v>
                </c:pt>
                <c:pt idx="186">
                  <c:v>2091.5</c:v>
                </c:pt>
                <c:pt idx="187">
                  <c:v>2089.5</c:v>
                </c:pt>
                <c:pt idx="188">
                  <c:v>2091</c:v>
                </c:pt>
                <c:pt idx="189">
                  <c:v>2091</c:v>
                </c:pt>
                <c:pt idx="190">
                  <c:v>2090</c:v>
                </c:pt>
                <c:pt idx="191">
                  <c:v>2089.5</c:v>
                </c:pt>
                <c:pt idx="192">
                  <c:v>2090.5</c:v>
                </c:pt>
                <c:pt idx="193">
                  <c:v>2091</c:v>
                </c:pt>
                <c:pt idx="194">
                  <c:v>2088.5</c:v>
                </c:pt>
                <c:pt idx="195">
                  <c:v>2093</c:v>
                </c:pt>
                <c:pt idx="196">
                  <c:v>2090</c:v>
                </c:pt>
                <c:pt idx="197">
                  <c:v>2091</c:v>
                </c:pt>
                <c:pt idx="198">
                  <c:v>2091.5</c:v>
                </c:pt>
                <c:pt idx="199">
                  <c:v>2090</c:v>
                </c:pt>
                <c:pt idx="200">
                  <c:v>2091.5</c:v>
                </c:pt>
                <c:pt idx="201">
                  <c:v>2092</c:v>
                </c:pt>
                <c:pt idx="202">
                  <c:v>2091</c:v>
                </c:pt>
                <c:pt idx="203">
                  <c:v>2090.5</c:v>
                </c:pt>
                <c:pt idx="204">
                  <c:v>2089.5</c:v>
                </c:pt>
                <c:pt idx="205">
                  <c:v>2089</c:v>
                </c:pt>
                <c:pt idx="206">
                  <c:v>2090</c:v>
                </c:pt>
                <c:pt idx="207">
                  <c:v>2091</c:v>
                </c:pt>
                <c:pt idx="208">
                  <c:v>2090.5</c:v>
                </c:pt>
                <c:pt idx="209">
                  <c:v>2092.5</c:v>
                </c:pt>
                <c:pt idx="210">
                  <c:v>2091</c:v>
                </c:pt>
                <c:pt idx="211">
                  <c:v>2090.5</c:v>
                </c:pt>
                <c:pt idx="212">
                  <c:v>2090.5</c:v>
                </c:pt>
                <c:pt idx="213">
                  <c:v>2091.5</c:v>
                </c:pt>
                <c:pt idx="214">
                  <c:v>2091</c:v>
                </c:pt>
                <c:pt idx="215">
                  <c:v>2091</c:v>
                </c:pt>
                <c:pt idx="216">
                  <c:v>2092.5</c:v>
                </c:pt>
              </c:numCache>
            </c:numRef>
          </c:yVal>
          <c:smooth val="1"/>
        </c:ser>
        <c:axId val="72698112"/>
        <c:axId val="72710400"/>
      </c:scatterChart>
      <c:valAx>
        <c:axId val="72698112"/>
        <c:scaling>
          <c:orientation val="minMax"/>
          <c:max val="18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manualLayout>
              <c:xMode val="edge"/>
              <c:yMode val="edge"/>
              <c:x val="0.34718476971200518"/>
              <c:y val="0.92120346067852632"/>
            </c:manualLayout>
          </c:layout>
        </c:title>
        <c:numFmt formatCode="0" sourceLinked="0"/>
        <c:tickLblPos val="nextTo"/>
        <c:txPr>
          <a:bodyPr/>
          <a:lstStyle/>
          <a:p>
            <a:pPr>
              <a:defRPr sz="700"/>
            </a:pPr>
            <a:endParaRPr lang="en-US"/>
          </a:p>
        </c:txPr>
        <c:crossAx val="72710400"/>
        <c:crosses val="autoZero"/>
        <c:crossBetween val="midCat"/>
      </c:valAx>
      <c:valAx>
        <c:axId val="72710400"/>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0"/>
              <c:y val="0.49407261592300961"/>
            </c:manualLayout>
          </c:layout>
        </c:title>
        <c:numFmt formatCode="0" sourceLinked="1"/>
        <c:tickLblPos val="nextTo"/>
        <c:txPr>
          <a:bodyPr/>
          <a:lstStyle/>
          <a:p>
            <a:pPr>
              <a:defRPr sz="700"/>
            </a:pPr>
            <a:endParaRPr lang="en-US"/>
          </a:p>
        </c:txPr>
        <c:crossAx val="72698112"/>
        <c:crosses val="autoZero"/>
        <c:crossBetween val="midCat"/>
      </c:valAx>
    </c:plotArea>
    <c:legend>
      <c:legendPos val="t"/>
      <c:layout/>
    </c:legend>
    <c:plotVisOnly val="1"/>
  </c:chart>
  <c:spPr>
    <a:noFill/>
    <a:ln>
      <a:solidFill>
        <a:schemeClr val="tx1"/>
      </a:solidFill>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909904032788941"/>
          <c:y val="3.4887253912265492E-2"/>
          <c:w val="0.8141164112222915"/>
          <c:h val="0.75755978749262676"/>
        </c:manualLayout>
      </c:layout>
      <c:scatterChart>
        <c:scatterStyle val="smoothMarker"/>
        <c:ser>
          <c:idx val="0"/>
          <c:order val="0"/>
          <c:tx>
            <c:strRef>
              <c:f>'graph data 80deg trail 1'!$D$1:$F$1</c:f>
              <c:strCache>
                <c:ptCount val="1"/>
                <c:pt idx="0">
                  <c:v>A1a16-A2</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1'!$F$4:$F$185</c:f>
              <c:numCache>
                <c:formatCode>0</c:formatCode>
                <c:ptCount val="182"/>
                <c:pt idx="0">
                  <c:v>5691</c:v>
                </c:pt>
                <c:pt idx="1">
                  <c:v>5730.5</c:v>
                </c:pt>
                <c:pt idx="2">
                  <c:v>5672</c:v>
                </c:pt>
                <c:pt idx="3">
                  <c:v>5614</c:v>
                </c:pt>
                <c:pt idx="4">
                  <c:v>5556.5</c:v>
                </c:pt>
                <c:pt idx="5">
                  <c:v>5498</c:v>
                </c:pt>
                <c:pt idx="6">
                  <c:v>5440.5</c:v>
                </c:pt>
                <c:pt idx="7">
                  <c:v>5382</c:v>
                </c:pt>
                <c:pt idx="8">
                  <c:v>5325</c:v>
                </c:pt>
                <c:pt idx="9">
                  <c:v>5270</c:v>
                </c:pt>
                <c:pt idx="10">
                  <c:v>5217</c:v>
                </c:pt>
                <c:pt idx="11">
                  <c:v>5167.5</c:v>
                </c:pt>
                <c:pt idx="12">
                  <c:v>5120</c:v>
                </c:pt>
                <c:pt idx="13">
                  <c:v>5075</c:v>
                </c:pt>
                <c:pt idx="14">
                  <c:v>5032</c:v>
                </c:pt>
                <c:pt idx="15">
                  <c:v>4989</c:v>
                </c:pt>
                <c:pt idx="16">
                  <c:v>4946.5</c:v>
                </c:pt>
                <c:pt idx="17">
                  <c:v>4903</c:v>
                </c:pt>
                <c:pt idx="18">
                  <c:v>4857</c:v>
                </c:pt>
                <c:pt idx="19">
                  <c:v>4806.5</c:v>
                </c:pt>
                <c:pt idx="20">
                  <c:v>4749</c:v>
                </c:pt>
                <c:pt idx="21">
                  <c:v>4683</c:v>
                </c:pt>
                <c:pt idx="22">
                  <c:v>4605.5</c:v>
                </c:pt>
                <c:pt idx="23">
                  <c:v>4512</c:v>
                </c:pt>
                <c:pt idx="24">
                  <c:v>4400.5</c:v>
                </c:pt>
                <c:pt idx="25">
                  <c:v>4270</c:v>
                </c:pt>
                <c:pt idx="26">
                  <c:v>4120.5</c:v>
                </c:pt>
                <c:pt idx="27">
                  <c:v>3952.5</c:v>
                </c:pt>
                <c:pt idx="28">
                  <c:v>3770.5</c:v>
                </c:pt>
                <c:pt idx="29">
                  <c:v>3578</c:v>
                </c:pt>
                <c:pt idx="30">
                  <c:v>3380.5</c:v>
                </c:pt>
                <c:pt idx="31">
                  <c:v>3176.5</c:v>
                </c:pt>
                <c:pt idx="32">
                  <c:v>3157.5</c:v>
                </c:pt>
                <c:pt idx="33">
                  <c:v>3123</c:v>
                </c:pt>
                <c:pt idx="34">
                  <c:v>3097.5</c:v>
                </c:pt>
                <c:pt idx="35">
                  <c:v>3070</c:v>
                </c:pt>
                <c:pt idx="36">
                  <c:v>3053.5</c:v>
                </c:pt>
                <c:pt idx="37">
                  <c:v>3034.5</c:v>
                </c:pt>
                <c:pt idx="38">
                  <c:v>3017.5</c:v>
                </c:pt>
                <c:pt idx="39">
                  <c:v>3001</c:v>
                </c:pt>
                <c:pt idx="40">
                  <c:v>2988.5</c:v>
                </c:pt>
                <c:pt idx="41">
                  <c:v>2976</c:v>
                </c:pt>
                <c:pt idx="42">
                  <c:v>2964</c:v>
                </c:pt>
                <c:pt idx="43">
                  <c:v>2953</c:v>
                </c:pt>
                <c:pt idx="44">
                  <c:v>2943.5</c:v>
                </c:pt>
                <c:pt idx="45">
                  <c:v>2931</c:v>
                </c:pt>
                <c:pt idx="46">
                  <c:v>2921</c:v>
                </c:pt>
                <c:pt idx="47">
                  <c:v>2910.5</c:v>
                </c:pt>
                <c:pt idx="48">
                  <c:v>2900.5</c:v>
                </c:pt>
                <c:pt idx="49">
                  <c:v>2893</c:v>
                </c:pt>
                <c:pt idx="50">
                  <c:v>2881</c:v>
                </c:pt>
                <c:pt idx="51">
                  <c:v>2873.5</c:v>
                </c:pt>
                <c:pt idx="52">
                  <c:v>2864.5</c:v>
                </c:pt>
                <c:pt idx="53">
                  <c:v>2860</c:v>
                </c:pt>
                <c:pt idx="54">
                  <c:v>2853</c:v>
                </c:pt>
                <c:pt idx="55">
                  <c:v>2839.5</c:v>
                </c:pt>
                <c:pt idx="56">
                  <c:v>2835</c:v>
                </c:pt>
                <c:pt idx="57">
                  <c:v>2830.5</c:v>
                </c:pt>
                <c:pt idx="58">
                  <c:v>2821</c:v>
                </c:pt>
                <c:pt idx="59">
                  <c:v>2811.5</c:v>
                </c:pt>
                <c:pt idx="60">
                  <c:v>2808.5</c:v>
                </c:pt>
                <c:pt idx="61">
                  <c:v>2802</c:v>
                </c:pt>
                <c:pt idx="62">
                  <c:v>2797</c:v>
                </c:pt>
                <c:pt idx="63">
                  <c:v>2791.5</c:v>
                </c:pt>
                <c:pt idx="64">
                  <c:v>2782.5</c:v>
                </c:pt>
                <c:pt idx="65">
                  <c:v>2778</c:v>
                </c:pt>
                <c:pt idx="66">
                  <c:v>2772.5</c:v>
                </c:pt>
                <c:pt idx="67">
                  <c:v>2766.5</c:v>
                </c:pt>
                <c:pt idx="68">
                  <c:v>2766.5</c:v>
                </c:pt>
                <c:pt idx="69">
                  <c:v>2760</c:v>
                </c:pt>
                <c:pt idx="70">
                  <c:v>2753.5</c:v>
                </c:pt>
                <c:pt idx="71">
                  <c:v>2743.5</c:v>
                </c:pt>
                <c:pt idx="72">
                  <c:v>2741.5</c:v>
                </c:pt>
                <c:pt idx="73">
                  <c:v>2739</c:v>
                </c:pt>
                <c:pt idx="74">
                  <c:v>2734</c:v>
                </c:pt>
                <c:pt idx="75">
                  <c:v>2729.5</c:v>
                </c:pt>
                <c:pt idx="76">
                  <c:v>2725.5</c:v>
                </c:pt>
                <c:pt idx="77">
                  <c:v>2720.5</c:v>
                </c:pt>
                <c:pt idx="78">
                  <c:v>2717.5</c:v>
                </c:pt>
                <c:pt idx="79">
                  <c:v>2709.5</c:v>
                </c:pt>
                <c:pt idx="80">
                  <c:v>2710.5</c:v>
                </c:pt>
                <c:pt idx="81">
                  <c:v>2709</c:v>
                </c:pt>
                <c:pt idx="82">
                  <c:v>2701</c:v>
                </c:pt>
                <c:pt idx="83">
                  <c:v>2701.5</c:v>
                </c:pt>
                <c:pt idx="84">
                  <c:v>2697.5</c:v>
                </c:pt>
                <c:pt idx="85">
                  <c:v>2694</c:v>
                </c:pt>
                <c:pt idx="86">
                  <c:v>2692.5</c:v>
                </c:pt>
                <c:pt idx="87">
                  <c:v>2690</c:v>
                </c:pt>
                <c:pt idx="88">
                  <c:v>2685</c:v>
                </c:pt>
                <c:pt idx="89">
                  <c:v>2682.5</c:v>
                </c:pt>
                <c:pt idx="90">
                  <c:v>2679</c:v>
                </c:pt>
                <c:pt idx="91">
                  <c:v>2675</c:v>
                </c:pt>
                <c:pt idx="92">
                  <c:v>2674.5</c:v>
                </c:pt>
                <c:pt idx="93">
                  <c:v>2674</c:v>
                </c:pt>
                <c:pt idx="94">
                  <c:v>2671.5</c:v>
                </c:pt>
                <c:pt idx="95">
                  <c:v>2666.5</c:v>
                </c:pt>
                <c:pt idx="96">
                  <c:v>2667.5</c:v>
                </c:pt>
                <c:pt idx="97">
                  <c:v>2662.5</c:v>
                </c:pt>
                <c:pt idx="98">
                  <c:v>2660.5</c:v>
                </c:pt>
                <c:pt idx="99">
                  <c:v>2662</c:v>
                </c:pt>
                <c:pt idx="100">
                  <c:v>2659.5</c:v>
                </c:pt>
                <c:pt idx="101">
                  <c:v>2655.5</c:v>
                </c:pt>
                <c:pt idx="102">
                  <c:v>2654.5</c:v>
                </c:pt>
                <c:pt idx="103">
                  <c:v>2651</c:v>
                </c:pt>
                <c:pt idx="104">
                  <c:v>2649.5</c:v>
                </c:pt>
                <c:pt idx="105">
                  <c:v>2648.5</c:v>
                </c:pt>
                <c:pt idx="106">
                  <c:v>2645.5</c:v>
                </c:pt>
                <c:pt idx="107">
                  <c:v>2646.5</c:v>
                </c:pt>
                <c:pt idx="108">
                  <c:v>2644</c:v>
                </c:pt>
                <c:pt idx="109">
                  <c:v>2639.5</c:v>
                </c:pt>
                <c:pt idx="110">
                  <c:v>2642</c:v>
                </c:pt>
                <c:pt idx="111">
                  <c:v>2637</c:v>
                </c:pt>
                <c:pt idx="112">
                  <c:v>2638.5</c:v>
                </c:pt>
                <c:pt idx="113">
                  <c:v>2636.5</c:v>
                </c:pt>
                <c:pt idx="114">
                  <c:v>2633</c:v>
                </c:pt>
                <c:pt idx="115">
                  <c:v>2636</c:v>
                </c:pt>
                <c:pt idx="116">
                  <c:v>2633.5</c:v>
                </c:pt>
                <c:pt idx="117">
                  <c:v>2633</c:v>
                </c:pt>
                <c:pt idx="118">
                  <c:v>2630</c:v>
                </c:pt>
                <c:pt idx="119">
                  <c:v>2633.5</c:v>
                </c:pt>
                <c:pt idx="120">
                  <c:v>2629</c:v>
                </c:pt>
                <c:pt idx="121">
                  <c:v>2629.5</c:v>
                </c:pt>
                <c:pt idx="122">
                  <c:v>2627</c:v>
                </c:pt>
                <c:pt idx="123">
                  <c:v>2628</c:v>
                </c:pt>
                <c:pt idx="124">
                  <c:v>2625.5</c:v>
                </c:pt>
                <c:pt idx="125">
                  <c:v>2626.5</c:v>
                </c:pt>
                <c:pt idx="126">
                  <c:v>2625</c:v>
                </c:pt>
                <c:pt idx="127">
                  <c:v>2626.5</c:v>
                </c:pt>
                <c:pt idx="128">
                  <c:v>2623</c:v>
                </c:pt>
                <c:pt idx="129">
                  <c:v>2625</c:v>
                </c:pt>
                <c:pt idx="130">
                  <c:v>2624</c:v>
                </c:pt>
                <c:pt idx="131">
                  <c:v>2618</c:v>
                </c:pt>
                <c:pt idx="132">
                  <c:v>2621.5</c:v>
                </c:pt>
                <c:pt idx="133">
                  <c:v>2622.5</c:v>
                </c:pt>
                <c:pt idx="134">
                  <c:v>2620.5</c:v>
                </c:pt>
                <c:pt idx="135">
                  <c:v>2619</c:v>
                </c:pt>
                <c:pt idx="136">
                  <c:v>2619</c:v>
                </c:pt>
                <c:pt idx="137">
                  <c:v>2618.5</c:v>
                </c:pt>
                <c:pt idx="138">
                  <c:v>2614</c:v>
                </c:pt>
                <c:pt idx="139">
                  <c:v>2618</c:v>
                </c:pt>
                <c:pt idx="140">
                  <c:v>2615.5</c:v>
                </c:pt>
                <c:pt idx="141">
                  <c:v>2618.5</c:v>
                </c:pt>
                <c:pt idx="142">
                  <c:v>2617.5</c:v>
                </c:pt>
                <c:pt idx="143">
                  <c:v>2618.5</c:v>
                </c:pt>
                <c:pt idx="144">
                  <c:v>2615</c:v>
                </c:pt>
                <c:pt idx="145">
                  <c:v>2613</c:v>
                </c:pt>
                <c:pt idx="146">
                  <c:v>2615.5</c:v>
                </c:pt>
                <c:pt idx="147">
                  <c:v>2614</c:v>
                </c:pt>
                <c:pt idx="148">
                  <c:v>2611.5</c:v>
                </c:pt>
                <c:pt idx="149">
                  <c:v>2613</c:v>
                </c:pt>
                <c:pt idx="150">
                  <c:v>2613</c:v>
                </c:pt>
                <c:pt idx="151">
                  <c:v>2612.5</c:v>
                </c:pt>
                <c:pt idx="152">
                  <c:v>2615</c:v>
                </c:pt>
                <c:pt idx="153">
                  <c:v>2611</c:v>
                </c:pt>
                <c:pt idx="154">
                  <c:v>2610</c:v>
                </c:pt>
                <c:pt idx="155">
                  <c:v>2610.5</c:v>
                </c:pt>
                <c:pt idx="156">
                  <c:v>2610</c:v>
                </c:pt>
                <c:pt idx="157">
                  <c:v>2611.5</c:v>
                </c:pt>
                <c:pt idx="158">
                  <c:v>2610.5</c:v>
                </c:pt>
                <c:pt idx="159">
                  <c:v>2613.5</c:v>
                </c:pt>
                <c:pt idx="160">
                  <c:v>2610.5</c:v>
                </c:pt>
                <c:pt idx="161">
                  <c:v>2608.5</c:v>
                </c:pt>
                <c:pt idx="162">
                  <c:v>2609.5</c:v>
                </c:pt>
                <c:pt idx="163">
                  <c:v>2613.5</c:v>
                </c:pt>
                <c:pt idx="164">
                  <c:v>2611.5</c:v>
                </c:pt>
                <c:pt idx="165">
                  <c:v>2604</c:v>
                </c:pt>
                <c:pt idx="166">
                  <c:v>2611</c:v>
                </c:pt>
                <c:pt idx="167">
                  <c:v>2608</c:v>
                </c:pt>
                <c:pt idx="168">
                  <c:v>2608</c:v>
                </c:pt>
                <c:pt idx="169">
                  <c:v>2610.5</c:v>
                </c:pt>
                <c:pt idx="170">
                  <c:v>2608</c:v>
                </c:pt>
                <c:pt idx="171">
                  <c:v>2611</c:v>
                </c:pt>
                <c:pt idx="172">
                  <c:v>2608.5</c:v>
                </c:pt>
                <c:pt idx="173">
                  <c:v>2609</c:v>
                </c:pt>
                <c:pt idx="174">
                  <c:v>2609</c:v>
                </c:pt>
                <c:pt idx="175">
                  <c:v>2612</c:v>
                </c:pt>
                <c:pt idx="176">
                  <c:v>2611.5</c:v>
                </c:pt>
                <c:pt idx="177">
                  <c:v>2609.5</c:v>
                </c:pt>
                <c:pt idx="178">
                  <c:v>2610.5</c:v>
                </c:pt>
                <c:pt idx="179">
                  <c:v>2608.5</c:v>
                </c:pt>
                <c:pt idx="180">
                  <c:v>2605.5</c:v>
                </c:pt>
                <c:pt idx="181">
                  <c:v>2607.5</c:v>
                </c:pt>
              </c:numCache>
            </c:numRef>
          </c:yVal>
          <c:smooth val="1"/>
        </c:ser>
        <c:axId val="70472832"/>
        <c:axId val="70474752"/>
      </c:scatterChart>
      <c:valAx>
        <c:axId val="70472832"/>
        <c:scaling>
          <c:orientation val="minMax"/>
          <c:max val="15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0474752"/>
        <c:crosses val="autoZero"/>
        <c:crossBetween val="midCat"/>
      </c:valAx>
      <c:valAx>
        <c:axId val="70474752"/>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1.2791891100653041E-2"/>
              <c:y val="0.4187732330969941"/>
            </c:manualLayout>
          </c:layout>
        </c:title>
        <c:numFmt formatCode="0" sourceLinked="1"/>
        <c:tickLblPos val="nextTo"/>
        <c:spPr>
          <a:ln>
            <a:solidFill>
              <a:srgbClr val="C00000"/>
            </a:solidFill>
          </a:ln>
        </c:spPr>
        <c:txPr>
          <a:bodyPr/>
          <a:lstStyle/>
          <a:p>
            <a:pPr>
              <a:defRPr sz="900"/>
            </a:pPr>
            <a:endParaRPr lang="en-US"/>
          </a:p>
        </c:txPr>
        <c:crossAx val="70472832"/>
        <c:crosses val="autoZero"/>
        <c:crossBetween val="midCat"/>
      </c:valAx>
    </c:plotArea>
    <c:plotVisOnly val="1"/>
  </c:chart>
  <c:spPr>
    <a:ln>
      <a:solidFill>
        <a:prstClr val="black"/>
      </a:solidFill>
    </a:ln>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7215645561428108"/>
          <c:y val="0.18569699620880722"/>
          <c:w val="0.74177542875633695"/>
          <c:h val="0.66314037134247195"/>
        </c:manualLayout>
      </c:layout>
      <c:scatterChart>
        <c:scatterStyle val="smoothMarker"/>
        <c:ser>
          <c:idx val="0"/>
          <c:order val="0"/>
          <c:tx>
            <c:strRef>
              <c:f>'graph data 80deg trail 1'!$D$1:$F$1</c:f>
              <c:strCache>
                <c:ptCount val="1"/>
                <c:pt idx="0">
                  <c:v>A1a16-A2</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1'!$F$4:$F$185</c:f>
              <c:numCache>
                <c:formatCode>0</c:formatCode>
                <c:ptCount val="182"/>
                <c:pt idx="0">
                  <c:v>5691</c:v>
                </c:pt>
                <c:pt idx="1">
                  <c:v>5730.5</c:v>
                </c:pt>
                <c:pt idx="2">
                  <c:v>5672</c:v>
                </c:pt>
                <c:pt idx="3">
                  <c:v>5614</c:v>
                </c:pt>
                <c:pt idx="4">
                  <c:v>5556.5</c:v>
                </c:pt>
                <c:pt idx="5">
                  <c:v>5498</c:v>
                </c:pt>
                <c:pt idx="6">
                  <c:v>5440.5</c:v>
                </c:pt>
                <c:pt idx="7">
                  <c:v>5382</c:v>
                </c:pt>
                <c:pt idx="8">
                  <c:v>5325</c:v>
                </c:pt>
                <c:pt idx="9">
                  <c:v>5270</c:v>
                </c:pt>
                <c:pt idx="10">
                  <c:v>5217</c:v>
                </c:pt>
                <c:pt idx="11">
                  <c:v>5167.5</c:v>
                </c:pt>
                <c:pt idx="12">
                  <c:v>5120</c:v>
                </c:pt>
                <c:pt idx="13">
                  <c:v>5075</c:v>
                </c:pt>
                <c:pt idx="14">
                  <c:v>5032</c:v>
                </c:pt>
                <c:pt idx="15">
                  <c:v>4989</c:v>
                </c:pt>
                <c:pt idx="16">
                  <c:v>4946.5</c:v>
                </c:pt>
                <c:pt idx="17">
                  <c:v>4903</c:v>
                </c:pt>
                <c:pt idx="18">
                  <c:v>4857</c:v>
                </c:pt>
                <c:pt idx="19">
                  <c:v>4806.5</c:v>
                </c:pt>
                <c:pt idx="20">
                  <c:v>4749</c:v>
                </c:pt>
                <c:pt idx="21">
                  <c:v>4683</c:v>
                </c:pt>
                <c:pt idx="22">
                  <c:v>4605.5</c:v>
                </c:pt>
                <c:pt idx="23">
                  <c:v>4512</c:v>
                </c:pt>
                <c:pt idx="24">
                  <c:v>4400.5</c:v>
                </c:pt>
                <c:pt idx="25">
                  <c:v>4270</c:v>
                </c:pt>
                <c:pt idx="26">
                  <c:v>4120.5</c:v>
                </c:pt>
                <c:pt idx="27">
                  <c:v>3952.5</c:v>
                </c:pt>
                <c:pt idx="28">
                  <c:v>3770.5</c:v>
                </c:pt>
                <c:pt idx="29">
                  <c:v>3578</c:v>
                </c:pt>
                <c:pt idx="30">
                  <c:v>3380.5</c:v>
                </c:pt>
                <c:pt idx="31">
                  <c:v>3176.5</c:v>
                </c:pt>
                <c:pt idx="32">
                  <c:v>3157.5</c:v>
                </c:pt>
                <c:pt idx="33">
                  <c:v>3123</c:v>
                </c:pt>
                <c:pt idx="34">
                  <c:v>3097.5</c:v>
                </c:pt>
                <c:pt idx="35">
                  <c:v>3070</c:v>
                </c:pt>
                <c:pt idx="36">
                  <c:v>3053.5</c:v>
                </c:pt>
                <c:pt idx="37">
                  <c:v>3034.5</c:v>
                </c:pt>
                <c:pt idx="38">
                  <c:v>3017.5</c:v>
                </c:pt>
                <c:pt idx="39">
                  <c:v>3001</c:v>
                </c:pt>
                <c:pt idx="40">
                  <c:v>2988.5</c:v>
                </c:pt>
                <c:pt idx="41">
                  <c:v>2976</c:v>
                </c:pt>
                <c:pt idx="42">
                  <c:v>2964</c:v>
                </c:pt>
                <c:pt idx="43">
                  <c:v>2953</c:v>
                </c:pt>
                <c:pt idx="44">
                  <c:v>2943.5</c:v>
                </c:pt>
                <c:pt idx="45">
                  <c:v>2931</c:v>
                </c:pt>
                <c:pt idx="46">
                  <c:v>2921</c:v>
                </c:pt>
                <c:pt idx="47">
                  <c:v>2910.5</c:v>
                </c:pt>
                <c:pt idx="48">
                  <c:v>2900.5</c:v>
                </c:pt>
                <c:pt idx="49">
                  <c:v>2893</c:v>
                </c:pt>
                <c:pt idx="50">
                  <c:v>2881</c:v>
                </c:pt>
                <c:pt idx="51">
                  <c:v>2873.5</c:v>
                </c:pt>
                <c:pt idx="52">
                  <c:v>2864.5</c:v>
                </c:pt>
                <c:pt idx="53">
                  <c:v>2860</c:v>
                </c:pt>
                <c:pt idx="54">
                  <c:v>2853</c:v>
                </c:pt>
                <c:pt idx="55">
                  <c:v>2839.5</c:v>
                </c:pt>
                <c:pt idx="56">
                  <c:v>2835</c:v>
                </c:pt>
                <c:pt idx="57">
                  <c:v>2830.5</c:v>
                </c:pt>
                <c:pt idx="58">
                  <c:v>2821</c:v>
                </c:pt>
                <c:pt idx="59">
                  <c:v>2811.5</c:v>
                </c:pt>
                <c:pt idx="60">
                  <c:v>2808.5</c:v>
                </c:pt>
                <c:pt idx="61">
                  <c:v>2802</c:v>
                </c:pt>
                <c:pt idx="62">
                  <c:v>2797</c:v>
                </c:pt>
                <c:pt idx="63">
                  <c:v>2791.5</c:v>
                </c:pt>
                <c:pt idx="64">
                  <c:v>2782.5</c:v>
                </c:pt>
                <c:pt idx="65">
                  <c:v>2778</c:v>
                </c:pt>
                <c:pt idx="66">
                  <c:v>2772.5</c:v>
                </c:pt>
                <c:pt idx="67">
                  <c:v>2766.5</c:v>
                </c:pt>
                <c:pt idx="68">
                  <c:v>2766.5</c:v>
                </c:pt>
                <c:pt idx="69">
                  <c:v>2760</c:v>
                </c:pt>
                <c:pt idx="70">
                  <c:v>2753.5</c:v>
                </c:pt>
                <c:pt idx="71">
                  <c:v>2743.5</c:v>
                </c:pt>
                <c:pt idx="72">
                  <c:v>2741.5</c:v>
                </c:pt>
                <c:pt idx="73">
                  <c:v>2739</c:v>
                </c:pt>
                <c:pt idx="74">
                  <c:v>2734</c:v>
                </c:pt>
                <c:pt idx="75">
                  <c:v>2729.5</c:v>
                </c:pt>
                <c:pt idx="76">
                  <c:v>2725.5</c:v>
                </c:pt>
                <c:pt idx="77">
                  <c:v>2720.5</c:v>
                </c:pt>
                <c:pt idx="78">
                  <c:v>2717.5</c:v>
                </c:pt>
                <c:pt idx="79">
                  <c:v>2709.5</c:v>
                </c:pt>
                <c:pt idx="80">
                  <c:v>2710.5</c:v>
                </c:pt>
                <c:pt idx="81">
                  <c:v>2709</c:v>
                </c:pt>
                <c:pt idx="82">
                  <c:v>2701</c:v>
                </c:pt>
                <c:pt idx="83">
                  <c:v>2701.5</c:v>
                </c:pt>
                <c:pt idx="84">
                  <c:v>2697.5</c:v>
                </c:pt>
                <c:pt idx="85">
                  <c:v>2694</c:v>
                </c:pt>
                <c:pt idx="86">
                  <c:v>2692.5</c:v>
                </c:pt>
                <c:pt idx="87">
                  <c:v>2690</c:v>
                </c:pt>
                <c:pt idx="88">
                  <c:v>2685</c:v>
                </c:pt>
                <c:pt idx="89">
                  <c:v>2682.5</c:v>
                </c:pt>
                <c:pt idx="90">
                  <c:v>2679</c:v>
                </c:pt>
                <c:pt idx="91">
                  <c:v>2675</c:v>
                </c:pt>
                <c:pt idx="92">
                  <c:v>2674.5</c:v>
                </c:pt>
                <c:pt idx="93">
                  <c:v>2674</c:v>
                </c:pt>
                <c:pt idx="94">
                  <c:v>2671.5</c:v>
                </c:pt>
                <c:pt idx="95">
                  <c:v>2666.5</c:v>
                </c:pt>
                <c:pt idx="96">
                  <c:v>2667.5</c:v>
                </c:pt>
                <c:pt idx="97">
                  <c:v>2662.5</c:v>
                </c:pt>
                <c:pt idx="98">
                  <c:v>2660.5</c:v>
                </c:pt>
                <c:pt idx="99">
                  <c:v>2662</c:v>
                </c:pt>
                <c:pt idx="100">
                  <c:v>2659.5</c:v>
                </c:pt>
                <c:pt idx="101">
                  <c:v>2655.5</c:v>
                </c:pt>
                <c:pt idx="102">
                  <c:v>2654.5</c:v>
                </c:pt>
                <c:pt idx="103">
                  <c:v>2651</c:v>
                </c:pt>
                <c:pt idx="104">
                  <c:v>2649.5</c:v>
                </c:pt>
                <c:pt idx="105">
                  <c:v>2648.5</c:v>
                </c:pt>
                <c:pt idx="106">
                  <c:v>2645.5</c:v>
                </c:pt>
                <c:pt idx="107">
                  <c:v>2646.5</c:v>
                </c:pt>
                <c:pt idx="108">
                  <c:v>2644</c:v>
                </c:pt>
                <c:pt idx="109">
                  <c:v>2639.5</c:v>
                </c:pt>
                <c:pt idx="110">
                  <c:v>2642</c:v>
                </c:pt>
                <c:pt idx="111">
                  <c:v>2637</c:v>
                </c:pt>
                <c:pt idx="112">
                  <c:v>2638.5</c:v>
                </c:pt>
                <c:pt idx="113">
                  <c:v>2636.5</c:v>
                </c:pt>
                <c:pt idx="114">
                  <c:v>2633</c:v>
                </c:pt>
                <c:pt idx="115">
                  <c:v>2636</c:v>
                </c:pt>
                <c:pt idx="116">
                  <c:v>2633.5</c:v>
                </c:pt>
                <c:pt idx="117">
                  <c:v>2633</c:v>
                </c:pt>
                <c:pt idx="118">
                  <c:v>2630</c:v>
                </c:pt>
                <c:pt idx="119">
                  <c:v>2633.5</c:v>
                </c:pt>
                <c:pt idx="120">
                  <c:v>2629</c:v>
                </c:pt>
                <c:pt idx="121">
                  <c:v>2629.5</c:v>
                </c:pt>
                <c:pt idx="122">
                  <c:v>2627</c:v>
                </c:pt>
                <c:pt idx="123">
                  <c:v>2628</c:v>
                </c:pt>
                <c:pt idx="124">
                  <c:v>2625.5</c:v>
                </c:pt>
                <c:pt idx="125">
                  <c:v>2626.5</c:v>
                </c:pt>
                <c:pt idx="126">
                  <c:v>2625</c:v>
                </c:pt>
                <c:pt idx="127">
                  <c:v>2626.5</c:v>
                </c:pt>
                <c:pt idx="128">
                  <c:v>2623</c:v>
                </c:pt>
                <c:pt idx="129">
                  <c:v>2625</c:v>
                </c:pt>
                <c:pt idx="130">
                  <c:v>2624</c:v>
                </c:pt>
                <c:pt idx="131">
                  <c:v>2618</c:v>
                </c:pt>
                <c:pt idx="132">
                  <c:v>2621.5</c:v>
                </c:pt>
                <c:pt idx="133">
                  <c:v>2622.5</c:v>
                </c:pt>
                <c:pt idx="134">
                  <c:v>2620.5</c:v>
                </c:pt>
                <c:pt idx="135">
                  <c:v>2619</c:v>
                </c:pt>
                <c:pt idx="136">
                  <c:v>2619</c:v>
                </c:pt>
                <c:pt idx="137">
                  <c:v>2618.5</c:v>
                </c:pt>
                <c:pt idx="138">
                  <c:v>2614</c:v>
                </c:pt>
                <c:pt idx="139">
                  <c:v>2618</c:v>
                </c:pt>
                <c:pt idx="140">
                  <c:v>2615.5</c:v>
                </c:pt>
                <c:pt idx="141">
                  <c:v>2618.5</c:v>
                </c:pt>
                <c:pt idx="142">
                  <c:v>2617.5</c:v>
                </c:pt>
                <c:pt idx="143">
                  <c:v>2618.5</c:v>
                </c:pt>
                <c:pt idx="144">
                  <c:v>2615</c:v>
                </c:pt>
                <c:pt idx="145">
                  <c:v>2613</c:v>
                </c:pt>
                <c:pt idx="146">
                  <c:v>2615.5</c:v>
                </c:pt>
                <c:pt idx="147">
                  <c:v>2614</c:v>
                </c:pt>
                <c:pt idx="148">
                  <c:v>2611.5</c:v>
                </c:pt>
                <c:pt idx="149">
                  <c:v>2613</c:v>
                </c:pt>
                <c:pt idx="150">
                  <c:v>2613</c:v>
                </c:pt>
                <c:pt idx="151">
                  <c:v>2612.5</c:v>
                </c:pt>
                <c:pt idx="152">
                  <c:v>2615</c:v>
                </c:pt>
                <c:pt idx="153">
                  <c:v>2611</c:v>
                </c:pt>
                <c:pt idx="154">
                  <c:v>2610</c:v>
                </c:pt>
                <c:pt idx="155">
                  <c:v>2610.5</c:v>
                </c:pt>
                <c:pt idx="156">
                  <c:v>2610</c:v>
                </c:pt>
                <c:pt idx="157">
                  <c:v>2611.5</c:v>
                </c:pt>
                <c:pt idx="158">
                  <c:v>2610.5</c:v>
                </c:pt>
                <c:pt idx="159">
                  <c:v>2613.5</c:v>
                </c:pt>
                <c:pt idx="160">
                  <c:v>2610.5</c:v>
                </c:pt>
                <c:pt idx="161">
                  <c:v>2608.5</c:v>
                </c:pt>
                <c:pt idx="162">
                  <c:v>2609.5</c:v>
                </c:pt>
                <c:pt idx="163">
                  <c:v>2613.5</c:v>
                </c:pt>
                <c:pt idx="164">
                  <c:v>2611.5</c:v>
                </c:pt>
                <c:pt idx="165">
                  <c:v>2604</c:v>
                </c:pt>
                <c:pt idx="166">
                  <c:v>2611</c:v>
                </c:pt>
                <c:pt idx="167">
                  <c:v>2608</c:v>
                </c:pt>
                <c:pt idx="168">
                  <c:v>2608</c:v>
                </c:pt>
                <c:pt idx="169">
                  <c:v>2610.5</c:v>
                </c:pt>
                <c:pt idx="170">
                  <c:v>2608</c:v>
                </c:pt>
                <c:pt idx="171">
                  <c:v>2611</c:v>
                </c:pt>
                <c:pt idx="172">
                  <c:v>2608.5</c:v>
                </c:pt>
                <c:pt idx="173">
                  <c:v>2609</c:v>
                </c:pt>
                <c:pt idx="174">
                  <c:v>2609</c:v>
                </c:pt>
                <c:pt idx="175">
                  <c:v>2612</c:v>
                </c:pt>
                <c:pt idx="176">
                  <c:v>2611.5</c:v>
                </c:pt>
                <c:pt idx="177">
                  <c:v>2609.5</c:v>
                </c:pt>
                <c:pt idx="178">
                  <c:v>2610.5</c:v>
                </c:pt>
                <c:pt idx="179">
                  <c:v>2608.5</c:v>
                </c:pt>
                <c:pt idx="180">
                  <c:v>2605.5</c:v>
                </c:pt>
                <c:pt idx="181">
                  <c:v>2607.5</c:v>
                </c:pt>
              </c:numCache>
            </c:numRef>
          </c:yVal>
          <c:smooth val="1"/>
        </c:ser>
        <c:ser>
          <c:idx val="1"/>
          <c:order val="1"/>
          <c:tx>
            <c:strRef>
              <c:f>'graph data 80deg trail 1'!$G$1:$I$1</c:f>
              <c:strCache>
                <c:ptCount val="1"/>
                <c:pt idx="0">
                  <c:v>Buffer Blk</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1'!$I$4:$I$185</c:f>
              <c:numCache>
                <c:formatCode>0</c:formatCode>
                <c:ptCount val="182"/>
                <c:pt idx="0">
                  <c:v>2120</c:v>
                </c:pt>
                <c:pt idx="1">
                  <c:v>2120.5</c:v>
                </c:pt>
                <c:pt idx="2">
                  <c:v>2120.5</c:v>
                </c:pt>
                <c:pt idx="3">
                  <c:v>2119.5</c:v>
                </c:pt>
                <c:pt idx="4">
                  <c:v>2119</c:v>
                </c:pt>
                <c:pt idx="5">
                  <c:v>2119</c:v>
                </c:pt>
                <c:pt idx="6">
                  <c:v>2118.5</c:v>
                </c:pt>
                <c:pt idx="7">
                  <c:v>2118.5</c:v>
                </c:pt>
                <c:pt idx="8">
                  <c:v>2117.5</c:v>
                </c:pt>
                <c:pt idx="9">
                  <c:v>2117</c:v>
                </c:pt>
                <c:pt idx="10">
                  <c:v>2116.5</c:v>
                </c:pt>
                <c:pt idx="11">
                  <c:v>2115</c:v>
                </c:pt>
                <c:pt idx="12">
                  <c:v>2114</c:v>
                </c:pt>
                <c:pt idx="13">
                  <c:v>2113</c:v>
                </c:pt>
                <c:pt idx="14">
                  <c:v>2112</c:v>
                </c:pt>
                <c:pt idx="15">
                  <c:v>2111</c:v>
                </c:pt>
                <c:pt idx="16">
                  <c:v>2109.5</c:v>
                </c:pt>
                <c:pt idx="17">
                  <c:v>2109</c:v>
                </c:pt>
                <c:pt idx="18">
                  <c:v>2108</c:v>
                </c:pt>
                <c:pt idx="19">
                  <c:v>2107.5</c:v>
                </c:pt>
                <c:pt idx="20">
                  <c:v>2106.5</c:v>
                </c:pt>
                <c:pt idx="21">
                  <c:v>2105.5</c:v>
                </c:pt>
                <c:pt idx="22">
                  <c:v>2105</c:v>
                </c:pt>
                <c:pt idx="23">
                  <c:v>2104.5</c:v>
                </c:pt>
                <c:pt idx="24">
                  <c:v>2103.5</c:v>
                </c:pt>
                <c:pt idx="25">
                  <c:v>2103</c:v>
                </c:pt>
                <c:pt idx="26">
                  <c:v>2102</c:v>
                </c:pt>
                <c:pt idx="27">
                  <c:v>2100.5</c:v>
                </c:pt>
                <c:pt idx="28">
                  <c:v>2099</c:v>
                </c:pt>
                <c:pt idx="29">
                  <c:v>2097.5</c:v>
                </c:pt>
                <c:pt idx="30">
                  <c:v>2095.5</c:v>
                </c:pt>
                <c:pt idx="31">
                  <c:v>2094</c:v>
                </c:pt>
                <c:pt idx="32">
                  <c:v>2095</c:v>
                </c:pt>
                <c:pt idx="33">
                  <c:v>2095</c:v>
                </c:pt>
                <c:pt idx="34">
                  <c:v>2092.5</c:v>
                </c:pt>
                <c:pt idx="35">
                  <c:v>2094.5</c:v>
                </c:pt>
                <c:pt idx="36">
                  <c:v>2094</c:v>
                </c:pt>
                <c:pt idx="37">
                  <c:v>2096</c:v>
                </c:pt>
                <c:pt idx="38">
                  <c:v>2093</c:v>
                </c:pt>
                <c:pt idx="39">
                  <c:v>2095.5</c:v>
                </c:pt>
                <c:pt idx="40">
                  <c:v>2094.5</c:v>
                </c:pt>
                <c:pt idx="41">
                  <c:v>2092</c:v>
                </c:pt>
                <c:pt idx="42">
                  <c:v>2089.5</c:v>
                </c:pt>
                <c:pt idx="43">
                  <c:v>2094</c:v>
                </c:pt>
                <c:pt idx="44">
                  <c:v>2094</c:v>
                </c:pt>
                <c:pt idx="45">
                  <c:v>2093.5</c:v>
                </c:pt>
                <c:pt idx="46">
                  <c:v>2093</c:v>
                </c:pt>
                <c:pt idx="47">
                  <c:v>2092.5</c:v>
                </c:pt>
                <c:pt idx="48">
                  <c:v>2094</c:v>
                </c:pt>
                <c:pt idx="49">
                  <c:v>2093</c:v>
                </c:pt>
                <c:pt idx="50">
                  <c:v>2091</c:v>
                </c:pt>
                <c:pt idx="51">
                  <c:v>2093</c:v>
                </c:pt>
                <c:pt idx="52">
                  <c:v>2093</c:v>
                </c:pt>
                <c:pt idx="53">
                  <c:v>2090.5</c:v>
                </c:pt>
                <c:pt idx="54">
                  <c:v>2092</c:v>
                </c:pt>
                <c:pt idx="55">
                  <c:v>2093.5</c:v>
                </c:pt>
                <c:pt idx="56">
                  <c:v>2092</c:v>
                </c:pt>
                <c:pt idx="57">
                  <c:v>2092</c:v>
                </c:pt>
                <c:pt idx="58">
                  <c:v>2090</c:v>
                </c:pt>
                <c:pt idx="59">
                  <c:v>2090.5</c:v>
                </c:pt>
                <c:pt idx="60">
                  <c:v>2093.5</c:v>
                </c:pt>
                <c:pt idx="61">
                  <c:v>2093.5</c:v>
                </c:pt>
                <c:pt idx="62">
                  <c:v>2088</c:v>
                </c:pt>
                <c:pt idx="63">
                  <c:v>2090</c:v>
                </c:pt>
                <c:pt idx="64">
                  <c:v>2092</c:v>
                </c:pt>
                <c:pt idx="65">
                  <c:v>2091.5</c:v>
                </c:pt>
                <c:pt idx="66">
                  <c:v>2089.5</c:v>
                </c:pt>
                <c:pt idx="67">
                  <c:v>2090.5</c:v>
                </c:pt>
                <c:pt idx="68">
                  <c:v>2091</c:v>
                </c:pt>
                <c:pt idx="69">
                  <c:v>2090.5</c:v>
                </c:pt>
                <c:pt idx="70">
                  <c:v>2093</c:v>
                </c:pt>
                <c:pt idx="71">
                  <c:v>2092.5</c:v>
                </c:pt>
                <c:pt idx="72">
                  <c:v>2090.5</c:v>
                </c:pt>
                <c:pt idx="73">
                  <c:v>2091.5</c:v>
                </c:pt>
                <c:pt idx="74">
                  <c:v>2092</c:v>
                </c:pt>
                <c:pt idx="75">
                  <c:v>2089.5</c:v>
                </c:pt>
                <c:pt idx="76">
                  <c:v>2091.5</c:v>
                </c:pt>
                <c:pt idx="77">
                  <c:v>2091</c:v>
                </c:pt>
                <c:pt idx="78">
                  <c:v>2086</c:v>
                </c:pt>
                <c:pt idx="79">
                  <c:v>2088.5</c:v>
                </c:pt>
                <c:pt idx="80">
                  <c:v>2089.5</c:v>
                </c:pt>
                <c:pt idx="81">
                  <c:v>2091</c:v>
                </c:pt>
                <c:pt idx="82">
                  <c:v>2091</c:v>
                </c:pt>
                <c:pt idx="83">
                  <c:v>2090</c:v>
                </c:pt>
                <c:pt idx="84">
                  <c:v>2089</c:v>
                </c:pt>
                <c:pt idx="85">
                  <c:v>2092</c:v>
                </c:pt>
                <c:pt idx="86">
                  <c:v>2090.5</c:v>
                </c:pt>
                <c:pt idx="87">
                  <c:v>2091.5</c:v>
                </c:pt>
                <c:pt idx="88">
                  <c:v>2086.5</c:v>
                </c:pt>
                <c:pt idx="89">
                  <c:v>2087.5</c:v>
                </c:pt>
                <c:pt idx="90">
                  <c:v>2090</c:v>
                </c:pt>
                <c:pt idx="91">
                  <c:v>2091.5</c:v>
                </c:pt>
                <c:pt idx="92">
                  <c:v>2087.5</c:v>
                </c:pt>
                <c:pt idx="93">
                  <c:v>2089.5</c:v>
                </c:pt>
                <c:pt idx="94">
                  <c:v>2092.5</c:v>
                </c:pt>
                <c:pt idx="95">
                  <c:v>2090</c:v>
                </c:pt>
                <c:pt idx="96">
                  <c:v>2088.5</c:v>
                </c:pt>
                <c:pt idx="97">
                  <c:v>2086.5</c:v>
                </c:pt>
                <c:pt idx="98">
                  <c:v>2088</c:v>
                </c:pt>
                <c:pt idx="99">
                  <c:v>2089.5</c:v>
                </c:pt>
                <c:pt idx="100">
                  <c:v>2090</c:v>
                </c:pt>
                <c:pt idx="101">
                  <c:v>2088</c:v>
                </c:pt>
                <c:pt idx="102">
                  <c:v>2088.5</c:v>
                </c:pt>
                <c:pt idx="103">
                  <c:v>2090</c:v>
                </c:pt>
                <c:pt idx="104">
                  <c:v>2086.5</c:v>
                </c:pt>
                <c:pt idx="105">
                  <c:v>2087.5</c:v>
                </c:pt>
                <c:pt idx="106">
                  <c:v>2088.5</c:v>
                </c:pt>
                <c:pt idx="107">
                  <c:v>2090</c:v>
                </c:pt>
                <c:pt idx="108">
                  <c:v>2085.5</c:v>
                </c:pt>
                <c:pt idx="109">
                  <c:v>2089</c:v>
                </c:pt>
                <c:pt idx="110">
                  <c:v>2087.5</c:v>
                </c:pt>
                <c:pt idx="111">
                  <c:v>2087.5</c:v>
                </c:pt>
                <c:pt idx="112">
                  <c:v>2090</c:v>
                </c:pt>
                <c:pt idx="113">
                  <c:v>2086</c:v>
                </c:pt>
                <c:pt idx="114">
                  <c:v>2089.5</c:v>
                </c:pt>
                <c:pt idx="115">
                  <c:v>2087.5</c:v>
                </c:pt>
                <c:pt idx="116">
                  <c:v>2090</c:v>
                </c:pt>
                <c:pt idx="117">
                  <c:v>2088.5</c:v>
                </c:pt>
                <c:pt idx="118">
                  <c:v>2087</c:v>
                </c:pt>
                <c:pt idx="119">
                  <c:v>2087.5</c:v>
                </c:pt>
                <c:pt idx="120">
                  <c:v>2085.5</c:v>
                </c:pt>
                <c:pt idx="121">
                  <c:v>2089.5</c:v>
                </c:pt>
                <c:pt idx="122">
                  <c:v>2087.5</c:v>
                </c:pt>
                <c:pt idx="123">
                  <c:v>2088</c:v>
                </c:pt>
                <c:pt idx="124">
                  <c:v>2087</c:v>
                </c:pt>
                <c:pt idx="125">
                  <c:v>2087</c:v>
                </c:pt>
                <c:pt idx="126">
                  <c:v>2090</c:v>
                </c:pt>
                <c:pt idx="127">
                  <c:v>2089</c:v>
                </c:pt>
                <c:pt idx="128">
                  <c:v>2087</c:v>
                </c:pt>
                <c:pt idx="129">
                  <c:v>2089.5</c:v>
                </c:pt>
                <c:pt idx="130">
                  <c:v>2086.5</c:v>
                </c:pt>
                <c:pt idx="131">
                  <c:v>2088.5</c:v>
                </c:pt>
                <c:pt idx="132">
                  <c:v>2088</c:v>
                </c:pt>
                <c:pt idx="133">
                  <c:v>2088</c:v>
                </c:pt>
                <c:pt idx="134">
                  <c:v>2090.5</c:v>
                </c:pt>
                <c:pt idx="135">
                  <c:v>2087</c:v>
                </c:pt>
                <c:pt idx="136">
                  <c:v>2087.5</c:v>
                </c:pt>
                <c:pt idx="137">
                  <c:v>2086</c:v>
                </c:pt>
                <c:pt idx="138">
                  <c:v>2089</c:v>
                </c:pt>
                <c:pt idx="139">
                  <c:v>2090</c:v>
                </c:pt>
                <c:pt idx="140">
                  <c:v>2088.5</c:v>
                </c:pt>
                <c:pt idx="141">
                  <c:v>2088.5</c:v>
                </c:pt>
                <c:pt idx="142">
                  <c:v>2088</c:v>
                </c:pt>
                <c:pt idx="143">
                  <c:v>2089.5</c:v>
                </c:pt>
                <c:pt idx="144">
                  <c:v>2089</c:v>
                </c:pt>
                <c:pt idx="145">
                  <c:v>2086</c:v>
                </c:pt>
                <c:pt idx="146">
                  <c:v>2088</c:v>
                </c:pt>
                <c:pt idx="147">
                  <c:v>2087</c:v>
                </c:pt>
                <c:pt idx="148">
                  <c:v>2088.5</c:v>
                </c:pt>
                <c:pt idx="149">
                  <c:v>2092.5</c:v>
                </c:pt>
                <c:pt idx="150">
                  <c:v>2088.5</c:v>
                </c:pt>
                <c:pt idx="151">
                  <c:v>2088.5</c:v>
                </c:pt>
                <c:pt idx="152">
                  <c:v>2086</c:v>
                </c:pt>
                <c:pt idx="153">
                  <c:v>2085.5</c:v>
                </c:pt>
                <c:pt idx="154">
                  <c:v>2083</c:v>
                </c:pt>
                <c:pt idx="155">
                  <c:v>2087.5</c:v>
                </c:pt>
                <c:pt idx="156">
                  <c:v>2087.5</c:v>
                </c:pt>
                <c:pt idx="157">
                  <c:v>2086.5</c:v>
                </c:pt>
                <c:pt idx="158">
                  <c:v>2086.5</c:v>
                </c:pt>
                <c:pt idx="159">
                  <c:v>2084.5</c:v>
                </c:pt>
                <c:pt idx="160">
                  <c:v>2087.5</c:v>
                </c:pt>
                <c:pt idx="161">
                  <c:v>2086</c:v>
                </c:pt>
                <c:pt idx="162">
                  <c:v>2086.5</c:v>
                </c:pt>
                <c:pt idx="163">
                  <c:v>2086.5</c:v>
                </c:pt>
                <c:pt idx="164">
                  <c:v>2087</c:v>
                </c:pt>
                <c:pt idx="165">
                  <c:v>2084</c:v>
                </c:pt>
                <c:pt idx="166">
                  <c:v>2085.5</c:v>
                </c:pt>
                <c:pt idx="167">
                  <c:v>2089.5</c:v>
                </c:pt>
                <c:pt idx="168">
                  <c:v>2086</c:v>
                </c:pt>
                <c:pt idx="169">
                  <c:v>2088</c:v>
                </c:pt>
                <c:pt idx="170">
                  <c:v>2088</c:v>
                </c:pt>
                <c:pt idx="171">
                  <c:v>2086.5</c:v>
                </c:pt>
                <c:pt idx="172">
                  <c:v>2088.5</c:v>
                </c:pt>
                <c:pt idx="173">
                  <c:v>2085</c:v>
                </c:pt>
                <c:pt idx="174">
                  <c:v>2088.5</c:v>
                </c:pt>
                <c:pt idx="175">
                  <c:v>2087.5</c:v>
                </c:pt>
                <c:pt idx="176">
                  <c:v>2088</c:v>
                </c:pt>
                <c:pt idx="177">
                  <c:v>2088</c:v>
                </c:pt>
                <c:pt idx="178">
                  <c:v>2086.5</c:v>
                </c:pt>
                <c:pt idx="179">
                  <c:v>2086.5</c:v>
                </c:pt>
                <c:pt idx="180">
                  <c:v>2084</c:v>
                </c:pt>
                <c:pt idx="181">
                  <c:v>2085</c:v>
                </c:pt>
              </c:numCache>
            </c:numRef>
          </c:yVal>
          <c:smooth val="1"/>
        </c:ser>
        <c:axId val="70515712"/>
        <c:axId val="70591616"/>
      </c:scatterChart>
      <c:valAx>
        <c:axId val="70515712"/>
        <c:scaling>
          <c:orientation val="minMax"/>
          <c:max val="15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70591616"/>
        <c:crosses val="autoZero"/>
        <c:crossBetween val="midCat"/>
      </c:valAx>
      <c:valAx>
        <c:axId val="70591616"/>
        <c:scaling>
          <c:orientation val="minMax"/>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70515712"/>
        <c:crosses val="autoZero"/>
        <c:crossBetween val="midCat"/>
      </c:valAx>
    </c:plotArea>
    <c:legend>
      <c:legendPos val="t"/>
      <c:layout>
        <c:manualLayout>
          <c:xMode val="edge"/>
          <c:yMode val="edge"/>
          <c:x val="0.16943965052313684"/>
          <c:y val="3.7037037037037056E-2"/>
          <c:w val="0.72771126211963288"/>
          <c:h val="0.11162292213473315"/>
        </c:manualLayout>
      </c:layout>
    </c:legend>
    <c:plotVisOnly val="1"/>
  </c:chart>
  <c:spPr>
    <a:ln>
      <a:solidFill>
        <a:schemeClr val="tx1"/>
      </a:solidFill>
    </a:ln>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84884076990372"/>
          <c:y val="0.17806359163321855"/>
          <c:w val="0.8467615923009626"/>
          <c:h val="0.70733168103290656"/>
        </c:manualLayout>
      </c:layout>
      <c:scatterChart>
        <c:scatterStyle val="smoothMarker"/>
        <c:ser>
          <c:idx val="0"/>
          <c:order val="0"/>
          <c:tx>
            <c:strRef>
              <c:f>'70-75-80 step 4 comp'!$AA$3</c:f>
              <c:strCache>
                <c:ptCount val="1"/>
                <c:pt idx="0">
                  <c:v>corrected 70deg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comp'!$AA$4:$AA$154</c:f>
              <c:numCache>
                <c:formatCode>0</c:formatCode>
                <c:ptCount val="151"/>
                <c:pt idx="0">
                  <c:v>0</c:v>
                </c:pt>
                <c:pt idx="1">
                  <c:v>-2</c:v>
                </c:pt>
                <c:pt idx="2">
                  <c:v>5</c:v>
                </c:pt>
                <c:pt idx="3">
                  <c:v>13</c:v>
                </c:pt>
                <c:pt idx="4">
                  <c:v>16.5</c:v>
                </c:pt>
                <c:pt idx="5">
                  <c:v>20</c:v>
                </c:pt>
                <c:pt idx="6">
                  <c:v>30.5</c:v>
                </c:pt>
                <c:pt idx="7">
                  <c:v>34</c:v>
                </c:pt>
                <c:pt idx="8">
                  <c:v>44</c:v>
                </c:pt>
                <c:pt idx="9">
                  <c:v>49.5</c:v>
                </c:pt>
                <c:pt idx="10">
                  <c:v>59.5</c:v>
                </c:pt>
                <c:pt idx="11">
                  <c:v>64.5</c:v>
                </c:pt>
                <c:pt idx="12">
                  <c:v>69.5</c:v>
                </c:pt>
                <c:pt idx="13">
                  <c:v>80.5</c:v>
                </c:pt>
                <c:pt idx="14">
                  <c:v>84.5</c:v>
                </c:pt>
                <c:pt idx="15">
                  <c:v>95</c:v>
                </c:pt>
                <c:pt idx="16">
                  <c:v>104</c:v>
                </c:pt>
                <c:pt idx="17">
                  <c:v>112</c:v>
                </c:pt>
                <c:pt idx="18">
                  <c:v>117</c:v>
                </c:pt>
                <c:pt idx="19">
                  <c:v>124</c:v>
                </c:pt>
                <c:pt idx="20">
                  <c:v>134</c:v>
                </c:pt>
                <c:pt idx="21">
                  <c:v>149</c:v>
                </c:pt>
                <c:pt idx="22">
                  <c:v>148</c:v>
                </c:pt>
                <c:pt idx="23">
                  <c:v>158</c:v>
                </c:pt>
                <c:pt idx="24">
                  <c:v>166.5</c:v>
                </c:pt>
                <c:pt idx="25">
                  <c:v>172.5</c:v>
                </c:pt>
                <c:pt idx="26">
                  <c:v>180.5</c:v>
                </c:pt>
                <c:pt idx="27">
                  <c:v>185</c:v>
                </c:pt>
                <c:pt idx="28">
                  <c:v>192.5</c:v>
                </c:pt>
                <c:pt idx="29">
                  <c:v>205.5</c:v>
                </c:pt>
                <c:pt idx="30">
                  <c:v>213.5</c:v>
                </c:pt>
                <c:pt idx="31">
                  <c:v>215.5</c:v>
                </c:pt>
                <c:pt idx="32">
                  <c:v>224.5</c:v>
                </c:pt>
                <c:pt idx="33">
                  <c:v>235</c:v>
                </c:pt>
                <c:pt idx="34">
                  <c:v>239.5</c:v>
                </c:pt>
                <c:pt idx="35">
                  <c:v>246.5</c:v>
                </c:pt>
                <c:pt idx="36">
                  <c:v>254.5</c:v>
                </c:pt>
                <c:pt idx="37">
                  <c:v>262</c:v>
                </c:pt>
                <c:pt idx="38">
                  <c:v>266</c:v>
                </c:pt>
                <c:pt idx="39">
                  <c:v>274</c:v>
                </c:pt>
                <c:pt idx="40">
                  <c:v>281</c:v>
                </c:pt>
                <c:pt idx="41">
                  <c:v>285</c:v>
                </c:pt>
                <c:pt idx="42">
                  <c:v>292</c:v>
                </c:pt>
                <c:pt idx="43">
                  <c:v>294.5</c:v>
                </c:pt>
                <c:pt idx="44">
                  <c:v>305.5</c:v>
                </c:pt>
                <c:pt idx="45">
                  <c:v>310</c:v>
                </c:pt>
                <c:pt idx="46">
                  <c:v>314.5</c:v>
                </c:pt>
                <c:pt idx="47">
                  <c:v>322.5</c:v>
                </c:pt>
                <c:pt idx="48">
                  <c:v>330</c:v>
                </c:pt>
                <c:pt idx="49">
                  <c:v>335</c:v>
                </c:pt>
                <c:pt idx="50">
                  <c:v>340.5</c:v>
                </c:pt>
                <c:pt idx="51">
                  <c:v>343.5</c:v>
                </c:pt>
                <c:pt idx="52">
                  <c:v>347</c:v>
                </c:pt>
                <c:pt idx="53">
                  <c:v>354.5</c:v>
                </c:pt>
                <c:pt idx="54">
                  <c:v>354</c:v>
                </c:pt>
                <c:pt idx="55">
                  <c:v>362</c:v>
                </c:pt>
                <c:pt idx="56">
                  <c:v>367</c:v>
                </c:pt>
                <c:pt idx="57">
                  <c:v>373.5</c:v>
                </c:pt>
                <c:pt idx="58">
                  <c:v>376</c:v>
                </c:pt>
                <c:pt idx="59">
                  <c:v>379.5</c:v>
                </c:pt>
                <c:pt idx="60">
                  <c:v>388</c:v>
                </c:pt>
                <c:pt idx="61">
                  <c:v>392.5</c:v>
                </c:pt>
                <c:pt idx="62">
                  <c:v>391.5</c:v>
                </c:pt>
                <c:pt idx="63">
                  <c:v>401</c:v>
                </c:pt>
                <c:pt idx="64">
                  <c:v>402</c:v>
                </c:pt>
                <c:pt idx="65">
                  <c:v>408.5</c:v>
                </c:pt>
                <c:pt idx="66">
                  <c:v>410</c:v>
                </c:pt>
                <c:pt idx="67">
                  <c:v>411.5</c:v>
                </c:pt>
                <c:pt idx="68">
                  <c:v>415</c:v>
                </c:pt>
                <c:pt idx="69">
                  <c:v>419.5</c:v>
                </c:pt>
                <c:pt idx="70">
                  <c:v>427</c:v>
                </c:pt>
                <c:pt idx="71">
                  <c:v>427</c:v>
                </c:pt>
                <c:pt idx="72">
                  <c:v>428</c:v>
                </c:pt>
                <c:pt idx="73">
                  <c:v>434.5</c:v>
                </c:pt>
                <c:pt idx="74">
                  <c:v>437</c:v>
                </c:pt>
                <c:pt idx="75">
                  <c:v>441.5</c:v>
                </c:pt>
                <c:pt idx="76">
                  <c:v>443.5</c:v>
                </c:pt>
                <c:pt idx="77">
                  <c:v>450</c:v>
                </c:pt>
                <c:pt idx="78">
                  <c:v>451</c:v>
                </c:pt>
                <c:pt idx="79">
                  <c:v>449.5</c:v>
                </c:pt>
                <c:pt idx="80">
                  <c:v>455.5</c:v>
                </c:pt>
                <c:pt idx="81">
                  <c:v>457</c:v>
                </c:pt>
                <c:pt idx="82">
                  <c:v>459</c:v>
                </c:pt>
                <c:pt idx="83">
                  <c:v>461</c:v>
                </c:pt>
                <c:pt idx="84">
                  <c:v>465.5</c:v>
                </c:pt>
                <c:pt idx="85">
                  <c:v>468</c:v>
                </c:pt>
                <c:pt idx="86">
                  <c:v>471.5</c:v>
                </c:pt>
                <c:pt idx="87">
                  <c:v>475.5</c:v>
                </c:pt>
                <c:pt idx="88">
                  <c:v>473</c:v>
                </c:pt>
                <c:pt idx="89">
                  <c:v>476</c:v>
                </c:pt>
                <c:pt idx="90">
                  <c:v>479.5</c:v>
                </c:pt>
                <c:pt idx="91">
                  <c:v>480</c:v>
                </c:pt>
                <c:pt idx="92">
                  <c:v>483</c:v>
                </c:pt>
                <c:pt idx="93">
                  <c:v>483.5</c:v>
                </c:pt>
                <c:pt idx="94">
                  <c:v>485.5</c:v>
                </c:pt>
                <c:pt idx="95">
                  <c:v>486</c:v>
                </c:pt>
                <c:pt idx="96">
                  <c:v>492</c:v>
                </c:pt>
                <c:pt idx="97">
                  <c:v>491.5</c:v>
                </c:pt>
                <c:pt idx="98">
                  <c:v>497.5</c:v>
                </c:pt>
                <c:pt idx="99">
                  <c:v>496</c:v>
                </c:pt>
                <c:pt idx="100">
                  <c:v>496.5</c:v>
                </c:pt>
                <c:pt idx="101">
                  <c:v>494</c:v>
                </c:pt>
                <c:pt idx="102">
                  <c:v>499.5</c:v>
                </c:pt>
                <c:pt idx="103">
                  <c:v>500</c:v>
                </c:pt>
                <c:pt idx="104">
                  <c:v>503.5</c:v>
                </c:pt>
                <c:pt idx="105">
                  <c:v>501.5</c:v>
                </c:pt>
                <c:pt idx="106">
                  <c:v>503</c:v>
                </c:pt>
                <c:pt idx="107">
                  <c:v>507.5</c:v>
                </c:pt>
                <c:pt idx="108">
                  <c:v>507</c:v>
                </c:pt>
                <c:pt idx="109">
                  <c:v>512.5</c:v>
                </c:pt>
                <c:pt idx="110">
                  <c:v>511.5</c:v>
                </c:pt>
                <c:pt idx="111">
                  <c:v>510</c:v>
                </c:pt>
                <c:pt idx="112">
                  <c:v>511</c:v>
                </c:pt>
                <c:pt idx="113">
                  <c:v>515</c:v>
                </c:pt>
                <c:pt idx="114">
                  <c:v>510</c:v>
                </c:pt>
                <c:pt idx="115">
                  <c:v>518</c:v>
                </c:pt>
                <c:pt idx="116">
                  <c:v>515.5</c:v>
                </c:pt>
                <c:pt idx="117">
                  <c:v>515.5</c:v>
                </c:pt>
                <c:pt idx="118">
                  <c:v>517</c:v>
                </c:pt>
                <c:pt idx="119">
                  <c:v>523.5</c:v>
                </c:pt>
                <c:pt idx="120">
                  <c:v>519</c:v>
                </c:pt>
                <c:pt idx="121">
                  <c:v>519.5</c:v>
                </c:pt>
                <c:pt idx="122">
                  <c:v>522.5</c:v>
                </c:pt>
                <c:pt idx="123">
                  <c:v>522</c:v>
                </c:pt>
                <c:pt idx="124">
                  <c:v>523</c:v>
                </c:pt>
                <c:pt idx="125">
                  <c:v>526</c:v>
                </c:pt>
                <c:pt idx="126">
                  <c:v>522.5</c:v>
                </c:pt>
                <c:pt idx="127">
                  <c:v>527</c:v>
                </c:pt>
                <c:pt idx="128">
                  <c:v>528</c:v>
                </c:pt>
                <c:pt idx="129">
                  <c:v>528.5</c:v>
                </c:pt>
                <c:pt idx="130">
                  <c:v>527</c:v>
                </c:pt>
                <c:pt idx="131">
                  <c:v>527</c:v>
                </c:pt>
                <c:pt idx="132">
                  <c:v>527.5</c:v>
                </c:pt>
                <c:pt idx="133">
                  <c:v>527</c:v>
                </c:pt>
                <c:pt idx="134">
                  <c:v>531</c:v>
                </c:pt>
                <c:pt idx="135">
                  <c:v>528</c:v>
                </c:pt>
                <c:pt idx="136">
                  <c:v>530.5</c:v>
                </c:pt>
                <c:pt idx="137">
                  <c:v>529.5</c:v>
                </c:pt>
                <c:pt idx="138">
                  <c:v>531</c:v>
                </c:pt>
                <c:pt idx="139">
                  <c:v>532.5</c:v>
                </c:pt>
                <c:pt idx="140">
                  <c:v>532</c:v>
                </c:pt>
                <c:pt idx="141">
                  <c:v>532</c:v>
                </c:pt>
                <c:pt idx="142">
                  <c:v>535</c:v>
                </c:pt>
                <c:pt idx="143">
                  <c:v>530</c:v>
                </c:pt>
                <c:pt idx="144">
                  <c:v>535</c:v>
                </c:pt>
                <c:pt idx="145">
                  <c:v>539</c:v>
                </c:pt>
                <c:pt idx="146">
                  <c:v>537.5</c:v>
                </c:pt>
                <c:pt idx="147">
                  <c:v>533</c:v>
                </c:pt>
                <c:pt idx="148">
                  <c:v>536.5</c:v>
                </c:pt>
                <c:pt idx="149">
                  <c:v>534.5</c:v>
                </c:pt>
                <c:pt idx="150">
                  <c:v>535.5</c:v>
                </c:pt>
              </c:numCache>
            </c:numRef>
          </c:yVal>
          <c:smooth val="1"/>
        </c:ser>
        <c:ser>
          <c:idx val="1"/>
          <c:order val="1"/>
          <c:tx>
            <c:strRef>
              <c:f>'70-75-80 step 4 comp'!$AC$3</c:f>
              <c:strCache>
                <c:ptCount val="1"/>
                <c:pt idx="0">
                  <c:v>corrected 74deg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comp'!$AC$4:$AC$154</c:f>
              <c:numCache>
                <c:formatCode>0.0</c:formatCode>
                <c:ptCount val="151"/>
                <c:pt idx="0">
                  <c:v>0</c:v>
                </c:pt>
                <c:pt idx="1">
                  <c:v>-0.5</c:v>
                </c:pt>
                <c:pt idx="2">
                  <c:v>-4</c:v>
                </c:pt>
                <c:pt idx="3">
                  <c:v>1</c:v>
                </c:pt>
                <c:pt idx="4">
                  <c:v>-1</c:v>
                </c:pt>
                <c:pt idx="5">
                  <c:v>4.5</c:v>
                </c:pt>
                <c:pt idx="6">
                  <c:v>3.5</c:v>
                </c:pt>
                <c:pt idx="7">
                  <c:v>8.5</c:v>
                </c:pt>
                <c:pt idx="8">
                  <c:v>7.5</c:v>
                </c:pt>
                <c:pt idx="9">
                  <c:v>9.5</c:v>
                </c:pt>
                <c:pt idx="10">
                  <c:v>12</c:v>
                </c:pt>
                <c:pt idx="11">
                  <c:v>17</c:v>
                </c:pt>
                <c:pt idx="12">
                  <c:v>19</c:v>
                </c:pt>
                <c:pt idx="13">
                  <c:v>23</c:v>
                </c:pt>
                <c:pt idx="14">
                  <c:v>26</c:v>
                </c:pt>
                <c:pt idx="15">
                  <c:v>24</c:v>
                </c:pt>
                <c:pt idx="16">
                  <c:v>26</c:v>
                </c:pt>
                <c:pt idx="17">
                  <c:v>30.5</c:v>
                </c:pt>
                <c:pt idx="18">
                  <c:v>36.5</c:v>
                </c:pt>
                <c:pt idx="19">
                  <c:v>38</c:v>
                </c:pt>
                <c:pt idx="20">
                  <c:v>41.5</c:v>
                </c:pt>
                <c:pt idx="21">
                  <c:v>47</c:v>
                </c:pt>
                <c:pt idx="22">
                  <c:v>47</c:v>
                </c:pt>
                <c:pt idx="23">
                  <c:v>46.5</c:v>
                </c:pt>
                <c:pt idx="24">
                  <c:v>49.5</c:v>
                </c:pt>
                <c:pt idx="25">
                  <c:v>51.5</c:v>
                </c:pt>
                <c:pt idx="26">
                  <c:v>54.5</c:v>
                </c:pt>
                <c:pt idx="27">
                  <c:v>58.5</c:v>
                </c:pt>
                <c:pt idx="28">
                  <c:v>61</c:v>
                </c:pt>
                <c:pt idx="29">
                  <c:v>64</c:v>
                </c:pt>
                <c:pt idx="30">
                  <c:v>64</c:v>
                </c:pt>
                <c:pt idx="31">
                  <c:v>66</c:v>
                </c:pt>
                <c:pt idx="32">
                  <c:v>68.5</c:v>
                </c:pt>
                <c:pt idx="33">
                  <c:v>73</c:v>
                </c:pt>
                <c:pt idx="34">
                  <c:v>72</c:v>
                </c:pt>
                <c:pt idx="35">
                  <c:v>79</c:v>
                </c:pt>
                <c:pt idx="36">
                  <c:v>80.5</c:v>
                </c:pt>
                <c:pt idx="37">
                  <c:v>83</c:v>
                </c:pt>
                <c:pt idx="38">
                  <c:v>85.5</c:v>
                </c:pt>
                <c:pt idx="39">
                  <c:v>88</c:v>
                </c:pt>
                <c:pt idx="40">
                  <c:v>91</c:v>
                </c:pt>
                <c:pt idx="41">
                  <c:v>95.5</c:v>
                </c:pt>
                <c:pt idx="42">
                  <c:v>95</c:v>
                </c:pt>
                <c:pt idx="43">
                  <c:v>95</c:v>
                </c:pt>
                <c:pt idx="44">
                  <c:v>100.5</c:v>
                </c:pt>
                <c:pt idx="45">
                  <c:v>100</c:v>
                </c:pt>
                <c:pt idx="46">
                  <c:v>107</c:v>
                </c:pt>
                <c:pt idx="47">
                  <c:v>106.5</c:v>
                </c:pt>
                <c:pt idx="48">
                  <c:v>109</c:v>
                </c:pt>
                <c:pt idx="49">
                  <c:v>108.5</c:v>
                </c:pt>
                <c:pt idx="50">
                  <c:v>108.5</c:v>
                </c:pt>
                <c:pt idx="51">
                  <c:v>110.5</c:v>
                </c:pt>
                <c:pt idx="52">
                  <c:v>115</c:v>
                </c:pt>
                <c:pt idx="53">
                  <c:v>116.5</c:v>
                </c:pt>
                <c:pt idx="54">
                  <c:v>119.5</c:v>
                </c:pt>
                <c:pt idx="55">
                  <c:v>118</c:v>
                </c:pt>
                <c:pt idx="56">
                  <c:v>123</c:v>
                </c:pt>
                <c:pt idx="57">
                  <c:v>125.5</c:v>
                </c:pt>
                <c:pt idx="58">
                  <c:v>125.5</c:v>
                </c:pt>
                <c:pt idx="59">
                  <c:v>128.5</c:v>
                </c:pt>
                <c:pt idx="60">
                  <c:v>130.5</c:v>
                </c:pt>
                <c:pt idx="61">
                  <c:v>133.5</c:v>
                </c:pt>
                <c:pt idx="62">
                  <c:v>132.5</c:v>
                </c:pt>
                <c:pt idx="63">
                  <c:v>133.5</c:v>
                </c:pt>
                <c:pt idx="64">
                  <c:v>136</c:v>
                </c:pt>
                <c:pt idx="65">
                  <c:v>140</c:v>
                </c:pt>
                <c:pt idx="66">
                  <c:v>138.5</c:v>
                </c:pt>
                <c:pt idx="67">
                  <c:v>140</c:v>
                </c:pt>
                <c:pt idx="68">
                  <c:v>143.5</c:v>
                </c:pt>
                <c:pt idx="69">
                  <c:v>144.5</c:v>
                </c:pt>
                <c:pt idx="70">
                  <c:v>144.5</c:v>
                </c:pt>
                <c:pt idx="71">
                  <c:v>147</c:v>
                </c:pt>
                <c:pt idx="72">
                  <c:v>146.5</c:v>
                </c:pt>
                <c:pt idx="73">
                  <c:v>150</c:v>
                </c:pt>
                <c:pt idx="74">
                  <c:v>149</c:v>
                </c:pt>
                <c:pt idx="75">
                  <c:v>154</c:v>
                </c:pt>
                <c:pt idx="76">
                  <c:v>151.5</c:v>
                </c:pt>
                <c:pt idx="77">
                  <c:v>151.5</c:v>
                </c:pt>
                <c:pt idx="78">
                  <c:v>155</c:v>
                </c:pt>
                <c:pt idx="79">
                  <c:v>158</c:v>
                </c:pt>
                <c:pt idx="80">
                  <c:v>156</c:v>
                </c:pt>
                <c:pt idx="81">
                  <c:v>160.5</c:v>
                </c:pt>
                <c:pt idx="82">
                  <c:v>161</c:v>
                </c:pt>
                <c:pt idx="83">
                  <c:v>159</c:v>
                </c:pt>
                <c:pt idx="84">
                  <c:v>161.5</c:v>
                </c:pt>
                <c:pt idx="85">
                  <c:v>159.5</c:v>
                </c:pt>
                <c:pt idx="86">
                  <c:v>165.5</c:v>
                </c:pt>
                <c:pt idx="87">
                  <c:v>164.5</c:v>
                </c:pt>
                <c:pt idx="88">
                  <c:v>167.5</c:v>
                </c:pt>
                <c:pt idx="89">
                  <c:v>167.5</c:v>
                </c:pt>
                <c:pt idx="90">
                  <c:v>167</c:v>
                </c:pt>
                <c:pt idx="91">
                  <c:v>169</c:v>
                </c:pt>
                <c:pt idx="92">
                  <c:v>169.5</c:v>
                </c:pt>
                <c:pt idx="93">
                  <c:v>170</c:v>
                </c:pt>
                <c:pt idx="94">
                  <c:v>174</c:v>
                </c:pt>
                <c:pt idx="95">
                  <c:v>169.5</c:v>
                </c:pt>
                <c:pt idx="96">
                  <c:v>172.5</c:v>
                </c:pt>
                <c:pt idx="97">
                  <c:v>174.5</c:v>
                </c:pt>
                <c:pt idx="98">
                  <c:v>172</c:v>
                </c:pt>
                <c:pt idx="99">
                  <c:v>170.5</c:v>
                </c:pt>
                <c:pt idx="100">
                  <c:v>178</c:v>
                </c:pt>
                <c:pt idx="101">
                  <c:v>173.5</c:v>
                </c:pt>
                <c:pt idx="102">
                  <c:v>177.5</c:v>
                </c:pt>
                <c:pt idx="103">
                  <c:v>178.5</c:v>
                </c:pt>
                <c:pt idx="104">
                  <c:v>177.5</c:v>
                </c:pt>
                <c:pt idx="105">
                  <c:v>181.5</c:v>
                </c:pt>
                <c:pt idx="106">
                  <c:v>177.5</c:v>
                </c:pt>
                <c:pt idx="107">
                  <c:v>183.5</c:v>
                </c:pt>
                <c:pt idx="108">
                  <c:v>179.5</c:v>
                </c:pt>
                <c:pt idx="109">
                  <c:v>180.5</c:v>
                </c:pt>
                <c:pt idx="110">
                  <c:v>182.5</c:v>
                </c:pt>
                <c:pt idx="111">
                  <c:v>181</c:v>
                </c:pt>
                <c:pt idx="112">
                  <c:v>183.5</c:v>
                </c:pt>
                <c:pt idx="113">
                  <c:v>184.5</c:v>
                </c:pt>
                <c:pt idx="114">
                  <c:v>183</c:v>
                </c:pt>
                <c:pt idx="115">
                  <c:v>187.5</c:v>
                </c:pt>
                <c:pt idx="116">
                  <c:v>183</c:v>
                </c:pt>
                <c:pt idx="117">
                  <c:v>186</c:v>
                </c:pt>
                <c:pt idx="118">
                  <c:v>184.5</c:v>
                </c:pt>
                <c:pt idx="119">
                  <c:v>187</c:v>
                </c:pt>
                <c:pt idx="120">
                  <c:v>183</c:v>
                </c:pt>
                <c:pt idx="121">
                  <c:v>183.5</c:v>
                </c:pt>
                <c:pt idx="122">
                  <c:v>184.5</c:v>
                </c:pt>
                <c:pt idx="123">
                  <c:v>185.5</c:v>
                </c:pt>
                <c:pt idx="124">
                  <c:v>187</c:v>
                </c:pt>
                <c:pt idx="125">
                  <c:v>185.5</c:v>
                </c:pt>
                <c:pt idx="126">
                  <c:v>184</c:v>
                </c:pt>
                <c:pt idx="127">
                  <c:v>188</c:v>
                </c:pt>
                <c:pt idx="128">
                  <c:v>187.5</c:v>
                </c:pt>
                <c:pt idx="129">
                  <c:v>187</c:v>
                </c:pt>
                <c:pt idx="130">
                  <c:v>186.5</c:v>
                </c:pt>
                <c:pt idx="131">
                  <c:v>190</c:v>
                </c:pt>
                <c:pt idx="132">
                  <c:v>188.5</c:v>
                </c:pt>
                <c:pt idx="133">
                  <c:v>187</c:v>
                </c:pt>
                <c:pt idx="134">
                  <c:v>187.5</c:v>
                </c:pt>
                <c:pt idx="135">
                  <c:v>187.5</c:v>
                </c:pt>
                <c:pt idx="136">
                  <c:v>188</c:v>
                </c:pt>
                <c:pt idx="137">
                  <c:v>190</c:v>
                </c:pt>
                <c:pt idx="138">
                  <c:v>187.5</c:v>
                </c:pt>
                <c:pt idx="139">
                  <c:v>191</c:v>
                </c:pt>
                <c:pt idx="140">
                  <c:v>186.5</c:v>
                </c:pt>
                <c:pt idx="141">
                  <c:v>189</c:v>
                </c:pt>
                <c:pt idx="142">
                  <c:v>188</c:v>
                </c:pt>
                <c:pt idx="143">
                  <c:v>186.5</c:v>
                </c:pt>
                <c:pt idx="144">
                  <c:v>187.5</c:v>
                </c:pt>
                <c:pt idx="145">
                  <c:v>190</c:v>
                </c:pt>
                <c:pt idx="146">
                  <c:v>191.5</c:v>
                </c:pt>
                <c:pt idx="147">
                  <c:v>191</c:v>
                </c:pt>
                <c:pt idx="148">
                  <c:v>188</c:v>
                </c:pt>
                <c:pt idx="149">
                  <c:v>188.5</c:v>
                </c:pt>
                <c:pt idx="150">
                  <c:v>186</c:v>
                </c:pt>
              </c:numCache>
            </c:numRef>
          </c:yVal>
          <c:smooth val="1"/>
        </c:ser>
        <c:ser>
          <c:idx val="2"/>
          <c:order val="2"/>
          <c:tx>
            <c:strRef>
              <c:f>'70-75-80 step 4 comp'!$AG$3</c:f>
              <c:strCache>
                <c:ptCount val="1"/>
                <c:pt idx="0">
                  <c:v>corrected 80deg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comp'!$AG$4:$AG$154</c:f>
              <c:numCache>
                <c:formatCode>0.0</c:formatCode>
                <c:ptCount val="151"/>
                <c:pt idx="0">
                  <c:v>0</c:v>
                </c:pt>
                <c:pt idx="1">
                  <c:v>-19</c:v>
                </c:pt>
                <c:pt idx="2">
                  <c:v>-53.5</c:v>
                </c:pt>
                <c:pt idx="3">
                  <c:v>-79</c:v>
                </c:pt>
                <c:pt idx="4">
                  <c:v>-106.5</c:v>
                </c:pt>
                <c:pt idx="5">
                  <c:v>-123</c:v>
                </c:pt>
                <c:pt idx="6">
                  <c:v>-142</c:v>
                </c:pt>
                <c:pt idx="7">
                  <c:v>-159</c:v>
                </c:pt>
                <c:pt idx="8">
                  <c:v>-175.5</c:v>
                </c:pt>
                <c:pt idx="9">
                  <c:v>-188</c:v>
                </c:pt>
                <c:pt idx="10">
                  <c:v>-200.5</c:v>
                </c:pt>
                <c:pt idx="11">
                  <c:v>-212.5</c:v>
                </c:pt>
                <c:pt idx="12">
                  <c:v>-223.5</c:v>
                </c:pt>
                <c:pt idx="13">
                  <c:v>-233</c:v>
                </c:pt>
                <c:pt idx="14">
                  <c:v>-245.5</c:v>
                </c:pt>
                <c:pt idx="15">
                  <c:v>-255.5</c:v>
                </c:pt>
                <c:pt idx="16">
                  <c:v>-266</c:v>
                </c:pt>
                <c:pt idx="17">
                  <c:v>-276</c:v>
                </c:pt>
                <c:pt idx="18">
                  <c:v>-283.5</c:v>
                </c:pt>
                <c:pt idx="19">
                  <c:v>-295.5</c:v>
                </c:pt>
                <c:pt idx="20">
                  <c:v>-303</c:v>
                </c:pt>
                <c:pt idx="21">
                  <c:v>-312</c:v>
                </c:pt>
                <c:pt idx="22">
                  <c:v>-316.5</c:v>
                </c:pt>
                <c:pt idx="23">
                  <c:v>-323.5</c:v>
                </c:pt>
                <c:pt idx="24">
                  <c:v>-337</c:v>
                </c:pt>
                <c:pt idx="25">
                  <c:v>-341.5</c:v>
                </c:pt>
                <c:pt idx="26">
                  <c:v>-346</c:v>
                </c:pt>
                <c:pt idx="27">
                  <c:v>-355.5</c:v>
                </c:pt>
                <c:pt idx="28">
                  <c:v>-365</c:v>
                </c:pt>
                <c:pt idx="29">
                  <c:v>-368</c:v>
                </c:pt>
                <c:pt idx="30">
                  <c:v>-374.5</c:v>
                </c:pt>
                <c:pt idx="31">
                  <c:v>-379.5</c:v>
                </c:pt>
                <c:pt idx="32">
                  <c:v>-385</c:v>
                </c:pt>
                <c:pt idx="33">
                  <c:v>-394</c:v>
                </c:pt>
                <c:pt idx="34">
                  <c:v>-398.5</c:v>
                </c:pt>
                <c:pt idx="35">
                  <c:v>-404</c:v>
                </c:pt>
                <c:pt idx="36">
                  <c:v>-410</c:v>
                </c:pt>
                <c:pt idx="37">
                  <c:v>-410</c:v>
                </c:pt>
                <c:pt idx="38">
                  <c:v>-416.5</c:v>
                </c:pt>
                <c:pt idx="39">
                  <c:v>-423</c:v>
                </c:pt>
                <c:pt idx="40">
                  <c:v>-433</c:v>
                </c:pt>
                <c:pt idx="41">
                  <c:v>-435</c:v>
                </c:pt>
                <c:pt idx="42">
                  <c:v>-437.5</c:v>
                </c:pt>
                <c:pt idx="43">
                  <c:v>-442.5</c:v>
                </c:pt>
                <c:pt idx="44">
                  <c:v>-447</c:v>
                </c:pt>
                <c:pt idx="45">
                  <c:v>-451</c:v>
                </c:pt>
                <c:pt idx="46">
                  <c:v>-456</c:v>
                </c:pt>
                <c:pt idx="47">
                  <c:v>-459</c:v>
                </c:pt>
                <c:pt idx="48">
                  <c:v>-467</c:v>
                </c:pt>
                <c:pt idx="49">
                  <c:v>-466</c:v>
                </c:pt>
                <c:pt idx="50">
                  <c:v>-467.5</c:v>
                </c:pt>
                <c:pt idx="51">
                  <c:v>-475.5</c:v>
                </c:pt>
                <c:pt idx="52">
                  <c:v>-475</c:v>
                </c:pt>
                <c:pt idx="53">
                  <c:v>-479</c:v>
                </c:pt>
                <c:pt idx="54">
                  <c:v>-482.5</c:v>
                </c:pt>
                <c:pt idx="55">
                  <c:v>-484</c:v>
                </c:pt>
                <c:pt idx="56">
                  <c:v>-486.5</c:v>
                </c:pt>
                <c:pt idx="57">
                  <c:v>-491.5</c:v>
                </c:pt>
                <c:pt idx="58">
                  <c:v>-494</c:v>
                </c:pt>
                <c:pt idx="59">
                  <c:v>-497.5</c:v>
                </c:pt>
                <c:pt idx="60">
                  <c:v>-501.5</c:v>
                </c:pt>
                <c:pt idx="61">
                  <c:v>-502</c:v>
                </c:pt>
                <c:pt idx="62">
                  <c:v>-502.5</c:v>
                </c:pt>
                <c:pt idx="63">
                  <c:v>-505</c:v>
                </c:pt>
                <c:pt idx="64">
                  <c:v>-510</c:v>
                </c:pt>
                <c:pt idx="65">
                  <c:v>-509</c:v>
                </c:pt>
                <c:pt idx="66">
                  <c:v>-514</c:v>
                </c:pt>
                <c:pt idx="67">
                  <c:v>-516</c:v>
                </c:pt>
                <c:pt idx="68">
                  <c:v>-514.5</c:v>
                </c:pt>
                <c:pt idx="69">
                  <c:v>-517</c:v>
                </c:pt>
                <c:pt idx="70">
                  <c:v>-521</c:v>
                </c:pt>
                <c:pt idx="71">
                  <c:v>-522</c:v>
                </c:pt>
                <c:pt idx="72">
                  <c:v>-525.5</c:v>
                </c:pt>
                <c:pt idx="73">
                  <c:v>-527</c:v>
                </c:pt>
                <c:pt idx="74">
                  <c:v>-528</c:v>
                </c:pt>
                <c:pt idx="75">
                  <c:v>-531</c:v>
                </c:pt>
                <c:pt idx="76">
                  <c:v>-530</c:v>
                </c:pt>
                <c:pt idx="77">
                  <c:v>-532.5</c:v>
                </c:pt>
                <c:pt idx="78">
                  <c:v>-537</c:v>
                </c:pt>
                <c:pt idx="79">
                  <c:v>-534.5</c:v>
                </c:pt>
                <c:pt idx="80">
                  <c:v>-539.5</c:v>
                </c:pt>
                <c:pt idx="81">
                  <c:v>-538</c:v>
                </c:pt>
                <c:pt idx="82">
                  <c:v>-540</c:v>
                </c:pt>
                <c:pt idx="83">
                  <c:v>-543.5</c:v>
                </c:pt>
                <c:pt idx="84">
                  <c:v>-540.5</c:v>
                </c:pt>
                <c:pt idx="85">
                  <c:v>-543</c:v>
                </c:pt>
                <c:pt idx="86">
                  <c:v>-543.5</c:v>
                </c:pt>
                <c:pt idx="87">
                  <c:v>-546.5</c:v>
                </c:pt>
                <c:pt idx="88">
                  <c:v>-543</c:v>
                </c:pt>
                <c:pt idx="89">
                  <c:v>-547.5</c:v>
                </c:pt>
                <c:pt idx="90">
                  <c:v>-547</c:v>
                </c:pt>
                <c:pt idx="91">
                  <c:v>-549.5</c:v>
                </c:pt>
                <c:pt idx="92">
                  <c:v>-548.5</c:v>
                </c:pt>
                <c:pt idx="93">
                  <c:v>-551</c:v>
                </c:pt>
                <c:pt idx="94">
                  <c:v>-550</c:v>
                </c:pt>
                <c:pt idx="95">
                  <c:v>-551.5</c:v>
                </c:pt>
                <c:pt idx="96">
                  <c:v>-550</c:v>
                </c:pt>
                <c:pt idx="97">
                  <c:v>-553.5</c:v>
                </c:pt>
                <c:pt idx="98">
                  <c:v>-551.5</c:v>
                </c:pt>
                <c:pt idx="99">
                  <c:v>-552.5</c:v>
                </c:pt>
                <c:pt idx="100">
                  <c:v>-558.5</c:v>
                </c:pt>
                <c:pt idx="101">
                  <c:v>-555</c:v>
                </c:pt>
                <c:pt idx="102">
                  <c:v>-554</c:v>
                </c:pt>
                <c:pt idx="103">
                  <c:v>-556</c:v>
                </c:pt>
                <c:pt idx="104">
                  <c:v>-557.5</c:v>
                </c:pt>
                <c:pt idx="105">
                  <c:v>-557.5</c:v>
                </c:pt>
                <c:pt idx="106">
                  <c:v>-558</c:v>
                </c:pt>
                <c:pt idx="107">
                  <c:v>-562.5</c:v>
                </c:pt>
                <c:pt idx="108">
                  <c:v>-558.5</c:v>
                </c:pt>
                <c:pt idx="109">
                  <c:v>-561</c:v>
                </c:pt>
                <c:pt idx="110">
                  <c:v>-558</c:v>
                </c:pt>
                <c:pt idx="111">
                  <c:v>-559</c:v>
                </c:pt>
                <c:pt idx="112">
                  <c:v>-558</c:v>
                </c:pt>
                <c:pt idx="113">
                  <c:v>-561.5</c:v>
                </c:pt>
                <c:pt idx="114">
                  <c:v>-563.5</c:v>
                </c:pt>
                <c:pt idx="115">
                  <c:v>-561</c:v>
                </c:pt>
                <c:pt idx="116">
                  <c:v>-562.5</c:v>
                </c:pt>
                <c:pt idx="117">
                  <c:v>-565</c:v>
                </c:pt>
                <c:pt idx="118">
                  <c:v>-563.5</c:v>
                </c:pt>
                <c:pt idx="119">
                  <c:v>-563.5</c:v>
                </c:pt>
                <c:pt idx="120">
                  <c:v>-564</c:v>
                </c:pt>
                <c:pt idx="121">
                  <c:v>-561.5</c:v>
                </c:pt>
                <c:pt idx="122">
                  <c:v>-565.5</c:v>
                </c:pt>
                <c:pt idx="123">
                  <c:v>-566.5</c:v>
                </c:pt>
                <c:pt idx="124">
                  <c:v>-566</c:v>
                </c:pt>
                <c:pt idx="125">
                  <c:v>-566.5</c:v>
                </c:pt>
                <c:pt idx="126">
                  <c:v>-565</c:v>
                </c:pt>
                <c:pt idx="127">
                  <c:v>-566</c:v>
                </c:pt>
                <c:pt idx="128">
                  <c:v>-563</c:v>
                </c:pt>
                <c:pt idx="129">
                  <c:v>-566</c:v>
                </c:pt>
                <c:pt idx="130">
                  <c:v>-568</c:v>
                </c:pt>
                <c:pt idx="131">
                  <c:v>-567</c:v>
                </c:pt>
                <c:pt idx="132">
                  <c:v>-563</c:v>
                </c:pt>
                <c:pt idx="133">
                  <c:v>-565</c:v>
                </c:pt>
                <c:pt idx="134">
                  <c:v>-572.5</c:v>
                </c:pt>
                <c:pt idx="135">
                  <c:v>-565.5</c:v>
                </c:pt>
                <c:pt idx="136">
                  <c:v>-568.5</c:v>
                </c:pt>
                <c:pt idx="137">
                  <c:v>-568.5</c:v>
                </c:pt>
                <c:pt idx="138">
                  <c:v>-566</c:v>
                </c:pt>
                <c:pt idx="139">
                  <c:v>-568.5</c:v>
                </c:pt>
                <c:pt idx="140">
                  <c:v>-565.5</c:v>
                </c:pt>
                <c:pt idx="141">
                  <c:v>-568</c:v>
                </c:pt>
                <c:pt idx="142">
                  <c:v>-567.5</c:v>
                </c:pt>
                <c:pt idx="143">
                  <c:v>-567.5</c:v>
                </c:pt>
                <c:pt idx="144">
                  <c:v>-564.5</c:v>
                </c:pt>
                <c:pt idx="145">
                  <c:v>-565</c:v>
                </c:pt>
                <c:pt idx="146">
                  <c:v>-567</c:v>
                </c:pt>
                <c:pt idx="147">
                  <c:v>-566</c:v>
                </c:pt>
                <c:pt idx="148">
                  <c:v>-568</c:v>
                </c:pt>
                <c:pt idx="149">
                  <c:v>-571</c:v>
                </c:pt>
                <c:pt idx="150">
                  <c:v>-569</c:v>
                </c:pt>
              </c:numCache>
            </c:numRef>
          </c:yVal>
          <c:smooth val="1"/>
        </c:ser>
        <c:ser>
          <c:idx val="3"/>
          <c:order val="3"/>
          <c:tx>
            <c:strRef>
              <c:f>'70-75-80 step 4 comp'!$AE$3</c:f>
              <c:strCache>
                <c:ptCount val="1"/>
                <c:pt idx="0">
                  <c:v>corrected 78deg</c:v>
                </c:pt>
              </c:strCache>
            </c:strRef>
          </c:tx>
          <c:spPr>
            <a:ln w="22225">
              <a:solidFill>
                <a:srgbClr val="FFC000"/>
              </a:solidFill>
            </a:ln>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comp'!$AE$4:$AE$154</c:f>
              <c:numCache>
                <c:formatCode>0.0</c:formatCode>
                <c:ptCount val="151"/>
                <c:pt idx="0">
                  <c:v>0</c:v>
                </c:pt>
                <c:pt idx="1">
                  <c:v>-18</c:v>
                </c:pt>
                <c:pt idx="2">
                  <c:v>-38.5</c:v>
                </c:pt>
                <c:pt idx="3">
                  <c:v>-54.5</c:v>
                </c:pt>
                <c:pt idx="4">
                  <c:v>-63.5</c:v>
                </c:pt>
                <c:pt idx="5">
                  <c:v>-75.5</c:v>
                </c:pt>
                <c:pt idx="6">
                  <c:v>-86</c:v>
                </c:pt>
                <c:pt idx="7">
                  <c:v>-91.5</c:v>
                </c:pt>
                <c:pt idx="8">
                  <c:v>-101.5</c:v>
                </c:pt>
                <c:pt idx="9">
                  <c:v>-104.5</c:v>
                </c:pt>
                <c:pt idx="10">
                  <c:v>-111</c:v>
                </c:pt>
                <c:pt idx="11">
                  <c:v>-118</c:v>
                </c:pt>
                <c:pt idx="12">
                  <c:v>-124.5</c:v>
                </c:pt>
                <c:pt idx="13">
                  <c:v>-128.5</c:v>
                </c:pt>
                <c:pt idx="14">
                  <c:v>-134</c:v>
                </c:pt>
                <c:pt idx="15">
                  <c:v>-142</c:v>
                </c:pt>
                <c:pt idx="16">
                  <c:v>-143.5</c:v>
                </c:pt>
                <c:pt idx="17">
                  <c:v>-149.5</c:v>
                </c:pt>
                <c:pt idx="18">
                  <c:v>-151.5</c:v>
                </c:pt>
                <c:pt idx="19">
                  <c:v>-152.5</c:v>
                </c:pt>
                <c:pt idx="20">
                  <c:v>-159.5</c:v>
                </c:pt>
                <c:pt idx="21">
                  <c:v>-163</c:v>
                </c:pt>
                <c:pt idx="22">
                  <c:v>-165</c:v>
                </c:pt>
                <c:pt idx="23">
                  <c:v>-171</c:v>
                </c:pt>
                <c:pt idx="24">
                  <c:v>-169.5</c:v>
                </c:pt>
                <c:pt idx="25">
                  <c:v>-179.5</c:v>
                </c:pt>
                <c:pt idx="26">
                  <c:v>-178</c:v>
                </c:pt>
                <c:pt idx="27">
                  <c:v>-185</c:v>
                </c:pt>
                <c:pt idx="28">
                  <c:v>-188.5</c:v>
                </c:pt>
                <c:pt idx="29">
                  <c:v>-189.5</c:v>
                </c:pt>
                <c:pt idx="30">
                  <c:v>-191.5</c:v>
                </c:pt>
                <c:pt idx="31">
                  <c:v>-195.5</c:v>
                </c:pt>
                <c:pt idx="32">
                  <c:v>-199</c:v>
                </c:pt>
                <c:pt idx="33">
                  <c:v>-204.5</c:v>
                </c:pt>
                <c:pt idx="34">
                  <c:v>-204.5</c:v>
                </c:pt>
                <c:pt idx="35">
                  <c:v>-209</c:v>
                </c:pt>
                <c:pt idx="36">
                  <c:v>-208.5</c:v>
                </c:pt>
                <c:pt idx="37">
                  <c:v>-214</c:v>
                </c:pt>
                <c:pt idx="38">
                  <c:v>-220</c:v>
                </c:pt>
                <c:pt idx="39">
                  <c:v>-220</c:v>
                </c:pt>
                <c:pt idx="40">
                  <c:v>-219</c:v>
                </c:pt>
                <c:pt idx="41">
                  <c:v>-222</c:v>
                </c:pt>
                <c:pt idx="42">
                  <c:v>-225.5</c:v>
                </c:pt>
                <c:pt idx="43">
                  <c:v>-227.5</c:v>
                </c:pt>
                <c:pt idx="44">
                  <c:v>-230</c:v>
                </c:pt>
                <c:pt idx="45">
                  <c:v>-231.5</c:v>
                </c:pt>
                <c:pt idx="46">
                  <c:v>-235.5</c:v>
                </c:pt>
                <c:pt idx="47">
                  <c:v>-236.5</c:v>
                </c:pt>
                <c:pt idx="48">
                  <c:v>-242.5</c:v>
                </c:pt>
                <c:pt idx="49">
                  <c:v>-243.5</c:v>
                </c:pt>
                <c:pt idx="50">
                  <c:v>-246</c:v>
                </c:pt>
                <c:pt idx="51">
                  <c:v>-247</c:v>
                </c:pt>
                <c:pt idx="52">
                  <c:v>-249.5</c:v>
                </c:pt>
                <c:pt idx="53">
                  <c:v>-248</c:v>
                </c:pt>
                <c:pt idx="54">
                  <c:v>-254.5</c:v>
                </c:pt>
                <c:pt idx="55">
                  <c:v>-254.5</c:v>
                </c:pt>
                <c:pt idx="56">
                  <c:v>-256.5</c:v>
                </c:pt>
                <c:pt idx="57">
                  <c:v>-259.5</c:v>
                </c:pt>
                <c:pt idx="58">
                  <c:v>-257.5</c:v>
                </c:pt>
                <c:pt idx="59">
                  <c:v>-259.5</c:v>
                </c:pt>
                <c:pt idx="60">
                  <c:v>-264</c:v>
                </c:pt>
                <c:pt idx="61">
                  <c:v>-266.5</c:v>
                </c:pt>
                <c:pt idx="62">
                  <c:v>-265</c:v>
                </c:pt>
                <c:pt idx="63">
                  <c:v>-268</c:v>
                </c:pt>
                <c:pt idx="64">
                  <c:v>-269.5</c:v>
                </c:pt>
                <c:pt idx="65">
                  <c:v>-273</c:v>
                </c:pt>
                <c:pt idx="66">
                  <c:v>-269.5</c:v>
                </c:pt>
                <c:pt idx="67">
                  <c:v>-270.5</c:v>
                </c:pt>
                <c:pt idx="68">
                  <c:v>-277</c:v>
                </c:pt>
                <c:pt idx="69">
                  <c:v>-275</c:v>
                </c:pt>
                <c:pt idx="70">
                  <c:v>-278</c:v>
                </c:pt>
                <c:pt idx="71">
                  <c:v>-278</c:v>
                </c:pt>
                <c:pt idx="72">
                  <c:v>-281.5</c:v>
                </c:pt>
                <c:pt idx="73">
                  <c:v>-282</c:v>
                </c:pt>
                <c:pt idx="74">
                  <c:v>-283.5</c:v>
                </c:pt>
                <c:pt idx="75">
                  <c:v>-286.5</c:v>
                </c:pt>
                <c:pt idx="76">
                  <c:v>-285</c:v>
                </c:pt>
                <c:pt idx="77">
                  <c:v>-286.5</c:v>
                </c:pt>
                <c:pt idx="78">
                  <c:v>-288</c:v>
                </c:pt>
                <c:pt idx="79">
                  <c:v>-289.5</c:v>
                </c:pt>
                <c:pt idx="80">
                  <c:v>-290.5</c:v>
                </c:pt>
                <c:pt idx="81">
                  <c:v>-292.5</c:v>
                </c:pt>
                <c:pt idx="82">
                  <c:v>-293</c:v>
                </c:pt>
                <c:pt idx="83">
                  <c:v>-293</c:v>
                </c:pt>
                <c:pt idx="84">
                  <c:v>-294</c:v>
                </c:pt>
                <c:pt idx="85">
                  <c:v>-297.5</c:v>
                </c:pt>
                <c:pt idx="86">
                  <c:v>-296</c:v>
                </c:pt>
                <c:pt idx="87">
                  <c:v>-294</c:v>
                </c:pt>
                <c:pt idx="88">
                  <c:v>-297.5</c:v>
                </c:pt>
                <c:pt idx="89">
                  <c:v>-297.5</c:v>
                </c:pt>
                <c:pt idx="90">
                  <c:v>-298</c:v>
                </c:pt>
                <c:pt idx="91">
                  <c:v>-299.5</c:v>
                </c:pt>
                <c:pt idx="92">
                  <c:v>-300</c:v>
                </c:pt>
                <c:pt idx="93">
                  <c:v>-298.5</c:v>
                </c:pt>
                <c:pt idx="94">
                  <c:v>-301</c:v>
                </c:pt>
                <c:pt idx="95">
                  <c:v>-299</c:v>
                </c:pt>
                <c:pt idx="96">
                  <c:v>-302</c:v>
                </c:pt>
                <c:pt idx="97">
                  <c:v>-302</c:v>
                </c:pt>
                <c:pt idx="98">
                  <c:v>-301.5</c:v>
                </c:pt>
                <c:pt idx="99">
                  <c:v>-302</c:v>
                </c:pt>
                <c:pt idx="100">
                  <c:v>-302</c:v>
                </c:pt>
                <c:pt idx="101">
                  <c:v>-307</c:v>
                </c:pt>
                <c:pt idx="102">
                  <c:v>-305.5</c:v>
                </c:pt>
                <c:pt idx="103">
                  <c:v>-304</c:v>
                </c:pt>
                <c:pt idx="104">
                  <c:v>-301.5</c:v>
                </c:pt>
                <c:pt idx="105">
                  <c:v>-306</c:v>
                </c:pt>
                <c:pt idx="106">
                  <c:v>-303.5</c:v>
                </c:pt>
                <c:pt idx="107">
                  <c:v>-304</c:v>
                </c:pt>
                <c:pt idx="108">
                  <c:v>-307</c:v>
                </c:pt>
                <c:pt idx="109">
                  <c:v>-307.5</c:v>
                </c:pt>
                <c:pt idx="110">
                  <c:v>-307.5</c:v>
                </c:pt>
                <c:pt idx="111">
                  <c:v>-306</c:v>
                </c:pt>
                <c:pt idx="112">
                  <c:v>-308</c:v>
                </c:pt>
                <c:pt idx="113">
                  <c:v>-307</c:v>
                </c:pt>
                <c:pt idx="114">
                  <c:v>-303.5</c:v>
                </c:pt>
                <c:pt idx="115">
                  <c:v>-304</c:v>
                </c:pt>
                <c:pt idx="116">
                  <c:v>-307.5</c:v>
                </c:pt>
                <c:pt idx="117">
                  <c:v>-307</c:v>
                </c:pt>
                <c:pt idx="118">
                  <c:v>-307.5</c:v>
                </c:pt>
                <c:pt idx="119">
                  <c:v>-307</c:v>
                </c:pt>
                <c:pt idx="120">
                  <c:v>-307</c:v>
                </c:pt>
                <c:pt idx="121">
                  <c:v>-309.5</c:v>
                </c:pt>
                <c:pt idx="122">
                  <c:v>-305</c:v>
                </c:pt>
                <c:pt idx="123">
                  <c:v>-306.5</c:v>
                </c:pt>
                <c:pt idx="124">
                  <c:v>-310</c:v>
                </c:pt>
                <c:pt idx="125">
                  <c:v>-309</c:v>
                </c:pt>
                <c:pt idx="126">
                  <c:v>-307.5</c:v>
                </c:pt>
                <c:pt idx="127">
                  <c:v>-310.5</c:v>
                </c:pt>
                <c:pt idx="128">
                  <c:v>-307</c:v>
                </c:pt>
                <c:pt idx="129">
                  <c:v>-309.5</c:v>
                </c:pt>
                <c:pt idx="130">
                  <c:v>-307.5</c:v>
                </c:pt>
                <c:pt idx="131">
                  <c:v>-305</c:v>
                </c:pt>
                <c:pt idx="132">
                  <c:v>-309</c:v>
                </c:pt>
                <c:pt idx="133">
                  <c:v>-304</c:v>
                </c:pt>
                <c:pt idx="134">
                  <c:v>-306</c:v>
                </c:pt>
                <c:pt idx="135">
                  <c:v>-307</c:v>
                </c:pt>
                <c:pt idx="136">
                  <c:v>-308</c:v>
                </c:pt>
                <c:pt idx="137">
                  <c:v>-307</c:v>
                </c:pt>
                <c:pt idx="138">
                  <c:v>-309</c:v>
                </c:pt>
                <c:pt idx="139">
                  <c:v>-304.5</c:v>
                </c:pt>
                <c:pt idx="140">
                  <c:v>-307</c:v>
                </c:pt>
                <c:pt idx="141">
                  <c:v>-305</c:v>
                </c:pt>
                <c:pt idx="142">
                  <c:v>-304</c:v>
                </c:pt>
                <c:pt idx="143">
                  <c:v>-303.5</c:v>
                </c:pt>
                <c:pt idx="144">
                  <c:v>-307</c:v>
                </c:pt>
                <c:pt idx="145">
                  <c:v>-302.5</c:v>
                </c:pt>
                <c:pt idx="146">
                  <c:v>-303.5</c:v>
                </c:pt>
                <c:pt idx="147">
                  <c:v>-308</c:v>
                </c:pt>
                <c:pt idx="148">
                  <c:v>-307</c:v>
                </c:pt>
                <c:pt idx="149">
                  <c:v>-306.5</c:v>
                </c:pt>
                <c:pt idx="150">
                  <c:v>-305.5</c:v>
                </c:pt>
              </c:numCache>
            </c:numRef>
          </c:yVal>
          <c:smooth val="1"/>
        </c:ser>
        <c:axId val="70638976"/>
        <c:axId val="70526464"/>
      </c:scatterChart>
      <c:valAx>
        <c:axId val="70638976"/>
        <c:scaling>
          <c:orientation val="minMax"/>
          <c:max val="1200"/>
          <c:min val="0"/>
        </c:scaling>
        <c:axPos val="b"/>
        <c:title>
          <c:tx>
            <c:rich>
              <a:bodyPr/>
              <a:lstStyle/>
              <a:p>
                <a:pPr>
                  <a:defRPr sz="1000"/>
                </a:pPr>
                <a:r>
                  <a:rPr lang="en-US" sz="1000"/>
                  <a:t>Time (secs)</a:t>
                </a:r>
              </a:p>
            </c:rich>
          </c:tx>
          <c:layout>
            <c:manualLayout>
              <c:xMode val="edge"/>
              <c:yMode val="edge"/>
              <c:x val="0.44812970253718276"/>
              <c:y val="0.93446348618187469"/>
            </c:manualLayout>
          </c:layout>
        </c:title>
        <c:numFmt formatCode="0" sourceLinked="0"/>
        <c:tickLblPos val="nextTo"/>
        <c:txPr>
          <a:bodyPr/>
          <a:lstStyle/>
          <a:p>
            <a:pPr>
              <a:defRPr sz="1000"/>
            </a:pPr>
            <a:endParaRPr lang="en-US"/>
          </a:p>
        </c:txPr>
        <c:crossAx val="70526464"/>
        <c:crosses val="autoZero"/>
        <c:crossBetween val="midCat"/>
      </c:valAx>
      <c:valAx>
        <c:axId val="70526464"/>
        <c:scaling>
          <c:orientation val="minMax"/>
          <c:min val="-600"/>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1000"/>
            </a:pPr>
            <a:endParaRPr lang="en-US"/>
          </a:p>
        </c:txPr>
        <c:crossAx val="70638976"/>
        <c:crosses val="autoZero"/>
        <c:crossBetween val="midCat"/>
      </c:valAx>
    </c:plotArea>
    <c:legend>
      <c:legendPos val="t"/>
      <c:layout/>
      <c:txPr>
        <a:bodyPr/>
        <a:lstStyle/>
        <a:p>
          <a:pPr>
            <a:defRPr sz="900"/>
          </a:pPr>
          <a:endParaRPr lang="en-US"/>
        </a:p>
      </c:txPr>
    </c:legend>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909904032788941"/>
          <c:y val="3.4887253912265492E-2"/>
          <c:w val="0.8141164112222915"/>
          <c:h val="0.71985239684405966"/>
        </c:manualLayout>
      </c:layout>
      <c:scatterChart>
        <c:scatterStyle val="smoothMarker"/>
        <c:ser>
          <c:idx val="0"/>
          <c:order val="0"/>
          <c:tx>
            <c:strRef>
              <c:f>'graph data 70deg '!$D$1:$F$1</c:f>
              <c:strCache>
                <c:ptCount val="1"/>
                <c:pt idx="0">
                  <c:v>A1a16-A2</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'!$F$4:$F$324</c:f>
              <c:numCache>
                <c:formatCode>0</c:formatCode>
                <c:ptCount val="321"/>
                <c:pt idx="0">
                  <c:v>2120.5</c:v>
                </c:pt>
                <c:pt idx="1">
                  <c:v>2110.5</c:v>
                </c:pt>
                <c:pt idx="2">
                  <c:v>2110.5</c:v>
                </c:pt>
                <c:pt idx="3">
                  <c:v>2113</c:v>
                </c:pt>
                <c:pt idx="4">
                  <c:v>2120</c:v>
                </c:pt>
                <c:pt idx="5">
                  <c:v>2131</c:v>
                </c:pt>
                <c:pt idx="6">
                  <c:v>2167.5</c:v>
                </c:pt>
                <c:pt idx="7">
                  <c:v>2285.5</c:v>
                </c:pt>
                <c:pt idx="8">
                  <c:v>2482.5</c:v>
                </c:pt>
                <c:pt idx="9">
                  <c:v>2770.5</c:v>
                </c:pt>
                <c:pt idx="10">
                  <c:v>3100</c:v>
                </c:pt>
                <c:pt idx="11">
                  <c:v>3417.5</c:v>
                </c:pt>
                <c:pt idx="12">
                  <c:v>3693</c:v>
                </c:pt>
                <c:pt idx="13">
                  <c:v>3932</c:v>
                </c:pt>
                <c:pt idx="14">
                  <c:v>4121</c:v>
                </c:pt>
                <c:pt idx="15">
                  <c:v>4281.5</c:v>
                </c:pt>
                <c:pt idx="16">
                  <c:v>4413</c:v>
                </c:pt>
                <c:pt idx="17">
                  <c:v>4533.5</c:v>
                </c:pt>
                <c:pt idx="18">
                  <c:v>4641</c:v>
                </c:pt>
                <c:pt idx="19">
                  <c:v>4739</c:v>
                </c:pt>
                <c:pt idx="20">
                  <c:v>4853.5</c:v>
                </c:pt>
                <c:pt idx="21">
                  <c:v>4871.5</c:v>
                </c:pt>
                <c:pt idx="22">
                  <c:v>4767.5</c:v>
                </c:pt>
                <c:pt idx="23">
                  <c:v>4730.5</c:v>
                </c:pt>
                <c:pt idx="24">
                  <c:v>4721</c:v>
                </c:pt>
                <c:pt idx="25">
                  <c:v>4717.5</c:v>
                </c:pt>
                <c:pt idx="26">
                  <c:v>4714</c:v>
                </c:pt>
                <c:pt idx="27">
                  <c:v>4715.5</c:v>
                </c:pt>
                <c:pt idx="28">
                  <c:v>4715</c:v>
                </c:pt>
                <c:pt idx="29">
                  <c:v>4714</c:v>
                </c:pt>
                <c:pt idx="30">
                  <c:v>4714.5</c:v>
                </c:pt>
                <c:pt idx="31">
                  <c:v>4713.5</c:v>
                </c:pt>
                <c:pt idx="32">
                  <c:v>4715.5</c:v>
                </c:pt>
                <c:pt idx="33">
                  <c:v>4716.5</c:v>
                </c:pt>
                <c:pt idx="34">
                  <c:v>4719.5</c:v>
                </c:pt>
                <c:pt idx="35">
                  <c:v>4720</c:v>
                </c:pt>
                <c:pt idx="36">
                  <c:v>4721</c:v>
                </c:pt>
                <c:pt idx="37">
                  <c:v>4720.5</c:v>
                </c:pt>
                <c:pt idx="38">
                  <c:v>4721.5</c:v>
                </c:pt>
                <c:pt idx="39">
                  <c:v>4725</c:v>
                </c:pt>
                <c:pt idx="40">
                  <c:v>4727.5</c:v>
                </c:pt>
                <c:pt idx="41">
                  <c:v>4725</c:v>
                </c:pt>
                <c:pt idx="42">
                  <c:v>4727</c:v>
                </c:pt>
                <c:pt idx="43">
                  <c:v>4729.5</c:v>
                </c:pt>
                <c:pt idx="44">
                  <c:v>4730.5</c:v>
                </c:pt>
                <c:pt idx="45">
                  <c:v>4730.5</c:v>
                </c:pt>
                <c:pt idx="46">
                  <c:v>4730.5</c:v>
                </c:pt>
                <c:pt idx="47">
                  <c:v>4730.5</c:v>
                </c:pt>
                <c:pt idx="48">
                  <c:v>4735.5</c:v>
                </c:pt>
                <c:pt idx="49">
                  <c:v>4732.5</c:v>
                </c:pt>
                <c:pt idx="50">
                  <c:v>4734</c:v>
                </c:pt>
                <c:pt idx="51">
                  <c:v>4734.5</c:v>
                </c:pt>
                <c:pt idx="52">
                  <c:v>4738.5</c:v>
                </c:pt>
                <c:pt idx="53">
                  <c:v>4739.5</c:v>
                </c:pt>
                <c:pt idx="54">
                  <c:v>4741</c:v>
                </c:pt>
                <c:pt idx="55">
                  <c:v>4742.5</c:v>
                </c:pt>
                <c:pt idx="56">
                  <c:v>4741.5</c:v>
                </c:pt>
                <c:pt idx="57">
                  <c:v>4743.5</c:v>
                </c:pt>
                <c:pt idx="58">
                  <c:v>4746.5</c:v>
                </c:pt>
                <c:pt idx="59">
                  <c:v>4745.5</c:v>
                </c:pt>
                <c:pt idx="60">
                  <c:v>4747.5</c:v>
                </c:pt>
                <c:pt idx="61">
                  <c:v>4745.5</c:v>
                </c:pt>
                <c:pt idx="62">
                  <c:v>4751.5</c:v>
                </c:pt>
                <c:pt idx="63">
                  <c:v>4748.5</c:v>
                </c:pt>
                <c:pt idx="64">
                  <c:v>4748.5</c:v>
                </c:pt>
                <c:pt idx="65">
                  <c:v>4754</c:v>
                </c:pt>
                <c:pt idx="66">
                  <c:v>4751</c:v>
                </c:pt>
                <c:pt idx="67">
                  <c:v>4757</c:v>
                </c:pt>
                <c:pt idx="68">
                  <c:v>4756.5</c:v>
                </c:pt>
                <c:pt idx="69">
                  <c:v>4756.5</c:v>
                </c:pt>
                <c:pt idx="70">
                  <c:v>4756</c:v>
                </c:pt>
                <c:pt idx="71">
                  <c:v>4757.5</c:v>
                </c:pt>
                <c:pt idx="72">
                  <c:v>4763</c:v>
                </c:pt>
                <c:pt idx="73">
                  <c:v>4761.5</c:v>
                </c:pt>
                <c:pt idx="74">
                  <c:v>4762.5</c:v>
                </c:pt>
                <c:pt idx="75">
                  <c:v>4759.5</c:v>
                </c:pt>
                <c:pt idx="76">
                  <c:v>4762.5</c:v>
                </c:pt>
                <c:pt idx="77">
                  <c:v>4763.5</c:v>
                </c:pt>
                <c:pt idx="78">
                  <c:v>4764.5</c:v>
                </c:pt>
                <c:pt idx="79">
                  <c:v>4765</c:v>
                </c:pt>
                <c:pt idx="80">
                  <c:v>4767</c:v>
                </c:pt>
                <c:pt idx="81">
                  <c:v>4767</c:v>
                </c:pt>
                <c:pt idx="82">
                  <c:v>4768</c:v>
                </c:pt>
                <c:pt idx="83">
                  <c:v>4769</c:v>
                </c:pt>
                <c:pt idx="84">
                  <c:v>4768.5</c:v>
                </c:pt>
                <c:pt idx="85">
                  <c:v>4768</c:v>
                </c:pt>
                <c:pt idx="86">
                  <c:v>4772</c:v>
                </c:pt>
                <c:pt idx="87">
                  <c:v>4774.5</c:v>
                </c:pt>
                <c:pt idx="88">
                  <c:v>4771.5</c:v>
                </c:pt>
                <c:pt idx="89">
                  <c:v>4773.5</c:v>
                </c:pt>
                <c:pt idx="90">
                  <c:v>4776</c:v>
                </c:pt>
                <c:pt idx="91">
                  <c:v>4775</c:v>
                </c:pt>
                <c:pt idx="92">
                  <c:v>4778.5</c:v>
                </c:pt>
                <c:pt idx="93">
                  <c:v>4775</c:v>
                </c:pt>
                <c:pt idx="94">
                  <c:v>4775.5</c:v>
                </c:pt>
                <c:pt idx="95">
                  <c:v>4778</c:v>
                </c:pt>
                <c:pt idx="96">
                  <c:v>4779</c:v>
                </c:pt>
                <c:pt idx="97">
                  <c:v>4782</c:v>
                </c:pt>
                <c:pt idx="98">
                  <c:v>4780</c:v>
                </c:pt>
                <c:pt idx="99">
                  <c:v>4782</c:v>
                </c:pt>
                <c:pt idx="100">
                  <c:v>4780</c:v>
                </c:pt>
                <c:pt idx="101">
                  <c:v>4783.5</c:v>
                </c:pt>
                <c:pt idx="102">
                  <c:v>4783</c:v>
                </c:pt>
                <c:pt idx="103">
                  <c:v>4787.5</c:v>
                </c:pt>
                <c:pt idx="104">
                  <c:v>4784</c:v>
                </c:pt>
                <c:pt idx="105">
                  <c:v>4784.5</c:v>
                </c:pt>
                <c:pt idx="106">
                  <c:v>4788.5</c:v>
                </c:pt>
                <c:pt idx="107">
                  <c:v>4789</c:v>
                </c:pt>
                <c:pt idx="108">
                  <c:v>4788</c:v>
                </c:pt>
                <c:pt idx="109">
                  <c:v>4786</c:v>
                </c:pt>
                <c:pt idx="110">
                  <c:v>4788.5</c:v>
                </c:pt>
                <c:pt idx="111">
                  <c:v>4788.5</c:v>
                </c:pt>
                <c:pt idx="112">
                  <c:v>4794.5</c:v>
                </c:pt>
                <c:pt idx="113">
                  <c:v>4792.5</c:v>
                </c:pt>
                <c:pt idx="114">
                  <c:v>4791</c:v>
                </c:pt>
                <c:pt idx="115">
                  <c:v>4793</c:v>
                </c:pt>
                <c:pt idx="116">
                  <c:v>4793</c:v>
                </c:pt>
                <c:pt idx="117">
                  <c:v>4792.5</c:v>
                </c:pt>
                <c:pt idx="118">
                  <c:v>4795</c:v>
                </c:pt>
                <c:pt idx="119">
                  <c:v>4793.5</c:v>
                </c:pt>
                <c:pt idx="120">
                  <c:v>4791</c:v>
                </c:pt>
                <c:pt idx="121">
                  <c:v>4797.5</c:v>
                </c:pt>
                <c:pt idx="122">
                  <c:v>4798.5</c:v>
                </c:pt>
                <c:pt idx="123">
                  <c:v>4796.5</c:v>
                </c:pt>
                <c:pt idx="124">
                  <c:v>4799.5</c:v>
                </c:pt>
                <c:pt idx="125">
                  <c:v>4800.5</c:v>
                </c:pt>
                <c:pt idx="126">
                  <c:v>4798</c:v>
                </c:pt>
                <c:pt idx="127">
                  <c:v>4800.5</c:v>
                </c:pt>
                <c:pt idx="128">
                  <c:v>4802</c:v>
                </c:pt>
                <c:pt idx="129">
                  <c:v>4800.5</c:v>
                </c:pt>
                <c:pt idx="130">
                  <c:v>4802.5</c:v>
                </c:pt>
                <c:pt idx="131">
                  <c:v>4802.5</c:v>
                </c:pt>
                <c:pt idx="132">
                  <c:v>4806</c:v>
                </c:pt>
                <c:pt idx="133">
                  <c:v>4803.5</c:v>
                </c:pt>
                <c:pt idx="134">
                  <c:v>4805.5</c:v>
                </c:pt>
                <c:pt idx="135">
                  <c:v>4803</c:v>
                </c:pt>
                <c:pt idx="136">
                  <c:v>4804</c:v>
                </c:pt>
                <c:pt idx="137">
                  <c:v>4805.5</c:v>
                </c:pt>
                <c:pt idx="138">
                  <c:v>4805</c:v>
                </c:pt>
                <c:pt idx="139">
                  <c:v>4807</c:v>
                </c:pt>
                <c:pt idx="140">
                  <c:v>4808.5</c:v>
                </c:pt>
                <c:pt idx="141">
                  <c:v>4806.5</c:v>
                </c:pt>
                <c:pt idx="142">
                  <c:v>4806.5</c:v>
                </c:pt>
                <c:pt idx="143">
                  <c:v>4811</c:v>
                </c:pt>
                <c:pt idx="144">
                  <c:v>4809.5</c:v>
                </c:pt>
                <c:pt idx="145">
                  <c:v>4811</c:v>
                </c:pt>
                <c:pt idx="146">
                  <c:v>4812.5</c:v>
                </c:pt>
                <c:pt idx="147">
                  <c:v>4809.5</c:v>
                </c:pt>
                <c:pt idx="148">
                  <c:v>4812.5</c:v>
                </c:pt>
                <c:pt idx="149">
                  <c:v>4811.5</c:v>
                </c:pt>
                <c:pt idx="150">
                  <c:v>4811.5</c:v>
                </c:pt>
                <c:pt idx="151">
                  <c:v>4810.5</c:v>
                </c:pt>
                <c:pt idx="152">
                  <c:v>4814</c:v>
                </c:pt>
                <c:pt idx="153">
                  <c:v>4814</c:v>
                </c:pt>
                <c:pt idx="154">
                  <c:v>4814</c:v>
                </c:pt>
                <c:pt idx="155">
                  <c:v>4815</c:v>
                </c:pt>
                <c:pt idx="156">
                  <c:v>4814.5</c:v>
                </c:pt>
                <c:pt idx="157">
                  <c:v>4816</c:v>
                </c:pt>
                <c:pt idx="158">
                  <c:v>4816</c:v>
                </c:pt>
                <c:pt idx="159">
                  <c:v>4817.5</c:v>
                </c:pt>
                <c:pt idx="160">
                  <c:v>4821</c:v>
                </c:pt>
                <c:pt idx="161">
                  <c:v>4816.5</c:v>
                </c:pt>
                <c:pt idx="162">
                  <c:v>4818</c:v>
                </c:pt>
                <c:pt idx="163">
                  <c:v>4816.5</c:v>
                </c:pt>
                <c:pt idx="164">
                  <c:v>4822</c:v>
                </c:pt>
                <c:pt idx="165">
                  <c:v>4820</c:v>
                </c:pt>
                <c:pt idx="166">
                  <c:v>4821.5</c:v>
                </c:pt>
                <c:pt idx="167">
                  <c:v>4824</c:v>
                </c:pt>
                <c:pt idx="168">
                  <c:v>4822.5</c:v>
                </c:pt>
                <c:pt idx="169">
                  <c:v>4822</c:v>
                </c:pt>
                <c:pt idx="170">
                  <c:v>4820</c:v>
                </c:pt>
                <c:pt idx="171">
                  <c:v>4822</c:v>
                </c:pt>
                <c:pt idx="172">
                  <c:v>4824.5</c:v>
                </c:pt>
                <c:pt idx="173">
                  <c:v>4824.5</c:v>
                </c:pt>
                <c:pt idx="174">
                  <c:v>4824</c:v>
                </c:pt>
                <c:pt idx="175">
                  <c:v>4826.5</c:v>
                </c:pt>
                <c:pt idx="176">
                  <c:v>4825</c:v>
                </c:pt>
                <c:pt idx="177">
                  <c:v>4824.5</c:v>
                </c:pt>
                <c:pt idx="178">
                  <c:v>4826.5</c:v>
                </c:pt>
                <c:pt idx="179">
                  <c:v>4827</c:v>
                </c:pt>
                <c:pt idx="180">
                  <c:v>4827</c:v>
                </c:pt>
                <c:pt idx="181">
                  <c:v>4824.5</c:v>
                </c:pt>
                <c:pt idx="182">
                  <c:v>4828.5</c:v>
                </c:pt>
                <c:pt idx="183">
                  <c:v>4827</c:v>
                </c:pt>
                <c:pt idx="184">
                  <c:v>4828.5</c:v>
                </c:pt>
                <c:pt idx="185">
                  <c:v>4830</c:v>
                </c:pt>
                <c:pt idx="186">
                  <c:v>4831.5</c:v>
                </c:pt>
                <c:pt idx="187">
                  <c:v>4827.5</c:v>
                </c:pt>
                <c:pt idx="188">
                  <c:v>4833</c:v>
                </c:pt>
                <c:pt idx="189">
                  <c:v>4831</c:v>
                </c:pt>
                <c:pt idx="190">
                  <c:v>4829</c:v>
                </c:pt>
                <c:pt idx="191">
                  <c:v>4831.5</c:v>
                </c:pt>
                <c:pt idx="192">
                  <c:v>4830.5</c:v>
                </c:pt>
                <c:pt idx="193">
                  <c:v>4831</c:v>
                </c:pt>
                <c:pt idx="194">
                  <c:v>4837</c:v>
                </c:pt>
                <c:pt idx="195">
                  <c:v>4835</c:v>
                </c:pt>
                <c:pt idx="196">
                  <c:v>4835</c:v>
                </c:pt>
                <c:pt idx="197">
                  <c:v>4833.5</c:v>
                </c:pt>
                <c:pt idx="198">
                  <c:v>4834</c:v>
                </c:pt>
                <c:pt idx="199">
                  <c:v>4835</c:v>
                </c:pt>
                <c:pt idx="200">
                  <c:v>4834</c:v>
                </c:pt>
                <c:pt idx="201">
                  <c:v>4835</c:v>
                </c:pt>
                <c:pt idx="202">
                  <c:v>4834</c:v>
                </c:pt>
                <c:pt idx="203">
                  <c:v>4833</c:v>
                </c:pt>
                <c:pt idx="204">
                  <c:v>4837.5</c:v>
                </c:pt>
                <c:pt idx="205">
                  <c:v>4836</c:v>
                </c:pt>
                <c:pt idx="206">
                  <c:v>4837</c:v>
                </c:pt>
                <c:pt idx="207">
                  <c:v>4835</c:v>
                </c:pt>
                <c:pt idx="208">
                  <c:v>4835.5</c:v>
                </c:pt>
                <c:pt idx="209">
                  <c:v>4837</c:v>
                </c:pt>
                <c:pt idx="210">
                  <c:v>4838.5</c:v>
                </c:pt>
                <c:pt idx="211">
                  <c:v>4837</c:v>
                </c:pt>
                <c:pt idx="212">
                  <c:v>4844</c:v>
                </c:pt>
                <c:pt idx="213">
                  <c:v>4839</c:v>
                </c:pt>
                <c:pt idx="214">
                  <c:v>4839</c:v>
                </c:pt>
                <c:pt idx="215">
                  <c:v>4841</c:v>
                </c:pt>
                <c:pt idx="216">
                  <c:v>4838</c:v>
                </c:pt>
                <c:pt idx="217">
                  <c:v>4840</c:v>
                </c:pt>
                <c:pt idx="218">
                  <c:v>4841.5</c:v>
                </c:pt>
                <c:pt idx="219">
                  <c:v>4844.5</c:v>
                </c:pt>
                <c:pt idx="220">
                  <c:v>4837.5</c:v>
                </c:pt>
                <c:pt idx="221">
                  <c:v>4844.5</c:v>
                </c:pt>
                <c:pt idx="222">
                  <c:v>4843.5</c:v>
                </c:pt>
                <c:pt idx="223">
                  <c:v>4841.5</c:v>
                </c:pt>
                <c:pt idx="224">
                  <c:v>4844</c:v>
                </c:pt>
                <c:pt idx="225">
                  <c:v>4845</c:v>
                </c:pt>
                <c:pt idx="226">
                  <c:v>4845</c:v>
                </c:pt>
                <c:pt idx="227">
                  <c:v>4844.5</c:v>
                </c:pt>
                <c:pt idx="228">
                  <c:v>4843</c:v>
                </c:pt>
                <c:pt idx="229">
                  <c:v>4847.5</c:v>
                </c:pt>
                <c:pt idx="230">
                  <c:v>4845</c:v>
                </c:pt>
                <c:pt idx="231">
                  <c:v>4844.5</c:v>
                </c:pt>
                <c:pt idx="232">
                  <c:v>4843.5</c:v>
                </c:pt>
                <c:pt idx="233">
                  <c:v>4848</c:v>
                </c:pt>
                <c:pt idx="234">
                  <c:v>4843</c:v>
                </c:pt>
                <c:pt idx="235">
                  <c:v>4843.5</c:v>
                </c:pt>
                <c:pt idx="236">
                  <c:v>4846.5</c:v>
                </c:pt>
                <c:pt idx="237">
                  <c:v>4846</c:v>
                </c:pt>
                <c:pt idx="238">
                  <c:v>4849.5</c:v>
                </c:pt>
                <c:pt idx="239">
                  <c:v>4851</c:v>
                </c:pt>
                <c:pt idx="240">
                  <c:v>4846.5</c:v>
                </c:pt>
                <c:pt idx="241">
                  <c:v>4849.5</c:v>
                </c:pt>
                <c:pt idx="242">
                  <c:v>4852.5</c:v>
                </c:pt>
                <c:pt idx="243">
                  <c:v>4853.5</c:v>
                </c:pt>
                <c:pt idx="244">
                  <c:v>4846</c:v>
                </c:pt>
                <c:pt idx="245">
                  <c:v>4848</c:v>
                </c:pt>
                <c:pt idx="246">
                  <c:v>4851</c:v>
                </c:pt>
                <c:pt idx="247">
                  <c:v>4850</c:v>
                </c:pt>
                <c:pt idx="248">
                  <c:v>4847</c:v>
                </c:pt>
                <c:pt idx="249">
                  <c:v>4848</c:v>
                </c:pt>
                <c:pt idx="250">
                  <c:v>4852</c:v>
                </c:pt>
                <c:pt idx="251">
                  <c:v>4853.5</c:v>
                </c:pt>
                <c:pt idx="252">
                  <c:v>4853.5</c:v>
                </c:pt>
                <c:pt idx="253">
                  <c:v>4851.5</c:v>
                </c:pt>
                <c:pt idx="254">
                  <c:v>4852</c:v>
                </c:pt>
                <c:pt idx="255">
                  <c:v>4851</c:v>
                </c:pt>
                <c:pt idx="256">
                  <c:v>4851.5</c:v>
                </c:pt>
                <c:pt idx="257">
                  <c:v>4853.5</c:v>
                </c:pt>
                <c:pt idx="258">
                  <c:v>4852.5</c:v>
                </c:pt>
                <c:pt idx="259">
                  <c:v>4855.5</c:v>
                </c:pt>
                <c:pt idx="260">
                  <c:v>4853.5</c:v>
                </c:pt>
                <c:pt idx="261">
                  <c:v>4854.5</c:v>
                </c:pt>
                <c:pt idx="262">
                  <c:v>4856</c:v>
                </c:pt>
                <c:pt idx="263">
                  <c:v>4852</c:v>
                </c:pt>
                <c:pt idx="264">
                  <c:v>4853.5</c:v>
                </c:pt>
                <c:pt idx="265">
                  <c:v>4853.5</c:v>
                </c:pt>
                <c:pt idx="266">
                  <c:v>4853</c:v>
                </c:pt>
                <c:pt idx="267">
                  <c:v>4856.5</c:v>
                </c:pt>
                <c:pt idx="268">
                  <c:v>4856</c:v>
                </c:pt>
                <c:pt idx="269">
                  <c:v>4858</c:v>
                </c:pt>
                <c:pt idx="270">
                  <c:v>4857</c:v>
                </c:pt>
                <c:pt idx="271">
                  <c:v>4858</c:v>
                </c:pt>
                <c:pt idx="272">
                  <c:v>4854.5</c:v>
                </c:pt>
                <c:pt idx="273">
                  <c:v>4856.5</c:v>
                </c:pt>
                <c:pt idx="274">
                  <c:v>4857</c:v>
                </c:pt>
                <c:pt idx="275">
                  <c:v>4856.5</c:v>
                </c:pt>
                <c:pt idx="276">
                  <c:v>4854</c:v>
                </c:pt>
                <c:pt idx="277">
                  <c:v>4861</c:v>
                </c:pt>
                <c:pt idx="278">
                  <c:v>4858.5</c:v>
                </c:pt>
                <c:pt idx="279">
                  <c:v>4857.5</c:v>
                </c:pt>
                <c:pt idx="280">
                  <c:v>4858.5</c:v>
                </c:pt>
                <c:pt idx="281">
                  <c:v>4857.5</c:v>
                </c:pt>
                <c:pt idx="282">
                  <c:v>4856</c:v>
                </c:pt>
                <c:pt idx="283">
                  <c:v>4860</c:v>
                </c:pt>
                <c:pt idx="284">
                  <c:v>4858</c:v>
                </c:pt>
                <c:pt idx="285">
                  <c:v>4859</c:v>
                </c:pt>
                <c:pt idx="286">
                  <c:v>4858.5</c:v>
                </c:pt>
                <c:pt idx="287">
                  <c:v>4861.5</c:v>
                </c:pt>
                <c:pt idx="288">
                  <c:v>4860.5</c:v>
                </c:pt>
                <c:pt idx="289">
                  <c:v>4860.5</c:v>
                </c:pt>
                <c:pt idx="290">
                  <c:v>4859.5</c:v>
                </c:pt>
                <c:pt idx="291">
                  <c:v>4863</c:v>
                </c:pt>
                <c:pt idx="292">
                  <c:v>4863.5</c:v>
                </c:pt>
                <c:pt idx="293">
                  <c:v>4863</c:v>
                </c:pt>
                <c:pt idx="294">
                  <c:v>4860.5</c:v>
                </c:pt>
                <c:pt idx="295">
                  <c:v>4866.5</c:v>
                </c:pt>
                <c:pt idx="296">
                  <c:v>4857.5</c:v>
                </c:pt>
                <c:pt idx="297">
                  <c:v>4858.5</c:v>
                </c:pt>
                <c:pt idx="298">
                  <c:v>4862.5</c:v>
                </c:pt>
                <c:pt idx="299">
                  <c:v>4863.5</c:v>
                </c:pt>
                <c:pt idx="300">
                  <c:v>4865</c:v>
                </c:pt>
                <c:pt idx="301">
                  <c:v>4862</c:v>
                </c:pt>
                <c:pt idx="302">
                  <c:v>4863.5</c:v>
                </c:pt>
                <c:pt idx="303">
                  <c:v>4862</c:v>
                </c:pt>
                <c:pt idx="304">
                  <c:v>4861</c:v>
                </c:pt>
                <c:pt idx="305">
                  <c:v>4863</c:v>
                </c:pt>
                <c:pt idx="306">
                  <c:v>4865</c:v>
                </c:pt>
                <c:pt idx="307">
                  <c:v>4863</c:v>
                </c:pt>
                <c:pt idx="308">
                  <c:v>4862</c:v>
                </c:pt>
                <c:pt idx="309">
                  <c:v>4868</c:v>
                </c:pt>
                <c:pt idx="310">
                  <c:v>4862.5</c:v>
                </c:pt>
                <c:pt idx="311">
                  <c:v>4863.5</c:v>
                </c:pt>
                <c:pt idx="312">
                  <c:v>4867</c:v>
                </c:pt>
                <c:pt idx="313">
                  <c:v>4865</c:v>
                </c:pt>
                <c:pt idx="314">
                  <c:v>4864</c:v>
                </c:pt>
                <c:pt idx="315">
                  <c:v>4866.5</c:v>
                </c:pt>
                <c:pt idx="316">
                  <c:v>4862.5</c:v>
                </c:pt>
                <c:pt idx="317">
                  <c:v>4865.5</c:v>
                </c:pt>
                <c:pt idx="318">
                  <c:v>4869</c:v>
                </c:pt>
                <c:pt idx="319">
                  <c:v>4867.5</c:v>
                </c:pt>
                <c:pt idx="320">
                  <c:v>4863</c:v>
                </c:pt>
              </c:numCache>
            </c:numRef>
          </c:yVal>
          <c:smooth val="1"/>
        </c:ser>
        <c:axId val="69511424"/>
        <c:axId val="69517696"/>
      </c:scatterChart>
      <c:valAx>
        <c:axId val="69511424"/>
        <c:scaling>
          <c:orientation val="minMax"/>
          <c:max val="40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crossAx val="69517696"/>
        <c:crosses val="autoZero"/>
        <c:crossBetween val="midCat"/>
      </c:valAx>
      <c:valAx>
        <c:axId val="69517696"/>
        <c:scaling>
          <c:orientation val="minMax"/>
          <c:max val="5000"/>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crossAx val="69511424"/>
        <c:crosses val="autoZero"/>
        <c:crossBetween val="midCat"/>
      </c:valAx>
    </c:plotArea>
    <c:plotVisOnly val="1"/>
  </c:chart>
  <c:spPr>
    <a:ln>
      <a:solidFill>
        <a:prstClr val="black"/>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7215645561428108"/>
          <c:y val="0.18292505103528733"/>
          <c:w val="0.75128836635146634"/>
          <c:h val="0.62294497909983504"/>
        </c:manualLayout>
      </c:layout>
      <c:scatterChart>
        <c:scatterStyle val="smoothMarker"/>
        <c:ser>
          <c:idx val="0"/>
          <c:order val="0"/>
          <c:tx>
            <c:strRef>
              <c:f>'graph data 70deg '!$D$1:$F$1</c:f>
              <c:strCache>
                <c:ptCount val="1"/>
                <c:pt idx="0">
                  <c:v>A1a16-A2</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'!$F$4:$F$324</c:f>
              <c:numCache>
                <c:formatCode>0</c:formatCode>
                <c:ptCount val="321"/>
                <c:pt idx="0">
                  <c:v>2120.5</c:v>
                </c:pt>
                <c:pt idx="1">
                  <c:v>2110.5</c:v>
                </c:pt>
                <c:pt idx="2">
                  <c:v>2110.5</c:v>
                </c:pt>
                <c:pt idx="3">
                  <c:v>2113</c:v>
                </c:pt>
                <c:pt idx="4">
                  <c:v>2120</c:v>
                </c:pt>
                <c:pt idx="5">
                  <c:v>2131</c:v>
                </c:pt>
                <c:pt idx="6">
                  <c:v>2167.5</c:v>
                </c:pt>
                <c:pt idx="7">
                  <c:v>2285.5</c:v>
                </c:pt>
                <c:pt idx="8">
                  <c:v>2482.5</c:v>
                </c:pt>
                <c:pt idx="9">
                  <c:v>2770.5</c:v>
                </c:pt>
                <c:pt idx="10">
                  <c:v>3100</c:v>
                </c:pt>
                <c:pt idx="11">
                  <c:v>3417.5</c:v>
                </c:pt>
                <c:pt idx="12">
                  <c:v>3693</c:v>
                </c:pt>
                <c:pt idx="13">
                  <c:v>3932</c:v>
                </c:pt>
                <c:pt idx="14">
                  <c:v>4121</c:v>
                </c:pt>
                <c:pt idx="15">
                  <c:v>4281.5</c:v>
                </c:pt>
                <c:pt idx="16">
                  <c:v>4413</c:v>
                </c:pt>
                <c:pt idx="17">
                  <c:v>4533.5</c:v>
                </c:pt>
                <c:pt idx="18">
                  <c:v>4641</c:v>
                </c:pt>
                <c:pt idx="19">
                  <c:v>4739</c:v>
                </c:pt>
                <c:pt idx="20">
                  <c:v>4853.5</c:v>
                </c:pt>
                <c:pt idx="21">
                  <c:v>4871.5</c:v>
                </c:pt>
                <c:pt idx="22">
                  <c:v>4767.5</c:v>
                </c:pt>
                <c:pt idx="23">
                  <c:v>4730.5</c:v>
                </c:pt>
                <c:pt idx="24">
                  <c:v>4721</c:v>
                </c:pt>
                <c:pt idx="25">
                  <c:v>4717.5</c:v>
                </c:pt>
                <c:pt idx="26">
                  <c:v>4714</c:v>
                </c:pt>
                <c:pt idx="27">
                  <c:v>4715.5</c:v>
                </c:pt>
                <c:pt idx="28">
                  <c:v>4715</c:v>
                </c:pt>
                <c:pt idx="29">
                  <c:v>4714</c:v>
                </c:pt>
                <c:pt idx="30">
                  <c:v>4714.5</c:v>
                </c:pt>
                <c:pt idx="31">
                  <c:v>4713.5</c:v>
                </c:pt>
                <c:pt idx="32">
                  <c:v>4715.5</c:v>
                </c:pt>
                <c:pt idx="33">
                  <c:v>4716.5</c:v>
                </c:pt>
                <c:pt idx="34">
                  <c:v>4719.5</c:v>
                </c:pt>
                <c:pt idx="35">
                  <c:v>4720</c:v>
                </c:pt>
                <c:pt idx="36">
                  <c:v>4721</c:v>
                </c:pt>
                <c:pt idx="37">
                  <c:v>4720.5</c:v>
                </c:pt>
                <c:pt idx="38">
                  <c:v>4721.5</c:v>
                </c:pt>
                <c:pt idx="39">
                  <c:v>4725</c:v>
                </c:pt>
                <c:pt idx="40">
                  <c:v>4727.5</c:v>
                </c:pt>
                <c:pt idx="41">
                  <c:v>4725</c:v>
                </c:pt>
                <c:pt idx="42">
                  <c:v>4727</c:v>
                </c:pt>
                <c:pt idx="43">
                  <c:v>4729.5</c:v>
                </c:pt>
                <c:pt idx="44">
                  <c:v>4730.5</c:v>
                </c:pt>
                <c:pt idx="45">
                  <c:v>4730.5</c:v>
                </c:pt>
                <c:pt idx="46">
                  <c:v>4730.5</c:v>
                </c:pt>
                <c:pt idx="47">
                  <c:v>4730.5</c:v>
                </c:pt>
                <c:pt idx="48">
                  <c:v>4735.5</c:v>
                </c:pt>
                <c:pt idx="49">
                  <c:v>4732.5</c:v>
                </c:pt>
                <c:pt idx="50">
                  <c:v>4734</c:v>
                </c:pt>
                <c:pt idx="51">
                  <c:v>4734.5</c:v>
                </c:pt>
                <c:pt idx="52">
                  <c:v>4738.5</c:v>
                </c:pt>
                <c:pt idx="53">
                  <c:v>4739.5</c:v>
                </c:pt>
                <c:pt idx="54">
                  <c:v>4741</c:v>
                </c:pt>
                <c:pt idx="55">
                  <c:v>4742.5</c:v>
                </c:pt>
                <c:pt idx="56">
                  <c:v>4741.5</c:v>
                </c:pt>
                <c:pt idx="57">
                  <c:v>4743.5</c:v>
                </c:pt>
                <c:pt idx="58">
                  <c:v>4746.5</c:v>
                </c:pt>
                <c:pt idx="59">
                  <c:v>4745.5</c:v>
                </c:pt>
                <c:pt idx="60">
                  <c:v>4747.5</c:v>
                </c:pt>
                <c:pt idx="61">
                  <c:v>4745.5</c:v>
                </c:pt>
                <c:pt idx="62">
                  <c:v>4751.5</c:v>
                </c:pt>
                <c:pt idx="63">
                  <c:v>4748.5</c:v>
                </c:pt>
                <c:pt idx="64">
                  <c:v>4748.5</c:v>
                </c:pt>
                <c:pt idx="65">
                  <c:v>4754</c:v>
                </c:pt>
                <c:pt idx="66">
                  <c:v>4751</c:v>
                </c:pt>
                <c:pt idx="67">
                  <c:v>4757</c:v>
                </c:pt>
                <c:pt idx="68">
                  <c:v>4756.5</c:v>
                </c:pt>
                <c:pt idx="69">
                  <c:v>4756.5</c:v>
                </c:pt>
                <c:pt idx="70">
                  <c:v>4756</c:v>
                </c:pt>
                <c:pt idx="71">
                  <c:v>4757.5</c:v>
                </c:pt>
                <c:pt idx="72">
                  <c:v>4763</c:v>
                </c:pt>
                <c:pt idx="73">
                  <c:v>4761.5</c:v>
                </c:pt>
                <c:pt idx="74">
                  <c:v>4762.5</c:v>
                </c:pt>
                <c:pt idx="75">
                  <c:v>4759.5</c:v>
                </c:pt>
                <c:pt idx="76">
                  <c:v>4762.5</c:v>
                </c:pt>
                <c:pt idx="77">
                  <c:v>4763.5</c:v>
                </c:pt>
                <c:pt idx="78">
                  <c:v>4764.5</c:v>
                </c:pt>
                <c:pt idx="79">
                  <c:v>4765</c:v>
                </c:pt>
                <c:pt idx="80">
                  <c:v>4767</c:v>
                </c:pt>
                <c:pt idx="81">
                  <c:v>4767</c:v>
                </c:pt>
                <c:pt idx="82">
                  <c:v>4768</c:v>
                </c:pt>
                <c:pt idx="83">
                  <c:v>4769</c:v>
                </c:pt>
                <c:pt idx="84">
                  <c:v>4768.5</c:v>
                </c:pt>
                <c:pt idx="85">
                  <c:v>4768</c:v>
                </c:pt>
                <c:pt idx="86">
                  <c:v>4772</c:v>
                </c:pt>
                <c:pt idx="87">
                  <c:v>4774.5</c:v>
                </c:pt>
                <c:pt idx="88">
                  <c:v>4771.5</c:v>
                </c:pt>
                <c:pt idx="89">
                  <c:v>4773.5</c:v>
                </c:pt>
                <c:pt idx="90">
                  <c:v>4776</c:v>
                </c:pt>
                <c:pt idx="91">
                  <c:v>4775</c:v>
                </c:pt>
                <c:pt idx="92">
                  <c:v>4778.5</c:v>
                </c:pt>
                <c:pt idx="93">
                  <c:v>4775</c:v>
                </c:pt>
                <c:pt idx="94">
                  <c:v>4775.5</c:v>
                </c:pt>
                <c:pt idx="95">
                  <c:v>4778</c:v>
                </c:pt>
                <c:pt idx="96">
                  <c:v>4779</c:v>
                </c:pt>
                <c:pt idx="97">
                  <c:v>4782</c:v>
                </c:pt>
                <c:pt idx="98">
                  <c:v>4780</c:v>
                </c:pt>
                <c:pt idx="99">
                  <c:v>4782</c:v>
                </c:pt>
                <c:pt idx="100">
                  <c:v>4780</c:v>
                </c:pt>
                <c:pt idx="101">
                  <c:v>4783.5</c:v>
                </c:pt>
                <c:pt idx="102">
                  <c:v>4783</c:v>
                </c:pt>
                <c:pt idx="103">
                  <c:v>4787.5</c:v>
                </c:pt>
                <c:pt idx="104">
                  <c:v>4784</c:v>
                </c:pt>
                <c:pt idx="105">
                  <c:v>4784.5</c:v>
                </c:pt>
                <c:pt idx="106">
                  <c:v>4788.5</c:v>
                </c:pt>
                <c:pt idx="107">
                  <c:v>4789</c:v>
                </c:pt>
                <c:pt idx="108">
                  <c:v>4788</c:v>
                </c:pt>
                <c:pt idx="109">
                  <c:v>4786</c:v>
                </c:pt>
                <c:pt idx="110">
                  <c:v>4788.5</c:v>
                </c:pt>
                <c:pt idx="111">
                  <c:v>4788.5</c:v>
                </c:pt>
                <c:pt idx="112">
                  <c:v>4794.5</c:v>
                </c:pt>
                <c:pt idx="113">
                  <c:v>4792.5</c:v>
                </c:pt>
                <c:pt idx="114">
                  <c:v>4791</c:v>
                </c:pt>
                <c:pt idx="115">
                  <c:v>4793</c:v>
                </c:pt>
                <c:pt idx="116">
                  <c:v>4793</c:v>
                </c:pt>
                <c:pt idx="117">
                  <c:v>4792.5</c:v>
                </c:pt>
                <c:pt idx="118">
                  <c:v>4795</c:v>
                </c:pt>
                <c:pt idx="119">
                  <c:v>4793.5</c:v>
                </c:pt>
                <c:pt idx="120">
                  <c:v>4791</c:v>
                </c:pt>
                <c:pt idx="121">
                  <c:v>4797.5</c:v>
                </c:pt>
                <c:pt idx="122">
                  <c:v>4798.5</c:v>
                </c:pt>
                <c:pt idx="123">
                  <c:v>4796.5</c:v>
                </c:pt>
                <c:pt idx="124">
                  <c:v>4799.5</c:v>
                </c:pt>
                <c:pt idx="125">
                  <c:v>4800.5</c:v>
                </c:pt>
                <c:pt idx="126">
                  <c:v>4798</c:v>
                </c:pt>
                <c:pt idx="127">
                  <c:v>4800.5</c:v>
                </c:pt>
                <c:pt idx="128">
                  <c:v>4802</c:v>
                </c:pt>
                <c:pt idx="129">
                  <c:v>4800.5</c:v>
                </c:pt>
                <c:pt idx="130">
                  <c:v>4802.5</c:v>
                </c:pt>
                <c:pt idx="131">
                  <c:v>4802.5</c:v>
                </c:pt>
                <c:pt idx="132">
                  <c:v>4806</c:v>
                </c:pt>
                <c:pt idx="133">
                  <c:v>4803.5</c:v>
                </c:pt>
                <c:pt idx="134">
                  <c:v>4805.5</c:v>
                </c:pt>
                <c:pt idx="135">
                  <c:v>4803</c:v>
                </c:pt>
                <c:pt idx="136">
                  <c:v>4804</c:v>
                </c:pt>
                <c:pt idx="137">
                  <c:v>4805.5</c:v>
                </c:pt>
                <c:pt idx="138">
                  <c:v>4805</c:v>
                </c:pt>
                <c:pt idx="139">
                  <c:v>4807</c:v>
                </c:pt>
                <c:pt idx="140">
                  <c:v>4808.5</c:v>
                </c:pt>
                <c:pt idx="141">
                  <c:v>4806.5</c:v>
                </c:pt>
                <c:pt idx="142">
                  <c:v>4806.5</c:v>
                </c:pt>
                <c:pt idx="143">
                  <c:v>4811</c:v>
                </c:pt>
                <c:pt idx="144">
                  <c:v>4809.5</c:v>
                </c:pt>
                <c:pt idx="145">
                  <c:v>4811</c:v>
                </c:pt>
                <c:pt idx="146">
                  <c:v>4812.5</c:v>
                </c:pt>
                <c:pt idx="147">
                  <c:v>4809.5</c:v>
                </c:pt>
                <c:pt idx="148">
                  <c:v>4812.5</c:v>
                </c:pt>
                <c:pt idx="149">
                  <c:v>4811.5</c:v>
                </c:pt>
                <c:pt idx="150">
                  <c:v>4811.5</c:v>
                </c:pt>
                <c:pt idx="151">
                  <c:v>4810.5</c:v>
                </c:pt>
                <c:pt idx="152">
                  <c:v>4814</c:v>
                </c:pt>
                <c:pt idx="153">
                  <c:v>4814</c:v>
                </c:pt>
                <c:pt idx="154">
                  <c:v>4814</c:v>
                </c:pt>
                <c:pt idx="155">
                  <c:v>4815</c:v>
                </c:pt>
                <c:pt idx="156">
                  <c:v>4814.5</c:v>
                </c:pt>
                <c:pt idx="157">
                  <c:v>4816</c:v>
                </c:pt>
                <c:pt idx="158">
                  <c:v>4816</c:v>
                </c:pt>
                <c:pt idx="159">
                  <c:v>4817.5</c:v>
                </c:pt>
                <c:pt idx="160">
                  <c:v>4821</c:v>
                </c:pt>
                <c:pt idx="161">
                  <c:v>4816.5</c:v>
                </c:pt>
                <c:pt idx="162">
                  <c:v>4818</c:v>
                </c:pt>
                <c:pt idx="163">
                  <c:v>4816.5</c:v>
                </c:pt>
                <c:pt idx="164">
                  <c:v>4822</c:v>
                </c:pt>
                <c:pt idx="165">
                  <c:v>4820</c:v>
                </c:pt>
                <c:pt idx="166">
                  <c:v>4821.5</c:v>
                </c:pt>
                <c:pt idx="167">
                  <c:v>4824</c:v>
                </c:pt>
                <c:pt idx="168">
                  <c:v>4822.5</c:v>
                </c:pt>
                <c:pt idx="169">
                  <c:v>4822</c:v>
                </c:pt>
                <c:pt idx="170">
                  <c:v>4820</c:v>
                </c:pt>
                <c:pt idx="171">
                  <c:v>4822</c:v>
                </c:pt>
                <c:pt idx="172">
                  <c:v>4824.5</c:v>
                </c:pt>
                <c:pt idx="173">
                  <c:v>4824.5</c:v>
                </c:pt>
                <c:pt idx="174">
                  <c:v>4824</c:v>
                </c:pt>
                <c:pt idx="175">
                  <c:v>4826.5</c:v>
                </c:pt>
                <c:pt idx="176">
                  <c:v>4825</c:v>
                </c:pt>
                <c:pt idx="177">
                  <c:v>4824.5</c:v>
                </c:pt>
                <c:pt idx="178">
                  <c:v>4826.5</c:v>
                </c:pt>
                <c:pt idx="179">
                  <c:v>4827</c:v>
                </c:pt>
                <c:pt idx="180">
                  <c:v>4827</c:v>
                </c:pt>
                <c:pt idx="181">
                  <c:v>4824.5</c:v>
                </c:pt>
                <c:pt idx="182">
                  <c:v>4828.5</c:v>
                </c:pt>
                <c:pt idx="183">
                  <c:v>4827</c:v>
                </c:pt>
                <c:pt idx="184">
                  <c:v>4828.5</c:v>
                </c:pt>
                <c:pt idx="185">
                  <c:v>4830</c:v>
                </c:pt>
                <c:pt idx="186">
                  <c:v>4831.5</c:v>
                </c:pt>
                <c:pt idx="187">
                  <c:v>4827.5</c:v>
                </c:pt>
                <c:pt idx="188">
                  <c:v>4833</c:v>
                </c:pt>
                <c:pt idx="189">
                  <c:v>4831</c:v>
                </c:pt>
                <c:pt idx="190">
                  <c:v>4829</c:v>
                </c:pt>
                <c:pt idx="191">
                  <c:v>4831.5</c:v>
                </c:pt>
                <c:pt idx="192">
                  <c:v>4830.5</c:v>
                </c:pt>
                <c:pt idx="193">
                  <c:v>4831</c:v>
                </c:pt>
                <c:pt idx="194">
                  <c:v>4837</c:v>
                </c:pt>
                <c:pt idx="195">
                  <c:v>4835</c:v>
                </c:pt>
                <c:pt idx="196">
                  <c:v>4835</c:v>
                </c:pt>
                <c:pt idx="197">
                  <c:v>4833.5</c:v>
                </c:pt>
                <c:pt idx="198">
                  <c:v>4834</c:v>
                </c:pt>
                <c:pt idx="199">
                  <c:v>4835</c:v>
                </c:pt>
                <c:pt idx="200">
                  <c:v>4834</c:v>
                </c:pt>
                <c:pt idx="201">
                  <c:v>4835</c:v>
                </c:pt>
                <c:pt idx="202">
                  <c:v>4834</c:v>
                </c:pt>
                <c:pt idx="203">
                  <c:v>4833</c:v>
                </c:pt>
                <c:pt idx="204">
                  <c:v>4837.5</c:v>
                </c:pt>
                <c:pt idx="205">
                  <c:v>4836</c:v>
                </c:pt>
                <c:pt idx="206">
                  <c:v>4837</c:v>
                </c:pt>
                <c:pt idx="207">
                  <c:v>4835</c:v>
                </c:pt>
                <c:pt idx="208">
                  <c:v>4835.5</c:v>
                </c:pt>
                <c:pt idx="209">
                  <c:v>4837</c:v>
                </c:pt>
                <c:pt idx="210">
                  <c:v>4838.5</c:v>
                </c:pt>
                <c:pt idx="211">
                  <c:v>4837</c:v>
                </c:pt>
                <c:pt idx="212">
                  <c:v>4844</c:v>
                </c:pt>
                <c:pt idx="213">
                  <c:v>4839</c:v>
                </c:pt>
                <c:pt idx="214">
                  <c:v>4839</c:v>
                </c:pt>
                <c:pt idx="215">
                  <c:v>4841</c:v>
                </c:pt>
                <c:pt idx="216">
                  <c:v>4838</c:v>
                </c:pt>
                <c:pt idx="217">
                  <c:v>4840</c:v>
                </c:pt>
                <c:pt idx="218">
                  <c:v>4841.5</c:v>
                </c:pt>
                <c:pt idx="219">
                  <c:v>4844.5</c:v>
                </c:pt>
                <c:pt idx="220">
                  <c:v>4837.5</c:v>
                </c:pt>
                <c:pt idx="221">
                  <c:v>4844.5</c:v>
                </c:pt>
                <c:pt idx="222">
                  <c:v>4843.5</c:v>
                </c:pt>
                <c:pt idx="223">
                  <c:v>4841.5</c:v>
                </c:pt>
                <c:pt idx="224">
                  <c:v>4844</c:v>
                </c:pt>
                <c:pt idx="225">
                  <c:v>4845</c:v>
                </c:pt>
                <c:pt idx="226">
                  <c:v>4845</c:v>
                </c:pt>
                <c:pt idx="227">
                  <c:v>4844.5</c:v>
                </c:pt>
                <c:pt idx="228">
                  <c:v>4843</c:v>
                </c:pt>
                <c:pt idx="229">
                  <c:v>4847.5</c:v>
                </c:pt>
                <c:pt idx="230">
                  <c:v>4845</c:v>
                </c:pt>
                <c:pt idx="231">
                  <c:v>4844.5</c:v>
                </c:pt>
                <c:pt idx="232">
                  <c:v>4843.5</c:v>
                </c:pt>
                <c:pt idx="233">
                  <c:v>4848</c:v>
                </c:pt>
                <c:pt idx="234">
                  <c:v>4843</c:v>
                </c:pt>
                <c:pt idx="235">
                  <c:v>4843.5</c:v>
                </c:pt>
                <c:pt idx="236">
                  <c:v>4846.5</c:v>
                </c:pt>
                <c:pt idx="237">
                  <c:v>4846</c:v>
                </c:pt>
                <c:pt idx="238">
                  <c:v>4849.5</c:v>
                </c:pt>
                <c:pt idx="239">
                  <c:v>4851</c:v>
                </c:pt>
                <c:pt idx="240">
                  <c:v>4846.5</c:v>
                </c:pt>
                <c:pt idx="241">
                  <c:v>4849.5</c:v>
                </c:pt>
                <c:pt idx="242">
                  <c:v>4852.5</c:v>
                </c:pt>
                <c:pt idx="243">
                  <c:v>4853.5</c:v>
                </c:pt>
                <c:pt idx="244">
                  <c:v>4846</c:v>
                </c:pt>
                <c:pt idx="245">
                  <c:v>4848</c:v>
                </c:pt>
                <c:pt idx="246">
                  <c:v>4851</c:v>
                </c:pt>
                <c:pt idx="247">
                  <c:v>4850</c:v>
                </c:pt>
                <c:pt idx="248">
                  <c:v>4847</c:v>
                </c:pt>
                <c:pt idx="249">
                  <c:v>4848</c:v>
                </c:pt>
                <c:pt idx="250">
                  <c:v>4852</c:v>
                </c:pt>
                <c:pt idx="251">
                  <c:v>4853.5</c:v>
                </c:pt>
                <c:pt idx="252">
                  <c:v>4853.5</c:v>
                </c:pt>
                <c:pt idx="253">
                  <c:v>4851.5</c:v>
                </c:pt>
                <c:pt idx="254">
                  <c:v>4852</c:v>
                </c:pt>
                <c:pt idx="255">
                  <c:v>4851</c:v>
                </c:pt>
                <c:pt idx="256">
                  <c:v>4851.5</c:v>
                </c:pt>
                <c:pt idx="257">
                  <c:v>4853.5</c:v>
                </c:pt>
                <c:pt idx="258">
                  <c:v>4852.5</c:v>
                </c:pt>
                <c:pt idx="259">
                  <c:v>4855.5</c:v>
                </c:pt>
                <c:pt idx="260">
                  <c:v>4853.5</c:v>
                </c:pt>
                <c:pt idx="261">
                  <c:v>4854.5</c:v>
                </c:pt>
                <c:pt idx="262">
                  <c:v>4856</c:v>
                </c:pt>
                <c:pt idx="263">
                  <c:v>4852</c:v>
                </c:pt>
                <c:pt idx="264">
                  <c:v>4853.5</c:v>
                </c:pt>
                <c:pt idx="265">
                  <c:v>4853.5</c:v>
                </c:pt>
                <c:pt idx="266">
                  <c:v>4853</c:v>
                </c:pt>
                <c:pt idx="267">
                  <c:v>4856.5</c:v>
                </c:pt>
                <c:pt idx="268">
                  <c:v>4856</c:v>
                </c:pt>
                <c:pt idx="269">
                  <c:v>4858</c:v>
                </c:pt>
                <c:pt idx="270">
                  <c:v>4857</c:v>
                </c:pt>
                <c:pt idx="271">
                  <c:v>4858</c:v>
                </c:pt>
                <c:pt idx="272">
                  <c:v>4854.5</c:v>
                </c:pt>
                <c:pt idx="273">
                  <c:v>4856.5</c:v>
                </c:pt>
                <c:pt idx="274">
                  <c:v>4857</c:v>
                </c:pt>
                <c:pt idx="275">
                  <c:v>4856.5</c:v>
                </c:pt>
                <c:pt idx="276">
                  <c:v>4854</c:v>
                </c:pt>
                <c:pt idx="277">
                  <c:v>4861</c:v>
                </c:pt>
                <c:pt idx="278">
                  <c:v>4858.5</c:v>
                </c:pt>
                <c:pt idx="279">
                  <c:v>4857.5</c:v>
                </c:pt>
                <c:pt idx="280">
                  <c:v>4858.5</c:v>
                </c:pt>
                <c:pt idx="281">
                  <c:v>4857.5</c:v>
                </c:pt>
                <c:pt idx="282">
                  <c:v>4856</c:v>
                </c:pt>
                <c:pt idx="283">
                  <c:v>4860</c:v>
                </c:pt>
                <c:pt idx="284">
                  <c:v>4858</c:v>
                </c:pt>
                <c:pt idx="285">
                  <c:v>4859</c:v>
                </c:pt>
                <c:pt idx="286">
                  <c:v>4858.5</c:v>
                </c:pt>
                <c:pt idx="287">
                  <c:v>4861.5</c:v>
                </c:pt>
                <c:pt idx="288">
                  <c:v>4860.5</c:v>
                </c:pt>
                <c:pt idx="289">
                  <c:v>4860.5</c:v>
                </c:pt>
                <c:pt idx="290">
                  <c:v>4859.5</c:v>
                </c:pt>
                <c:pt idx="291">
                  <c:v>4863</c:v>
                </c:pt>
                <c:pt idx="292">
                  <c:v>4863.5</c:v>
                </c:pt>
                <c:pt idx="293">
                  <c:v>4863</c:v>
                </c:pt>
                <c:pt idx="294">
                  <c:v>4860.5</c:v>
                </c:pt>
                <c:pt idx="295">
                  <c:v>4866.5</c:v>
                </c:pt>
                <c:pt idx="296">
                  <c:v>4857.5</c:v>
                </c:pt>
                <c:pt idx="297">
                  <c:v>4858.5</c:v>
                </c:pt>
                <c:pt idx="298">
                  <c:v>4862.5</c:v>
                </c:pt>
                <c:pt idx="299">
                  <c:v>4863.5</c:v>
                </c:pt>
                <c:pt idx="300">
                  <c:v>4865</c:v>
                </c:pt>
                <c:pt idx="301">
                  <c:v>4862</c:v>
                </c:pt>
                <c:pt idx="302">
                  <c:v>4863.5</c:v>
                </c:pt>
                <c:pt idx="303">
                  <c:v>4862</c:v>
                </c:pt>
                <c:pt idx="304">
                  <c:v>4861</c:v>
                </c:pt>
                <c:pt idx="305">
                  <c:v>4863</c:v>
                </c:pt>
                <c:pt idx="306">
                  <c:v>4865</c:v>
                </c:pt>
                <c:pt idx="307">
                  <c:v>4863</c:v>
                </c:pt>
                <c:pt idx="308">
                  <c:v>4862</c:v>
                </c:pt>
                <c:pt idx="309">
                  <c:v>4868</c:v>
                </c:pt>
                <c:pt idx="310">
                  <c:v>4862.5</c:v>
                </c:pt>
                <c:pt idx="311">
                  <c:v>4863.5</c:v>
                </c:pt>
                <c:pt idx="312">
                  <c:v>4867</c:v>
                </c:pt>
                <c:pt idx="313">
                  <c:v>4865</c:v>
                </c:pt>
                <c:pt idx="314">
                  <c:v>4864</c:v>
                </c:pt>
                <c:pt idx="315">
                  <c:v>4866.5</c:v>
                </c:pt>
                <c:pt idx="316">
                  <c:v>4862.5</c:v>
                </c:pt>
                <c:pt idx="317">
                  <c:v>4865.5</c:v>
                </c:pt>
                <c:pt idx="318">
                  <c:v>4869</c:v>
                </c:pt>
                <c:pt idx="319">
                  <c:v>4867.5</c:v>
                </c:pt>
                <c:pt idx="320">
                  <c:v>4863</c:v>
                </c:pt>
              </c:numCache>
            </c:numRef>
          </c:yVal>
          <c:smooth val="1"/>
        </c:ser>
        <c:ser>
          <c:idx val="1"/>
          <c:order val="1"/>
          <c:tx>
            <c:strRef>
              <c:f>'graph data 70deg '!$G$1:$I$1</c:f>
              <c:strCache>
                <c:ptCount val="1"/>
                <c:pt idx="0">
                  <c:v>Buffer Blk</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'!$I$4:$I$324</c:f>
              <c:numCache>
                <c:formatCode>0</c:formatCode>
                <c:ptCount val="321"/>
                <c:pt idx="0">
                  <c:v>2081.5</c:v>
                </c:pt>
                <c:pt idx="1">
                  <c:v>2083.5</c:v>
                </c:pt>
                <c:pt idx="2">
                  <c:v>2080</c:v>
                </c:pt>
                <c:pt idx="3">
                  <c:v>2081.5</c:v>
                </c:pt>
                <c:pt idx="4">
                  <c:v>2082.5</c:v>
                </c:pt>
                <c:pt idx="5">
                  <c:v>2087.5</c:v>
                </c:pt>
                <c:pt idx="6">
                  <c:v>2088.5</c:v>
                </c:pt>
                <c:pt idx="7">
                  <c:v>2094</c:v>
                </c:pt>
                <c:pt idx="8">
                  <c:v>2090.5</c:v>
                </c:pt>
                <c:pt idx="9">
                  <c:v>2097.5</c:v>
                </c:pt>
                <c:pt idx="10">
                  <c:v>2099.5</c:v>
                </c:pt>
                <c:pt idx="11">
                  <c:v>2102</c:v>
                </c:pt>
                <c:pt idx="12">
                  <c:v>2104</c:v>
                </c:pt>
                <c:pt idx="13">
                  <c:v>2107.5</c:v>
                </c:pt>
                <c:pt idx="14">
                  <c:v>2109</c:v>
                </c:pt>
                <c:pt idx="15">
                  <c:v>2112.5</c:v>
                </c:pt>
                <c:pt idx="16">
                  <c:v>2115</c:v>
                </c:pt>
                <c:pt idx="17">
                  <c:v>2121.5</c:v>
                </c:pt>
                <c:pt idx="18">
                  <c:v>2119.5</c:v>
                </c:pt>
                <c:pt idx="19">
                  <c:v>2123.5</c:v>
                </c:pt>
                <c:pt idx="20">
                  <c:v>2124</c:v>
                </c:pt>
                <c:pt idx="21">
                  <c:v>2124.5</c:v>
                </c:pt>
                <c:pt idx="22">
                  <c:v>2123.5</c:v>
                </c:pt>
                <c:pt idx="23">
                  <c:v>2123.5</c:v>
                </c:pt>
                <c:pt idx="24">
                  <c:v>2123.5</c:v>
                </c:pt>
                <c:pt idx="25">
                  <c:v>2122.5</c:v>
                </c:pt>
                <c:pt idx="26">
                  <c:v>2122.5</c:v>
                </c:pt>
                <c:pt idx="27">
                  <c:v>2122.5</c:v>
                </c:pt>
                <c:pt idx="28">
                  <c:v>2123</c:v>
                </c:pt>
                <c:pt idx="29">
                  <c:v>2123.5</c:v>
                </c:pt>
                <c:pt idx="30">
                  <c:v>2121</c:v>
                </c:pt>
                <c:pt idx="31">
                  <c:v>2122</c:v>
                </c:pt>
                <c:pt idx="32">
                  <c:v>2122.5</c:v>
                </c:pt>
                <c:pt idx="33">
                  <c:v>2123.5</c:v>
                </c:pt>
                <c:pt idx="34">
                  <c:v>2124</c:v>
                </c:pt>
                <c:pt idx="35">
                  <c:v>2123</c:v>
                </c:pt>
                <c:pt idx="36">
                  <c:v>2122.5</c:v>
                </c:pt>
                <c:pt idx="37">
                  <c:v>2123</c:v>
                </c:pt>
                <c:pt idx="38">
                  <c:v>2123</c:v>
                </c:pt>
                <c:pt idx="39">
                  <c:v>2124.5</c:v>
                </c:pt>
                <c:pt idx="40">
                  <c:v>2122</c:v>
                </c:pt>
                <c:pt idx="41">
                  <c:v>2119</c:v>
                </c:pt>
                <c:pt idx="42">
                  <c:v>2121</c:v>
                </c:pt>
                <c:pt idx="43">
                  <c:v>2123</c:v>
                </c:pt>
                <c:pt idx="44">
                  <c:v>2125</c:v>
                </c:pt>
                <c:pt idx="45">
                  <c:v>2122.5</c:v>
                </c:pt>
                <c:pt idx="46">
                  <c:v>2120</c:v>
                </c:pt>
                <c:pt idx="47">
                  <c:v>2124</c:v>
                </c:pt>
                <c:pt idx="48">
                  <c:v>2122</c:v>
                </c:pt>
                <c:pt idx="49">
                  <c:v>2120.5</c:v>
                </c:pt>
                <c:pt idx="50">
                  <c:v>2121</c:v>
                </c:pt>
                <c:pt idx="51">
                  <c:v>2121.5</c:v>
                </c:pt>
                <c:pt idx="52">
                  <c:v>2121.5</c:v>
                </c:pt>
                <c:pt idx="53">
                  <c:v>2120.5</c:v>
                </c:pt>
                <c:pt idx="54">
                  <c:v>2121</c:v>
                </c:pt>
                <c:pt idx="55">
                  <c:v>2122</c:v>
                </c:pt>
                <c:pt idx="56">
                  <c:v>2125.5</c:v>
                </c:pt>
                <c:pt idx="57">
                  <c:v>2123</c:v>
                </c:pt>
                <c:pt idx="58">
                  <c:v>2121</c:v>
                </c:pt>
                <c:pt idx="59">
                  <c:v>2121.5</c:v>
                </c:pt>
                <c:pt idx="60">
                  <c:v>2120.5</c:v>
                </c:pt>
                <c:pt idx="61">
                  <c:v>2123.5</c:v>
                </c:pt>
                <c:pt idx="62">
                  <c:v>2121</c:v>
                </c:pt>
                <c:pt idx="63">
                  <c:v>2121.5</c:v>
                </c:pt>
                <c:pt idx="64">
                  <c:v>2123.5</c:v>
                </c:pt>
                <c:pt idx="65">
                  <c:v>2121</c:v>
                </c:pt>
                <c:pt idx="66">
                  <c:v>2121</c:v>
                </c:pt>
                <c:pt idx="67">
                  <c:v>2123</c:v>
                </c:pt>
                <c:pt idx="68">
                  <c:v>2124</c:v>
                </c:pt>
                <c:pt idx="69">
                  <c:v>2120</c:v>
                </c:pt>
                <c:pt idx="70">
                  <c:v>2121</c:v>
                </c:pt>
                <c:pt idx="71">
                  <c:v>2121.5</c:v>
                </c:pt>
                <c:pt idx="72">
                  <c:v>2119</c:v>
                </c:pt>
                <c:pt idx="73">
                  <c:v>2121.5</c:v>
                </c:pt>
                <c:pt idx="74">
                  <c:v>2121.5</c:v>
                </c:pt>
                <c:pt idx="75">
                  <c:v>2121.5</c:v>
                </c:pt>
                <c:pt idx="76">
                  <c:v>2122</c:v>
                </c:pt>
                <c:pt idx="77">
                  <c:v>2119</c:v>
                </c:pt>
                <c:pt idx="78">
                  <c:v>2119.5</c:v>
                </c:pt>
                <c:pt idx="79">
                  <c:v>2122</c:v>
                </c:pt>
                <c:pt idx="80">
                  <c:v>2123.5</c:v>
                </c:pt>
                <c:pt idx="81">
                  <c:v>2121.5</c:v>
                </c:pt>
                <c:pt idx="82">
                  <c:v>2120</c:v>
                </c:pt>
                <c:pt idx="83">
                  <c:v>2121.5</c:v>
                </c:pt>
                <c:pt idx="84">
                  <c:v>2124.5</c:v>
                </c:pt>
                <c:pt idx="85">
                  <c:v>2119.5</c:v>
                </c:pt>
                <c:pt idx="86">
                  <c:v>2122.5</c:v>
                </c:pt>
                <c:pt idx="87">
                  <c:v>2122</c:v>
                </c:pt>
                <c:pt idx="88">
                  <c:v>2122</c:v>
                </c:pt>
                <c:pt idx="89">
                  <c:v>2120.5</c:v>
                </c:pt>
                <c:pt idx="90">
                  <c:v>2121</c:v>
                </c:pt>
                <c:pt idx="91">
                  <c:v>2120.5</c:v>
                </c:pt>
                <c:pt idx="92">
                  <c:v>2123.5</c:v>
                </c:pt>
                <c:pt idx="93">
                  <c:v>2124.5</c:v>
                </c:pt>
                <c:pt idx="94">
                  <c:v>2119</c:v>
                </c:pt>
                <c:pt idx="95">
                  <c:v>2123</c:v>
                </c:pt>
                <c:pt idx="96">
                  <c:v>2123.5</c:v>
                </c:pt>
                <c:pt idx="97">
                  <c:v>2123.5</c:v>
                </c:pt>
                <c:pt idx="98">
                  <c:v>2121.5</c:v>
                </c:pt>
                <c:pt idx="99">
                  <c:v>2122.5</c:v>
                </c:pt>
                <c:pt idx="100">
                  <c:v>2122</c:v>
                </c:pt>
                <c:pt idx="101">
                  <c:v>2122.5</c:v>
                </c:pt>
                <c:pt idx="102">
                  <c:v>2122</c:v>
                </c:pt>
                <c:pt idx="103">
                  <c:v>2121.5</c:v>
                </c:pt>
                <c:pt idx="104">
                  <c:v>2121</c:v>
                </c:pt>
                <c:pt idx="105">
                  <c:v>2124</c:v>
                </c:pt>
                <c:pt idx="106">
                  <c:v>2119</c:v>
                </c:pt>
                <c:pt idx="107">
                  <c:v>2120.5</c:v>
                </c:pt>
                <c:pt idx="108">
                  <c:v>2122</c:v>
                </c:pt>
                <c:pt idx="109">
                  <c:v>2119</c:v>
                </c:pt>
                <c:pt idx="110">
                  <c:v>2124</c:v>
                </c:pt>
                <c:pt idx="111">
                  <c:v>2122.5</c:v>
                </c:pt>
                <c:pt idx="112">
                  <c:v>2125.5</c:v>
                </c:pt>
                <c:pt idx="113">
                  <c:v>2122</c:v>
                </c:pt>
                <c:pt idx="114">
                  <c:v>2121</c:v>
                </c:pt>
                <c:pt idx="115">
                  <c:v>2121.5</c:v>
                </c:pt>
                <c:pt idx="116">
                  <c:v>2121.5</c:v>
                </c:pt>
                <c:pt idx="117">
                  <c:v>2121</c:v>
                </c:pt>
                <c:pt idx="118">
                  <c:v>2121</c:v>
                </c:pt>
                <c:pt idx="119">
                  <c:v>2123</c:v>
                </c:pt>
                <c:pt idx="120">
                  <c:v>2121</c:v>
                </c:pt>
                <c:pt idx="121">
                  <c:v>2122.5</c:v>
                </c:pt>
                <c:pt idx="122">
                  <c:v>2120</c:v>
                </c:pt>
                <c:pt idx="123">
                  <c:v>2119</c:v>
                </c:pt>
                <c:pt idx="124">
                  <c:v>2122.5</c:v>
                </c:pt>
                <c:pt idx="125">
                  <c:v>2120.5</c:v>
                </c:pt>
                <c:pt idx="126">
                  <c:v>2121</c:v>
                </c:pt>
                <c:pt idx="127">
                  <c:v>2122</c:v>
                </c:pt>
                <c:pt idx="128">
                  <c:v>2118</c:v>
                </c:pt>
                <c:pt idx="129">
                  <c:v>2122.5</c:v>
                </c:pt>
                <c:pt idx="130">
                  <c:v>2121</c:v>
                </c:pt>
                <c:pt idx="131">
                  <c:v>2122.5</c:v>
                </c:pt>
                <c:pt idx="132">
                  <c:v>2121</c:v>
                </c:pt>
                <c:pt idx="133">
                  <c:v>2121.5</c:v>
                </c:pt>
                <c:pt idx="134">
                  <c:v>2124.5</c:v>
                </c:pt>
                <c:pt idx="135">
                  <c:v>2122</c:v>
                </c:pt>
                <c:pt idx="136">
                  <c:v>2120</c:v>
                </c:pt>
                <c:pt idx="137">
                  <c:v>2122.5</c:v>
                </c:pt>
                <c:pt idx="138">
                  <c:v>2121.5</c:v>
                </c:pt>
                <c:pt idx="139">
                  <c:v>2123</c:v>
                </c:pt>
                <c:pt idx="140">
                  <c:v>2120.5</c:v>
                </c:pt>
                <c:pt idx="141">
                  <c:v>2124</c:v>
                </c:pt>
                <c:pt idx="142">
                  <c:v>2122.5</c:v>
                </c:pt>
                <c:pt idx="143">
                  <c:v>2122.5</c:v>
                </c:pt>
                <c:pt idx="144">
                  <c:v>2120</c:v>
                </c:pt>
                <c:pt idx="145">
                  <c:v>2121.5</c:v>
                </c:pt>
                <c:pt idx="146">
                  <c:v>2121</c:v>
                </c:pt>
                <c:pt idx="147">
                  <c:v>2121</c:v>
                </c:pt>
                <c:pt idx="148">
                  <c:v>2121.5</c:v>
                </c:pt>
                <c:pt idx="149">
                  <c:v>2120.5</c:v>
                </c:pt>
                <c:pt idx="150">
                  <c:v>2120.5</c:v>
                </c:pt>
                <c:pt idx="151">
                  <c:v>2124</c:v>
                </c:pt>
                <c:pt idx="152">
                  <c:v>2123.5</c:v>
                </c:pt>
                <c:pt idx="153">
                  <c:v>2119.5</c:v>
                </c:pt>
                <c:pt idx="154">
                  <c:v>2120.5</c:v>
                </c:pt>
                <c:pt idx="155">
                  <c:v>2120.5</c:v>
                </c:pt>
                <c:pt idx="156">
                  <c:v>2122</c:v>
                </c:pt>
                <c:pt idx="157">
                  <c:v>2122</c:v>
                </c:pt>
                <c:pt idx="158">
                  <c:v>2121.5</c:v>
                </c:pt>
                <c:pt idx="159">
                  <c:v>2121.5</c:v>
                </c:pt>
                <c:pt idx="160">
                  <c:v>2123.5</c:v>
                </c:pt>
                <c:pt idx="161">
                  <c:v>2120.5</c:v>
                </c:pt>
                <c:pt idx="162">
                  <c:v>2120.5</c:v>
                </c:pt>
                <c:pt idx="163">
                  <c:v>2123.5</c:v>
                </c:pt>
                <c:pt idx="164">
                  <c:v>2123</c:v>
                </c:pt>
                <c:pt idx="165">
                  <c:v>2123</c:v>
                </c:pt>
                <c:pt idx="166">
                  <c:v>2122</c:v>
                </c:pt>
                <c:pt idx="167">
                  <c:v>2120.5</c:v>
                </c:pt>
                <c:pt idx="168">
                  <c:v>2121.5</c:v>
                </c:pt>
                <c:pt idx="169">
                  <c:v>2120.5</c:v>
                </c:pt>
                <c:pt idx="170">
                  <c:v>2121</c:v>
                </c:pt>
                <c:pt idx="171">
                  <c:v>2121.5</c:v>
                </c:pt>
                <c:pt idx="172">
                  <c:v>2120</c:v>
                </c:pt>
                <c:pt idx="173">
                  <c:v>2122</c:v>
                </c:pt>
                <c:pt idx="174">
                  <c:v>2122</c:v>
                </c:pt>
                <c:pt idx="175">
                  <c:v>2120</c:v>
                </c:pt>
                <c:pt idx="176">
                  <c:v>2121</c:v>
                </c:pt>
                <c:pt idx="177">
                  <c:v>2120.5</c:v>
                </c:pt>
                <c:pt idx="178">
                  <c:v>2123.5</c:v>
                </c:pt>
                <c:pt idx="179">
                  <c:v>2122.5</c:v>
                </c:pt>
                <c:pt idx="180">
                  <c:v>2124.5</c:v>
                </c:pt>
                <c:pt idx="181">
                  <c:v>2123</c:v>
                </c:pt>
                <c:pt idx="182">
                  <c:v>2123.5</c:v>
                </c:pt>
                <c:pt idx="183">
                  <c:v>2122</c:v>
                </c:pt>
                <c:pt idx="184">
                  <c:v>2122</c:v>
                </c:pt>
                <c:pt idx="185">
                  <c:v>2122</c:v>
                </c:pt>
                <c:pt idx="186">
                  <c:v>2119.5</c:v>
                </c:pt>
                <c:pt idx="187">
                  <c:v>2122</c:v>
                </c:pt>
                <c:pt idx="188">
                  <c:v>2123</c:v>
                </c:pt>
                <c:pt idx="189">
                  <c:v>2121</c:v>
                </c:pt>
                <c:pt idx="190">
                  <c:v>2124</c:v>
                </c:pt>
                <c:pt idx="191">
                  <c:v>2120.5</c:v>
                </c:pt>
                <c:pt idx="192">
                  <c:v>2122</c:v>
                </c:pt>
                <c:pt idx="193">
                  <c:v>2124.5</c:v>
                </c:pt>
                <c:pt idx="194">
                  <c:v>2121.5</c:v>
                </c:pt>
                <c:pt idx="195">
                  <c:v>2122.5</c:v>
                </c:pt>
                <c:pt idx="196">
                  <c:v>2122</c:v>
                </c:pt>
                <c:pt idx="197">
                  <c:v>2122</c:v>
                </c:pt>
                <c:pt idx="198">
                  <c:v>2122</c:v>
                </c:pt>
                <c:pt idx="199">
                  <c:v>2119</c:v>
                </c:pt>
                <c:pt idx="200">
                  <c:v>2120.5</c:v>
                </c:pt>
                <c:pt idx="201">
                  <c:v>2122</c:v>
                </c:pt>
                <c:pt idx="202">
                  <c:v>2118.5</c:v>
                </c:pt>
                <c:pt idx="203">
                  <c:v>2121.5</c:v>
                </c:pt>
                <c:pt idx="204">
                  <c:v>2121.5</c:v>
                </c:pt>
                <c:pt idx="205">
                  <c:v>2123</c:v>
                </c:pt>
                <c:pt idx="206">
                  <c:v>2125.5</c:v>
                </c:pt>
                <c:pt idx="207">
                  <c:v>2123.5</c:v>
                </c:pt>
                <c:pt idx="208">
                  <c:v>2119.5</c:v>
                </c:pt>
                <c:pt idx="209">
                  <c:v>2123.5</c:v>
                </c:pt>
                <c:pt idx="210">
                  <c:v>2122</c:v>
                </c:pt>
                <c:pt idx="211">
                  <c:v>2120</c:v>
                </c:pt>
                <c:pt idx="212">
                  <c:v>2118</c:v>
                </c:pt>
                <c:pt idx="213">
                  <c:v>2121.5</c:v>
                </c:pt>
                <c:pt idx="214">
                  <c:v>2119.5</c:v>
                </c:pt>
                <c:pt idx="215">
                  <c:v>2122.5</c:v>
                </c:pt>
                <c:pt idx="216">
                  <c:v>2122.5</c:v>
                </c:pt>
                <c:pt idx="217">
                  <c:v>2122.5</c:v>
                </c:pt>
                <c:pt idx="218">
                  <c:v>2122</c:v>
                </c:pt>
                <c:pt idx="219">
                  <c:v>2120</c:v>
                </c:pt>
                <c:pt idx="220">
                  <c:v>2121</c:v>
                </c:pt>
                <c:pt idx="221">
                  <c:v>2125</c:v>
                </c:pt>
                <c:pt idx="222">
                  <c:v>2121</c:v>
                </c:pt>
                <c:pt idx="223">
                  <c:v>2121</c:v>
                </c:pt>
                <c:pt idx="224">
                  <c:v>2119</c:v>
                </c:pt>
                <c:pt idx="225">
                  <c:v>2124.5</c:v>
                </c:pt>
                <c:pt idx="226">
                  <c:v>2124.5</c:v>
                </c:pt>
                <c:pt idx="227">
                  <c:v>2121</c:v>
                </c:pt>
                <c:pt idx="228">
                  <c:v>2123</c:v>
                </c:pt>
                <c:pt idx="229">
                  <c:v>2123.5</c:v>
                </c:pt>
                <c:pt idx="230">
                  <c:v>2121.5</c:v>
                </c:pt>
                <c:pt idx="231">
                  <c:v>2120</c:v>
                </c:pt>
                <c:pt idx="232">
                  <c:v>2124</c:v>
                </c:pt>
                <c:pt idx="233">
                  <c:v>2121.5</c:v>
                </c:pt>
                <c:pt idx="234">
                  <c:v>2122.5</c:v>
                </c:pt>
                <c:pt idx="235">
                  <c:v>2122.5</c:v>
                </c:pt>
                <c:pt idx="236">
                  <c:v>2123.5</c:v>
                </c:pt>
                <c:pt idx="237">
                  <c:v>2122.5</c:v>
                </c:pt>
                <c:pt idx="238">
                  <c:v>2123</c:v>
                </c:pt>
                <c:pt idx="239">
                  <c:v>2123.5</c:v>
                </c:pt>
                <c:pt idx="240">
                  <c:v>2120</c:v>
                </c:pt>
                <c:pt idx="241">
                  <c:v>2120.5</c:v>
                </c:pt>
                <c:pt idx="242">
                  <c:v>2123</c:v>
                </c:pt>
                <c:pt idx="243">
                  <c:v>2123.5</c:v>
                </c:pt>
                <c:pt idx="244">
                  <c:v>2123</c:v>
                </c:pt>
                <c:pt idx="245">
                  <c:v>2122</c:v>
                </c:pt>
                <c:pt idx="246">
                  <c:v>2118.5</c:v>
                </c:pt>
                <c:pt idx="247">
                  <c:v>2121.5</c:v>
                </c:pt>
                <c:pt idx="248">
                  <c:v>2123</c:v>
                </c:pt>
                <c:pt idx="249">
                  <c:v>2122</c:v>
                </c:pt>
                <c:pt idx="250">
                  <c:v>2120</c:v>
                </c:pt>
                <c:pt idx="251">
                  <c:v>2124</c:v>
                </c:pt>
                <c:pt idx="252">
                  <c:v>2121.5</c:v>
                </c:pt>
                <c:pt idx="253">
                  <c:v>2121.5</c:v>
                </c:pt>
                <c:pt idx="254">
                  <c:v>2121</c:v>
                </c:pt>
                <c:pt idx="255">
                  <c:v>2121</c:v>
                </c:pt>
                <c:pt idx="256">
                  <c:v>2119.5</c:v>
                </c:pt>
                <c:pt idx="257">
                  <c:v>2117.5</c:v>
                </c:pt>
                <c:pt idx="258">
                  <c:v>2123</c:v>
                </c:pt>
                <c:pt idx="259">
                  <c:v>2121.5</c:v>
                </c:pt>
                <c:pt idx="260">
                  <c:v>2123</c:v>
                </c:pt>
                <c:pt idx="261">
                  <c:v>2122.5</c:v>
                </c:pt>
                <c:pt idx="262">
                  <c:v>2123.5</c:v>
                </c:pt>
                <c:pt idx="263">
                  <c:v>2123</c:v>
                </c:pt>
                <c:pt idx="264">
                  <c:v>2121.5</c:v>
                </c:pt>
                <c:pt idx="265">
                  <c:v>2121.5</c:v>
                </c:pt>
                <c:pt idx="266">
                  <c:v>2121.5</c:v>
                </c:pt>
                <c:pt idx="267">
                  <c:v>2120.5</c:v>
                </c:pt>
                <c:pt idx="268">
                  <c:v>2124.5</c:v>
                </c:pt>
                <c:pt idx="269">
                  <c:v>2122.5</c:v>
                </c:pt>
                <c:pt idx="270">
                  <c:v>2119</c:v>
                </c:pt>
                <c:pt idx="271">
                  <c:v>2123</c:v>
                </c:pt>
                <c:pt idx="272">
                  <c:v>2121.5</c:v>
                </c:pt>
                <c:pt idx="273">
                  <c:v>2124</c:v>
                </c:pt>
                <c:pt idx="274">
                  <c:v>2123.5</c:v>
                </c:pt>
                <c:pt idx="275">
                  <c:v>2124.5</c:v>
                </c:pt>
                <c:pt idx="276">
                  <c:v>2122.5</c:v>
                </c:pt>
                <c:pt idx="277">
                  <c:v>2120</c:v>
                </c:pt>
                <c:pt idx="278">
                  <c:v>2123.5</c:v>
                </c:pt>
                <c:pt idx="279">
                  <c:v>2124</c:v>
                </c:pt>
                <c:pt idx="280">
                  <c:v>2120</c:v>
                </c:pt>
                <c:pt idx="281">
                  <c:v>2124</c:v>
                </c:pt>
                <c:pt idx="282">
                  <c:v>2121.5</c:v>
                </c:pt>
                <c:pt idx="283">
                  <c:v>2119.5</c:v>
                </c:pt>
                <c:pt idx="284">
                  <c:v>2119</c:v>
                </c:pt>
                <c:pt idx="285">
                  <c:v>2120.5</c:v>
                </c:pt>
                <c:pt idx="286">
                  <c:v>2122</c:v>
                </c:pt>
                <c:pt idx="287">
                  <c:v>2124</c:v>
                </c:pt>
                <c:pt idx="288">
                  <c:v>2121.5</c:v>
                </c:pt>
                <c:pt idx="289">
                  <c:v>2120.5</c:v>
                </c:pt>
                <c:pt idx="290">
                  <c:v>2122.5</c:v>
                </c:pt>
                <c:pt idx="291">
                  <c:v>2121.5</c:v>
                </c:pt>
                <c:pt idx="292">
                  <c:v>2126.5</c:v>
                </c:pt>
                <c:pt idx="293">
                  <c:v>2122</c:v>
                </c:pt>
                <c:pt idx="294">
                  <c:v>2123.5</c:v>
                </c:pt>
                <c:pt idx="295">
                  <c:v>2123</c:v>
                </c:pt>
                <c:pt idx="296">
                  <c:v>2123.5</c:v>
                </c:pt>
                <c:pt idx="297">
                  <c:v>2122.5</c:v>
                </c:pt>
                <c:pt idx="298">
                  <c:v>2121.5</c:v>
                </c:pt>
                <c:pt idx="299">
                  <c:v>2121.5</c:v>
                </c:pt>
                <c:pt idx="300">
                  <c:v>2123</c:v>
                </c:pt>
                <c:pt idx="301">
                  <c:v>2122</c:v>
                </c:pt>
                <c:pt idx="302">
                  <c:v>2119.5</c:v>
                </c:pt>
                <c:pt idx="303">
                  <c:v>2123.5</c:v>
                </c:pt>
                <c:pt idx="304">
                  <c:v>2120</c:v>
                </c:pt>
                <c:pt idx="305">
                  <c:v>2120.5</c:v>
                </c:pt>
                <c:pt idx="306">
                  <c:v>2124</c:v>
                </c:pt>
                <c:pt idx="307">
                  <c:v>2123</c:v>
                </c:pt>
                <c:pt idx="308">
                  <c:v>2124.5</c:v>
                </c:pt>
                <c:pt idx="309">
                  <c:v>2121.5</c:v>
                </c:pt>
                <c:pt idx="310">
                  <c:v>2122</c:v>
                </c:pt>
                <c:pt idx="311">
                  <c:v>2123.5</c:v>
                </c:pt>
                <c:pt idx="312">
                  <c:v>2120</c:v>
                </c:pt>
                <c:pt idx="313">
                  <c:v>2121.5</c:v>
                </c:pt>
                <c:pt idx="314">
                  <c:v>2121</c:v>
                </c:pt>
                <c:pt idx="315">
                  <c:v>2124.5</c:v>
                </c:pt>
                <c:pt idx="316">
                  <c:v>2124</c:v>
                </c:pt>
                <c:pt idx="317">
                  <c:v>2121.5</c:v>
                </c:pt>
                <c:pt idx="318">
                  <c:v>2122</c:v>
                </c:pt>
                <c:pt idx="319">
                  <c:v>2123.5</c:v>
                </c:pt>
                <c:pt idx="320">
                  <c:v>2120.5</c:v>
                </c:pt>
              </c:numCache>
            </c:numRef>
          </c:yVal>
          <c:smooth val="1"/>
        </c:ser>
        <c:axId val="69551616"/>
        <c:axId val="69553536"/>
      </c:scatterChart>
      <c:valAx>
        <c:axId val="69551616"/>
        <c:scaling>
          <c:orientation val="minMax"/>
          <c:max val="400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69553536"/>
        <c:crosses val="autoZero"/>
        <c:crossBetween val="midCat"/>
      </c:valAx>
      <c:valAx>
        <c:axId val="69553536"/>
        <c:scaling>
          <c:orientation val="minMax"/>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69551616"/>
        <c:crosses val="autoZero"/>
        <c:crossBetween val="midCat"/>
      </c:valAx>
    </c:plotArea>
    <c:legend>
      <c:legendPos val="t"/>
      <c:layout/>
    </c:legend>
    <c:plotVisOnly val="1"/>
  </c:chart>
  <c:spPr>
    <a:ln>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1306988463966181"/>
          <c:y val="3.4565108094519861E-2"/>
          <c:w val="0.83287219658471168"/>
          <c:h val="0.75742123015166085"/>
        </c:manualLayout>
      </c:layout>
      <c:scatterChart>
        <c:scatterStyle val="smoothMarker"/>
        <c:ser>
          <c:idx val="0"/>
          <c:order val="0"/>
          <c:tx>
            <c:strRef>
              <c:f>'graph data 75deg '!$D$1:$F$1</c:f>
              <c:strCache>
                <c:ptCount val="1"/>
                <c:pt idx="0">
                  <c:v>A1a16-A2</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'!$F$4:$F$319</c:f>
              <c:numCache>
                <c:formatCode>0</c:formatCode>
                <c:ptCount val="316"/>
                <c:pt idx="0">
                  <c:v>2122</c:v>
                </c:pt>
                <c:pt idx="1">
                  <c:v>2108.5</c:v>
                </c:pt>
                <c:pt idx="2">
                  <c:v>2107</c:v>
                </c:pt>
                <c:pt idx="3">
                  <c:v>2109.5</c:v>
                </c:pt>
                <c:pt idx="4">
                  <c:v>2112.5</c:v>
                </c:pt>
                <c:pt idx="5">
                  <c:v>2126</c:v>
                </c:pt>
                <c:pt idx="6">
                  <c:v>2224</c:v>
                </c:pt>
                <c:pt idx="7">
                  <c:v>2369.5</c:v>
                </c:pt>
                <c:pt idx="8">
                  <c:v>2554</c:v>
                </c:pt>
                <c:pt idx="9">
                  <c:v>2937</c:v>
                </c:pt>
                <c:pt idx="10">
                  <c:v>3374</c:v>
                </c:pt>
                <c:pt idx="11">
                  <c:v>3788</c:v>
                </c:pt>
                <c:pt idx="12">
                  <c:v>4105</c:v>
                </c:pt>
                <c:pt idx="13">
                  <c:v>4417</c:v>
                </c:pt>
                <c:pt idx="14">
                  <c:v>4631</c:v>
                </c:pt>
                <c:pt idx="15">
                  <c:v>4817.5</c:v>
                </c:pt>
                <c:pt idx="16">
                  <c:v>4817</c:v>
                </c:pt>
                <c:pt idx="17">
                  <c:v>4736</c:v>
                </c:pt>
                <c:pt idx="18">
                  <c:v>4675</c:v>
                </c:pt>
                <c:pt idx="19">
                  <c:v>4653</c:v>
                </c:pt>
                <c:pt idx="20">
                  <c:v>4640.5</c:v>
                </c:pt>
                <c:pt idx="21">
                  <c:v>4638.5</c:v>
                </c:pt>
                <c:pt idx="22">
                  <c:v>4633.5</c:v>
                </c:pt>
                <c:pt idx="23">
                  <c:v>4635</c:v>
                </c:pt>
                <c:pt idx="24">
                  <c:v>4635</c:v>
                </c:pt>
                <c:pt idx="25">
                  <c:v>4630.5</c:v>
                </c:pt>
                <c:pt idx="26">
                  <c:v>4635.5</c:v>
                </c:pt>
                <c:pt idx="27">
                  <c:v>4635.5</c:v>
                </c:pt>
                <c:pt idx="28">
                  <c:v>4634</c:v>
                </c:pt>
                <c:pt idx="29">
                  <c:v>4638.5</c:v>
                </c:pt>
                <c:pt idx="30">
                  <c:v>4637</c:v>
                </c:pt>
                <c:pt idx="31">
                  <c:v>4638.5</c:v>
                </c:pt>
                <c:pt idx="32">
                  <c:v>4637</c:v>
                </c:pt>
                <c:pt idx="33">
                  <c:v>4638.5</c:v>
                </c:pt>
                <c:pt idx="34">
                  <c:v>4641</c:v>
                </c:pt>
                <c:pt idx="35">
                  <c:v>4638</c:v>
                </c:pt>
                <c:pt idx="36">
                  <c:v>4641.5</c:v>
                </c:pt>
                <c:pt idx="37">
                  <c:v>4642</c:v>
                </c:pt>
                <c:pt idx="38">
                  <c:v>4642</c:v>
                </c:pt>
                <c:pt idx="39">
                  <c:v>4646.5</c:v>
                </c:pt>
                <c:pt idx="40">
                  <c:v>4647</c:v>
                </c:pt>
                <c:pt idx="41">
                  <c:v>4648.5</c:v>
                </c:pt>
                <c:pt idx="42">
                  <c:v>4649</c:v>
                </c:pt>
                <c:pt idx="43">
                  <c:v>4649.5</c:v>
                </c:pt>
                <c:pt idx="44">
                  <c:v>4655</c:v>
                </c:pt>
                <c:pt idx="45">
                  <c:v>4656</c:v>
                </c:pt>
                <c:pt idx="46">
                  <c:v>4652.5</c:v>
                </c:pt>
                <c:pt idx="47">
                  <c:v>4656.5</c:v>
                </c:pt>
                <c:pt idx="48">
                  <c:v>4653</c:v>
                </c:pt>
                <c:pt idx="49">
                  <c:v>4660.5</c:v>
                </c:pt>
                <c:pt idx="50">
                  <c:v>4659</c:v>
                </c:pt>
                <c:pt idx="51">
                  <c:v>4660.5</c:v>
                </c:pt>
                <c:pt idx="52">
                  <c:v>4662.5</c:v>
                </c:pt>
                <c:pt idx="53">
                  <c:v>4666</c:v>
                </c:pt>
                <c:pt idx="54">
                  <c:v>4664</c:v>
                </c:pt>
                <c:pt idx="55">
                  <c:v>4666.5</c:v>
                </c:pt>
                <c:pt idx="56">
                  <c:v>4664.5</c:v>
                </c:pt>
                <c:pt idx="57">
                  <c:v>4669.5</c:v>
                </c:pt>
                <c:pt idx="58">
                  <c:v>4674</c:v>
                </c:pt>
                <c:pt idx="59">
                  <c:v>4671.5</c:v>
                </c:pt>
                <c:pt idx="60">
                  <c:v>4673</c:v>
                </c:pt>
                <c:pt idx="61">
                  <c:v>4675</c:v>
                </c:pt>
                <c:pt idx="62">
                  <c:v>4675</c:v>
                </c:pt>
                <c:pt idx="63">
                  <c:v>4678</c:v>
                </c:pt>
                <c:pt idx="64">
                  <c:v>4681</c:v>
                </c:pt>
                <c:pt idx="65">
                  <c:v>4681.5</c:v>
                </c:pt>
                <c:pt idx="66">
                  <c:v>4679</c:v>
                </c:pt>
                <c:pt idx="67">
                  <c:v>4681.5</c:v>
                </c:pt>
                <c:pt idx="68">
                  <c:v>4682.5</c:v>
                </c:pt>
                <c:pt idx="69">
                  <c:v>4684</c:v>
                </c:pt>
                <c:pt idx="70">
                  <c:v>4688.5</c:v>
                </c:pt>
                <c:pt idx="71">
                  <c:v>4689.5</c:v>
                </c:pt>
                <c:pt idx="72">
                  <c:v>4688</c:v>
                </c:pt>
                <c:pt idx="73">
                  <c:v>4690.5</c:v>
                </c:pt>
                <c:pt idx="74">
                  <c:v>4691</c:v>
                </c:pt>
                <c:pt idx="75">
                  <c:v>4691.5</c:v>
                </c:pt>
                <c:pt idx="76">
                  <c:v>4693</c:v>
                </c:pt>
                <c:pt idx="77">
                  <c:v>4694.5</c:v>
                </c:pt>
                <c:pt idx="78">
                  <c:v>4695.5</c:v>
                </c:pt>
                <c:pt idx="79">
                  <c:v>4697.5</c:v>
                </c:pt>
                <c:pt idx="80">
                  <c:v>4697.5</c:v>
                </c:pt>
                <c:pt idx="81">
                  <c:v>4699.5</c:v>
                </c:pt>
                <c:pt idx="82">
                  <c:v>4704.5</c:v>
                </c:pt>
                <c:pt idx="83">
                  <c:v>4701.5</c:v>
                </c:pt>
                <c:pt idx="84">
                  <c:v>4704.5</c:v>
                </c:pt>
                <c:pt idx="85">
                  <c:v>4708.5</c:v>
                </c:pt>
                <c:pt idx="86">
                  <c:v>4704.5</c:v>
                </c:pt>
                <c:pt idx="87">
                  <c:v>4707.5</c:v>
                </c:pt>
                <c:pt idx="88">
                  <c:v>4710.5</c:v>
                </c:pt>
                <c:pt idx="89">
                  <c:v>4709</c:v>
                </c:pt>
                <c:pt idx="90">
                  <c:v>4710.5</c:v>
                </c:pt>
                <c:pt idx="91">
                  <c:v>4715</c:v>
                </c:pt>
                <c:pt idx="92">
                  <c:v>4716</c:v>
                </c:pt>
                <c:pt idx="93">
                  <c:v>4717</c:v>
                </c:pt>
                <c:pt idx="94">
                  <c:v>4718</c:v>
                </c:pt>
                <c:pt idx="95">
                  <c:v>4720</c:v>
                </c:pt>
                <c:pt idx="96">
                  <c:v>4717</c:v>
                </c:pt>
                <c:pt idx="97">
                  <c:v>4717.5</c:v>
                </c:pt>
                <c:pt idx="98">
                  <c:v>4719</c:v>
                </c:pt>
                <c:pt idx="99">
                  <c:v>4722</c:v>
                </c:pt>
                <c:pt idx="100">
                  <c:v>4723.5</c:v>
                </c:pt>
                <c:pt idx="101">
                  <c:v>4730</c:v>
                </c:pt>
                <c:pt idx="102">
                  <c:v>4726</c:v>
                </c:pt>
                <c:pt idx="103">
                  <c:v>4729.5</c:v>
                </c:pt>
                <c:pt idx="104">
                  <c:v>4732</c:v>
                </c:pt>
                <c:pt idx="105">
                  <c:v>4731.5</c:v>
                </c:pt>
                <c:pt idx="106">
                  <c:v>4733.5</c:v>
                </c:pt>
                <c:pt idx="107">
                  <c:v>4734</c:v>
                </c:pt>
                <c:pt idx="108">
                  <c:v>4732</c:v>
                </c:pt>
                <c:pt idx="109">
                  <c:v>4734.5</c:v>
                </c:pt>
                <c:pt idx="110">
                  <c:v>4734.5</c:v>
                </c:pt>
                <c:pt idx="111">
                  <c:v>4737</c:v>
                </c:pt>
                <c:pt idx="112">
                  <c:v>4737.5</c:v>
                </c:pt>
                <c:pt idx="113">
                  <c:v>4741.5</c:v>
                </c:pt>
                <c:pt idx="114">
                  <c:v>4741</c:v>
                </c:pt>
                <c:pt idx="115">
                  <c:v>4743</c:v>
                </c:pt>
                <c:pt idx="116">
                  <c:v>4744</c:v>
                </c:pt>
                <c:pt idx="117">
                  <c:v>4748</c:v>
                </c:pt>
                <c:pt idx="118">
                  <c:v>4749.5</c:v>
                </c:pt>
                <c:pt idx="119">
                  <c:v>4749.5</c:v>
                </c:pt>
                <c:pt idx="120">
                  <c:v>4750.5</c:v>
                </c:pt>
                <c:pt idx="121">
                  <c:v>4749.5</c:v>
                </c:pt>
                <c:pt idx="122">
                  <c:v>4753</c:v>
                </c:pt>
                <c:pt idx="123">
                  <c:v>4755</c:v>
                </c:pt>
                <c:pt idx="124">
                  <c:v>4756</c:v>
                </c:pt>
                <c:pt idx="125">
                  <c:v>4757</c:v>
                </c:pt>
                <c:pt idx="126">
                  <c:v>4756</c:v>
                </c:pt>
                <c:pt idx="127">
                  <c:v>4751.5</c:v>
                </c:pt>
                <c:pt idx="128">
                  <c:v>4757</c:v>
                </c:pt>
                <c:pt idx="129">
                  <c:v>4758.5</c:v>
                </c:pt>
                <c:pt idx="130">
                  <c:v>4761.5</c:v>
                </c:pt>
                <c:pt idx="131">
                  <c:v>4760.5</c:v>
                </c:pt>
                <c:pt idx="132">
                  <c:v>4764</c:v>
                </c:pt>
                <c:pt idx="133">
                  <c:v>4765</c:v>
                </c:pt>
                <c:pt idx="134">
                  <c:v>4766.5</c:v>
                </c:pt>
                <c:pt idx="135">
                  <c:v>4764</c:v>
                </c:pt>
                <c:pt idx="136">
                  <c:v>4764.5</c:v>
                </c:pt>
                <c:pt idx="137">
                  <c:v>4767</c:v>
                </c:pt>
                <c:pt idx="138">
                  <c:v>4768.5</c:v>
                </c:pt>
                <c:pt idx="139">
                  <c:v>4765</c:v>
                </c:pt>
                <c:pt idx="140">
                  <c:v>4770</c:v>
                </c:pt>
                <c:pt idx="141">
                  <c:v>4770</c:v>
                </c:pt>
                <c:pt idx="142">
                  <c:v>4769.5</c:v>
                </c:pt>
                <c:pt idx="143">
                  <c:v>4769</c:v>
                </c:pt>
                <c:pt idx="144">
                  <c:v>4775</c:v>
                </c:pt>
                <c:pt idx="145">
                  <c:v>4774.5</c:v>
                </c:pt>
                <c:pt idx="146">
                  <c:v>4773.5</c:v>
                </c:pt>
                <c:pt idx="147">
                  <c:v>4775</c:v>
                </c:pt>
                <c:pt idx="148">
                  <c:v>4773.5</c:v>
                </c:pt>
                <c:pt idx="149">
                  <c:v>4774</c:v>
                </c:pt>
                <c:pt idx="150">
                  <c:v>4779.5</c:v>
                </c:pt>
                <c:pt idx="151">
                  <c:v>4780.5</c:v>
                </c:pt>
                <c:pt idx="152">
                  <c:v>4778.5</c:v>
                </c:pt>
                <c:pt idx="153">
                  <c:v>4781</c:v>
                </c:pt>
                <c:pt idx="154">
                  <c:v>4782.5</c:v>
                </c:pt>
                <c:pt idx="155">
                  <c:v>4782.5</c:v>
                </c:pt>
                <c:pt idx="156">
                  <c:v>4781.5</c:v>
                </c:pt>
                <c:pt idx="157">
                  <c:v>4784</c:v>
                </c:pt>
                <c:pt idx="158">
                  <c:v>4787.5</c:v>
                </c:pt>
                <c:pt idx="159">
                  <c:v>4785</c:v>
                </c:pt>
                <c:pt idx="160">
                  <c:v>4787</c:v>
                </c:pt>
                <c:pt idx="161">
                  <c:v>4785.5</c:v>
                </c:pt>
                <c:pt idx="162">
                  <c:v>4787</c:v>
                </c:pt>
                <c:pt idx="163">
                  <c:v>4788.5</c:v>
                </c:pt>
                <c:pt idx="164">
                  <c:v>4787.5</c:v>
                </c:pt>
                <c:pt idx="165">
                  <c:v>4792.5</c:v>
                </c:pt>
                <c:pt idx="166">
                  <c:v>4789.5</c:v>
                </c:pt>
                <c:pt idx="167">
                  <c:v>4791.5</c:v>
                </c:pt>
                <c:pt idx="168">
                  <c:v>4793.5</c:v>
                </c:pt>
                <c:pt idx="169">
                  <c:v>4795</c:v>
                </c:pt>
                <c:pt idx="170">
                  <c:v>4795.5</c:v>
                </c:pt>
                <c:pt idx="171">
                  <c:v>4793.5</c:v>
                </c:pt>
                <c:pt idx="172">
                  <c:v>4798</c:v>
                </c:pt>
                <c:pt idx="173">
                  <c:v>4798</c:v>
                </c:pt>
                <c:pt idx="174">
                  <c:v>4796</c:v>
                </c:pt>
                <c:pt idx="175">
                  <c:v>4800.5</c:v>
                </c:pt>
                <c:pt idx="176">
                  <c:v>4802</c:v>
                </c:pt>
                <c:pt idx="177">
                  <c:v>4799.5</c:v>
                </c:pt>
                <c:pt idx="178">
                  <c:v>4798.5</c:v>
                </c:pt>
                <c:pt idx="179">
                  <c:v>4798.5</c:v>
                </c:pt>
                <c:pt idx="180">
                  <c:v>4805.5</c:v>
                </c:pt>
                <c:pt idx="181">
                  <c:v>4802.5</c:v>
                </c:pt>
                <c:pt idx="182">
                  <c:v>4804.5</c:v>
                </c:pt>
                <c:pt idx="183">
                  <c:v>4806</c:v>
                </c:pt>
                <c:pt idx="184">
                  <c:v>4808</c:v>
                </c:pt>
                <c:pt idx="185">
                  <c:v>4805</c:v>
                </c:pt>
                <c:pt idx="186">
                  <c:v>4805</c:v>
                </c:pt>
                <c:pt idx="187">
                  <c:v>4805.5</c:v>
                </c:pt>
                <c:pt idx="188">
                  <c:v>4804</c:v>
                </c:pt>
                <c:pt idx="189">
                  <c:v>4805.5</c:v>
                </c:pt>
                <c:pt idx="190">
                  <c:v>4810</c:v>
                </c:pt>
                <c:pt idx="191">
                  <c:v>4808</c:v>
                </c:pt>
                <c:pt idx="192">
                  <c:v>4805.5</c:v>
                </c:pt>
                <c:pt idx="193">
                  <c:v>4811</c:v>
                </c:pt>
                <c:pt idx="194">
                  <c:v>4811.5</c:v>
                </c:pt>
                <c:pt idx="195">
                  <c:v>4812</c:v>
                </c:pt>
                <c:pt idx="196">
                  <c:v>4809</c:v>
                </c:pt>
                <c:pt idx="197">
                  <c:v>4815</c:v>
                </c:pt>
                <c:pt idx="198">
                  <c:v>4815.5</c:v>
                </c:pt>
                <c:pt idx="199">
                  <c:v>4811.5</c:v>
                </c:pt>
                <c:pt idx="200">
                  <c:v>4813</c:v>
                </c:pt>
                <c:pt idx="201">
                  <c:v>4811</c:v>
                </c:pt>
                <c:pt idx="202">
                  <c:v>4808.5</c:v>
                </c:pt>
                <c:pt idx="203">
                  <c:v>4816.5</c:v>
                </c:pt>
                <c:pt idx="204">
                  <c:v>4816.5</c:v>
                </c:pt>
                <c:pt idx="205">
                  <c:v>4818</c:v>
                </c:pt>
                <c:pt idx="206">
                  <c:v>4818.5</c:v>
                </c:pt>
                <c:pt idx="207">
                  <c:v>4813</c:v>
                </c:pt>
                <c:pt idx="208">
                  <c:v>4819</c:v>
                </c:pt>
                <c:pt idx="209">
                  <c:v>4818</c:v>
                </c:pt>
                <c:pt idx="210">
                  <c:v>4818</c:v>
                </c:pt>
                <c:pt idx="211">
                  <c:v>4820</c:v>
                </c:pt>
                <c:pt idx="212">
                  <c:v>4821.5</c:v>
                </c:pt>
                <c:pt idx="213">
                  <c:v>4822.5</c:v>
                </c:pt>
                <c:pt idx="214">
                  <c:v>4821.5</c:v>
                </c:pt>
                <c:pt idx="215">
                  <c:v>4823</c:v>
                </c:pt>
                <c:pt idx="216">
                  <c:v>4822</c:v>
                </c:pt>
                <c:pt idx="217">
                  <c:v>4820.5</c:v>
                </c:pt>
                <c:pt idx="218">
                  <c:v>4822</c:v>
                </c:pt>
                <c:pt idx="219">
                  <c:v>4823.5</c:v>
                </c:pt>
                <c:pt idx="220">
                  <c:v>4823</c:v>
                </c:pt>
                <c:pt idx="221">
                  <c:v>4825.5</c:v>
                </c:pt>
                <c:pt idx="222">
                  <c:v>4827.5</c:v>
                </c:pt>
                <c:pt idx="223">
                  <c:v>4824.5</c:v>
                </c:pt>
                <c:pt idx="224">
                  <c:v>4824</c:v>
                </c:pt>
                <c:pt idx="225">
                  <c:v>4829</c:v>
                </c:pt>
                <c:pt idx="226">
                  <c:v>4829</c:v>
                </c:pt>
                <c:pt idx="227">
                  <c:v>4827.5</c:v>
                </c:pt>
                <c:pt idx="228">
                  <c:v>4826</c:v>
                </c:pt>
                <c:pt idx="229">
                  <c:v>4829</c:v>
                </c:pt>
                <c:pt idx="230">
                  <c:v>4828.5</c:v>
                </c:pt>
                <c:pt idx="231">
                  <c:v>4830</c:v>
                </c:pt>
                <c:pt idx="232">
                  <c:v>4829.5</c:v>
                </c:pt>
                <c:pt idx="233">
                  <c:v>4827.5</c:v>
                </c:pt>
                <c:pt idx="234">
                  <c:v>4832.5</c:v>
                </c:pt>
                <c:pt idx="235">
                  <c:v>4827.5</c:v>
                </c:pt>
                <c:pt idx="236">
                  <c:v>4835</c:v>
                </c:pt>
                <c:pt idx="237">
                  <c:v>4832.5</c:v>
                </c:pt>
                <c:pt idx="238">
                  <c:v>4832</c:v>
                </c:pt>
                <c:pt idx="239">
                  <c:v>4834.5</c:v>
                </c:pt>
                <c:pt idx="240">
                  <c:v>4832.5</c:v>
                </c:pt>
                <c:pt idx="241">
                  <c:v>4835</c:v>
                </c:pt>
                <c:pt idx="242">
                  <c:v>4836</c:v>
                </c:pt>
                <c:pt idx="243">
                  <c:v>4835</c:v>
                </c:pt>
                <c:pt idx="244">
                  <c:v>4837</c:v>
                </c:pt>
                <c:pt idx="245">
                  <c:v>4835.5</c:v>
                </c:pt>
                <c:pt idx="246">
                  <c:v>4838.5</c:v>
                </c:pt>
                <c:pt idx="247">
                  <c:v>4836</c:v>
                </c:pt>
                <c:pt idx="248">
                  <c:v>4835.5</c:v>
                </c:pt>
                <c:pt idx="249">
                  <c:v>4840.5</c:v>
                </c:pt>
                <c:pt idx="250">
                  <c:v>4838.5</c:v>
                </c:pt>
                <c:pt idx="251">
                  <c:v>4837.5</c:v>
                </c:pt>
                <c:pt idx="252">
                  <c:v>4837.5</c:v>
                </c:pt>
                <c:pt idx="253">
                  <c:v>4838</c:v>
                </c:pt>
                <c:pt idx="254">
                  <c:v>4840</c:v>
                </c:pt>
                <c:pt idx="255">
                  <c:v>4841.5</c:v>
                </c:pt>
                <c:pt idx="256">
                  <c:v>4837</c:v>
                </c:pt>
                <c:pt idx="257">
                  <c:v>4843</c:v>
                </c:pt>
                <c:pt idx="258">
                  <c:v>4840.5</c:v>
                </c:pt>
                <c:pt idx="259">
                  <c:v>4841.5</c:v>
                </c:pt>
                <c:pt idx="260">
                  <c:v>4844</c:v>
                </c:pt>
                <c:pt idx="261">
                  <c:v>4843</c:v>
                </c:pt>
                <c:pt idx="262">
                  <c:v>4844</c:v>
                </c:pt>
                <c:pt idx="263">
                  <c:v>4844</c:v>
                </c:pt>
                <c:pt idx="264">
                  <c:v>4844</c:v>
                </c:pt>
                <c:pt idx="265">
                  <c:v>4846.5</c:v>
                </c:pt>
                <c:pt idx="266">
                  <c:v>4845.5</c:v>
                </c:pt>
                <c:pt idx="267">
                  <c:v>4844.5</c:v>
                </c:pt>
                <c:pt idx="268">
                  <c:v>4848</c:v>
                </c:pt>
                <c:pt idx="269">
                  <c:v>4846.5</c:v>
                </c:pt>
                <c:pt idx="270">
                  <c:v>4843.5</c:v>
                </c:pt>
                <c:pt idx="271">
                  <c:v>4846</c:v>
                </c:pt>
                <c:pt idx="272">
                  <c:v>4845.5</c:v>
                </c:pt>
                <c:pt idx="273">
                  <c:v>4845.5</c:v>
                </c:pt>
                <c:pt idx="274">
                  <c:v>4846.5</c:v>
                </c:pt>
                <c:pt idx="275">
                  <c:v>4845</c:v>
                </c:pt>
                <c:pt idx="276">
                  <c:v>4848.5</c:v>
                </c:pt>
                <c:pt idx="277">
                  <c:v>4845.5</c:v>
                </c:pt>
                <c:pt idx="278">
                  <c:v>4851</c:v>
                </c:pt>
                <c:pt idx="279">
                  <c:v>4847.5</c:v>
                </c:pt>
                <c:pt idx="280">
                  <c:v>4847.5</c:v>
                </c:pt>
                <c:pt idx="281">
                  <c:v>4848.5</c:v>
                </c:pt>
                <c:pt idx="282">
                  <c:v>4849</c:v>
                </c:pt>
                <c:pt idx="283">
                  <c:v>4848.5</c:v>
                </c:pt>
                <c:pt idx="284">
                  <c:v>4849</c:v>
                </c:pt>
                <c:pt idx="285">
                  <c:v>4851.5</c:v>
                </c:pt>
                <c:pt idx="286">
                  <c:v>4854</c:v>
                </c:pt>
                <c:pt idx="287">
                  <c:v>4851</c:v>
                </c:pt>
                <c:pt idx="288">
                  <c:v>4849.5</c:v>
                </c:pt>
                <c:pt idx="289">
                  <c:v>4849.5</c:v>
                </c:pt>
                <c:pt idx="290">
                  <c:v>4849.5</c:v>
                </c:pt>
                <c:pt idx="291">
                  <c:v>4853.5</c:v>
                </c:pt>
                <c:pt idx="292">
                  <c:v>4849.5</c:v>
                </c:pt>
                <c:pt idx="293">
                  <c:v>4853</c:v>
                </c:pt>
                <c:pt idx="294">
                  <c:v>4856.5</c:v>
                </c:pt>
                <c:pt idx="295">
                  <c:v>4850</c:v>
                </c:pt>
                <c:pt idx="296">
                  <c:v>4855.5</c:v>
                </c:pt>
                <c:pt idx="297">
                  <c:v>4851</c:v>
                </c:pt>
                <c:pt idx="298">
                  <c:v>4849.5</c:v>
                </c:pt>
                <c:pt idx="299">
                  <c:v>4851.5</c:v>
                </c:pt>
                <c:pt idx="300">
                  <c:v>4851.5</c:v>
                </c:pt>
                <c:pt idx="301">
                  <c:v>4852.5</c:v>
                </c:pt>
                <c:pt idx="302">
                  <c:v>4856</c:v>
                </c:pt>
                <c:pt idx="303">
                  <c:v>4854.5</c:v>
                </c:pt>
                <c:pt idx="304">
                  <c:v>4851</c:v>
                </c:pt>
                <c:pt idx="305">
                  <c:v>4853</c:v>
                </c:pt>
                <c:pt idx="306">
                  <c:v>4855.5</c:v>
                </c:pt>
                <c:pt idx="307">
                  <c:v>4857</c:v>
                </c:pt>
                <c:pt idx="308">
                  <c:v>4852</c:v>
                </c:pt>
                <c:pt idx="309">
                  <c:v>4853.5</c:v>
                </c:pt>
                <c:pt idx="310">
                  <c:v>4854.5</c:v>
                </c:pt>
                <c:pt idx="311">
                  <c:v>4857</c:v>
                </c:pt>
                <c:pt idx="312">
                  <c:v>4855</c:v>
                </c:pt>
                <c:pt idx="313">
                  <c:v>4855.5</c:v>
                </c:pt>
                <c:pt idx="314">
                  <c:v>4858.5</c:v>
                </c:pt>
                <c:pt idx="315">
                  <c:v>4857.5</c:v>
                </c:pt>
              </c:numCache>
            </c:numRef>
          </c:yVal>
          <c:smooth val="1"/>
        </c:ser>
        <c:axId val="69595520"/>
        <c:axId val="69597440"/>
      </c:scatterChart>
      <c:valAx>
        <c:axId val="69595520"/>
        <c:scaling>
          <c:orientation val="minMax"/>
          <c:max val="40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69597440"/>
        <c:crosses val="autoZero"/>
        <c:crossBetween val="midCat"/>
      </c:valAx>
      <c:valAx>
        <c:axId val="69597440"/>
        <c:scaling>
          <c:orientation val="minMax"/>
          <c:max val="5000"/>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900"/>
            </a:pPr>
            <a:endParaRPr lang="en-US"/>
          </a:p>
        </c:txPr>
        <c:crossAx val="69595520"/>
        <c:crosses val="autoZero"/>
        <c:crossBetween val="midCat"/>
      </c:valAx>
    </c:plotArea>
    <c:plotVisOnly val="1"/>
  </c:chart>
  <c:spPr>
    <a:ln>
      <a:solidFill>
        <a:prstClr val="black"/>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4361764282889306"/>
          <c:y val="0.14865995917177027"/>
          <c:w val="0.78458364793441882"/>
          <c:h val="0.66314037134247172"/>
        </c:manualLayout>
      </c:layout>
      <c:scatterChart>
        <c:scatterStyle val="smoothMarker"/>
        <c:ser>
          <c:idx val="0"/>
          <c:order val="0"/>
          <c:tx>
            <c:strRef>
              <c:f>'graph data 75deg '!$D$1:$F$1</c:f>
              <c:strCache>
                <c:ptCount val="1"/>
                <c:pt idx="0">
                  <c:v>A1a16-A2</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'!$F$4:$F$319</c:f>
              <c:numCache>
                <c:formatCode>0</c:formatCode>
                <c:ptCount val="316"/>
                <c:pt idx="0">
                  <c:v>2122</c:v>
                </c:pt>
                <c:pt idx="1">
                  <c:v>2108.5</c:v>
                </c:pt>
                <c:pt idx="2">
                  <c:v>2107</c:v>
                </c:pt>
                <c:pt idx="3">
                  <c:v>2109.5</c:v>
                </c:pt>
                <c:pt idx="4">
                  <c:v>2112.5</c:v>
                </c:pt>
                <c:pt idx="5">
                  <c:v>2126</c:v>
                </c:pt>
                <c:pt idx="6">
                  <c:v>2224</c:v>
                </c:pt>
                <c:pt idx="7">
                  <c:v>2369.5</c:v>
                </c:pt>
                <c:pt idx="8">
                  <c:v>2554</c:v>
                </c:pt>
                <c:pt idx="9">
                  <c:v>2937</c:v>
                </c:pt>
                <c:pt idx="10">
                  <c:v>3374</c:v>
                </c:pt>
                <c:pt idx="11">
                  <c:v>3788</c:v>
                </c:pt>
                <c:pt idx="12">
                  <c:v>4105</c:v>
                </c:pt>
                <c:pt idx="13">
                  <c:v>4417</c:v>
                </c:pt>
                <c:pt idx="14">
                  <c:v>4631</c:v>
                </c:pt>
                <c:pt idx="15">
                  <c:v>4817.5</c:v>
                </c:pt>
                <c:pt idx="16">
                  <c:v>4817</c:v>
                </c:pt>
                <c:pt idx="17">
                  <c:v>4736</c:v>
                </c:pt>
                <c:pt idx="18">
                  <c:v>4675</c:v>
                </c:pt>
                <c:pt idx="19">
                  <c:v>4653</c:v>
                </c:pt>
                <c:pt idx="20">
                  <c:v>4640.5</c:v>
                </c:pt>
                <c:pt idx="21">
                  <c:v>4638.5</c:v>
                </c:pt>
                <c:pt idx="22">
                  <c:v>4633.5</c:v>
                </c:pt>
                <c:pt idx="23">
                  <c:v>4635</c:v>
                </c:pt>
                <c:pt idx="24">
                  <c:v>4635</c:v>
                </c:pt>
                <c:pt idx="25">
                  <c:v>4630.5</c:v>
                </c:pt>
                <c:pt idx="26">
                  <c:v>4635.5</c:v>
                </c:pt>
                <c:pt idx="27">
                  <c:v>4635.5</c:v>
                </c:pt>
                <c:pt idx="28">
                  <c:v>4634</c:v>
                </c:pt>
                <c:pt idx="29">
                  <c:v>4638.5</c:v>
                </c:pt>
                <c:pt idx="30">
                  <c:v>4637</c:v>
                </c:pt>
                <c:pt idx="31">
                  <c:v>4638.5</c:v>
                </c:pt>
                <c:pt idx="32">
                  <c:v>4637</c:v>
                </c:pt>
                <c:pt idx="33">
                  <c:v>4638.5</c:v>
                </c:pt>
                <c:pt idx="34">
                  <c:v>4641</c:v>
                </c:pt>
                <c:pt idx="35">
                  <c:v>4638</c:v>
                </c:pt>
                <c:pt idx="36">
                  <c:v>4641.5</c:v>
                </c:pt>
                <c:pt idx="37">
                  <c:v>4642</c:v>
                </c:pt>
                <c:pt idx="38">
                  <c:v>4642</c:v>
                </c:pt>
                <c:pt idx="39">
                  <c:v>4646.5</c:v>
                </c:pt>
                <c:pt idx="40">
                  <c:v>4647</c:v>
                </c:pt>
                <c:pt idx="41">
                  <c:v>4648.5</c:v>
                </c:pt>
                <c:pt idx="42">
                  <c:v>4649</c:v>
                </c:pt>
                <c:pt idx="43">
                  <c:v>4649.5</c:v>
                </c:pt>
                <c:pt idx="44">
                  <c:v>4655</c:v>
                </c:pt>
                <c:pt idx="45">
                  <c:v>4656</c:v>
                </c:pt>
                <c:pt idx="46">
                  <c:v>4652.5</c:v>
                </c:pt>
                <c:pt idx="47">
                  <c:v>4656.5</c:v>
                </c:pt>
                <c:pt idx="48">
                  <c:v>4653</c:v>
                </c:pt>
                <c:pt idx="49">
                  <c:v>4660.5</c:v>
                </c:pt>
                <c:pt idx="50">
                  <c:v>4659</c:v>
                </c:pt>
                <c:pt idx="51">
                  <c:v>4660.5</c:v>
                </c:pt>
                <c:pt idx="52">
                  <c:v>4662.5</c:v>
                </c:pt>
                <c:pt idx="53">
                  <c:v>4666</c:v>
                </c:pt>
                <c:pt idx="54">
                  <c:v>4664</c:v>
                </c:pt>
                <c:pt idx="55">
                  <c:v>4666.5</c:v>
                </c:pt>
                <c:pt idx="56">
                  <c:v>4664.5</c:v>
                </c:pt>
                <c:pt idx="57">
                  <c:v>4669.5</c:v>
                </c:pt>
                <c:pt idx="58">
                  <c:v>4674</c:v>
                </c:pt>
                <c:pt idx="59">
                  <c:v>4671.5</c:v>
                </c:pt>
                <c:pt idx="60">
                  <c:v>4673</c:v>
                </c:pt>
                <c:pt idx="61">
                  <c:v>4675</c:v>
                </c:pt>
                <c:pt idx="62">
                  <c:v>4675</c:v>
                </c:pt>
                <c:pt idx="63">
                  <c:v>4678</c:v>
                </c:pt>
                <c:pt idx="64">
                  <c:v>4681</c:v>
                </c:pt>
                <c:pt idx="65">
                  <c:v>4681.5</c:v>
                </c:pt>
                <c:pt idx="66">
                  <c:v>4679</c:v>
                </c:pt>
                <c:pt idx="67">
                  <c:v>4681.5</c:v>
                </c:pt>
                <c:pt idx="68">
                  <c:v>4682.5</c:v>
                </c:pt>
                <c:pt idx="69">
                  <c:v>4684</c:v>
                </c:pt>
                <c:pt idx="70">
                  <c:v>4688.5</c:v>
                </c:pt>
                <c:pt idx="71">
                  <c:v>4689.5</c:v>
                </c:pt>
                <c:pt idx="72">
                  <c:v>4688</c:v>
                </c:pt>
                <c:pt idx="73">
                  <c:v>4690.5</c:v>
                </c:pt>
                <c:pt idx="74">
                  <c:v>4691</c:v>
                </c:pt>
                <c:pt idx="75">
                  <c:v>4691.5</c:v>
                </c:pt>
                <c:pt idx="76">
                  <c:v>4693</c:v>
                </c:pt>
                <c:pt idx="77">
                  <c:v>4694.5</c:v>
                </c:pt>
                <c:pt idx="78">
                  <c:v>4695.5</c:v>
                </c:pt>
                <c:pt idx="79">
                  <c:v>4697.5</c:v>
                </c:pt>
                <c:pt idx="80">
                  <c:v>4697.5</c:v>
                </c:pt>
                <c:pt idx="81">
                  <c:v>4699.5</c:v>
                </c:pt>
                <c:pt idx="82">
                  <c:v>4704.5</c:v>
                </c:pt>
                <c:pt idx="83">
                  <c:v>4701.5</c:v>
                </c:pt>
                <c:pt idx="84">
                  <c:v>4704.5</c:v>
                </c:pt>
                <c:pt idx="85">
                  <c:v>4708.5</c:v>
                </c:pt>
                <c:pt idx="86">
                  <c:v>4704.5</c:v>
                </c:pt>
                <c:pt idx="87">
                  <c:v>4707.5</c:v>
                </c:pt>
                <c:pt idx="88">
                  <c:v>4710.5</c:v>
                </c:pt>
                <c:pt idx="89">
                  <c:v>4709</c:v>
                </c:pt>
                <c:pt idx="90">
                  <c:v>4710.5</c:v>
                </c:pt>
                <c:pt idx="91">
                  <c:v>4715</c:v>
                </c:pt>
                <c:pt idx="92">
                  <c:v>4716</c:v>
                </c:pt>
                <c:pt idx="93">
                  <c:v>4717</c:v>
                </c:pt>
                <c:pt idx="94">
                  <c:v>4718</c:v>
                </c:pt>
                <c:pt idx="95">
                  <c:v>4720</c:v>
                </c:pt>
                <c:pt idx="96">
                  <c:v>4717</c:v>
                </c:pt>
                <c:pt idx="97">
                  <c:v>4717.5</c:v>
                </c:pt>
                <c:pt idx="98">
                  <c:v>4719</c:v>
                </c:pt>
                <c:pt idx="99">
                  <c:v>4722</c:v>
                </c:pt>
                <c:pt idx="100">
                  <c:v>4723.5</c:v>
                </c:pt>
                <c:pt idx="101">
                  <c:v>4730</c:v>
                </c:pt>
                <c:pt idx="102">
                  <c:v>4726</c:v>
                </c:pt>
                <c:pt idx="103">
                  <c:v>4729.5</c:v>
                </c:pt>
                <c:pt idx="104">
                  <c:v>4732</c:v>
                </c:pt>
                <c:pt idx="105">
                  <c:v>4731.5</c:v>
                </c:pt>
                <c:pt idx="106">
                  <c:v>4733.5</c:v>
                </c:pt>
                <c:pt idx="107">
                  <c:v>4734</c:v>
                </c:pt>
                <c:pt idx="108">
                  <c:v>4732</c:v>
                </c:pt>
                <c:pt idx="109">
                  <c:v>4734.5</c:v>
                </c:pt>
                <c:pt idx="110">
                  <c:v>4734.5</c:v>
                </c:pt>
                <c:pt idx="111">
                  <c:v>4737</c:v>
                </c:pt>
                <c:pt idx="112">
                  <c:v>4737.5</c:v>
                </c:pt>
                <c:pt idx="113">
                  <c:v>4741.5</c:v>
                </c:pt>
                <c:pt idx="114">
                  <c:v>4741</c:v>
                </c:pt>
                <c:pt idx="115">
                  <c:v>4743</c:v>
                </c:pt>
                <c:pt idx="116">
                  <c:v>4744</c:v>
                </c:pt>
                <c:pt idx="117">
                  <c:v>4748</c:v>
                </c:pt>
                <c:pt idx="118">
                  <c:v>4749.5</c:v>
                </c:pt>
                <c:pt idx="119">
                  <c:v>4749.5</c:v>
                </c:pt>
                <c:pt idx="120">
                  <c:v>4750.5</c:v>
                </c:pt>
                <c:pt idx="121">
                  <c:v>4749.5</c:v>
                </c:pt>
                <c:pt idx="122">
                  <c:v>4753</c:v>
                </c:pt>
                <c:pt idx="123">
                  <c:v>4755</c:v>
                </c:pt>
                <c:pt idx="124">
                  <c:v>4756</c:v>
                </c:pt>
                <c:pt idx="125">
                  <c:v>4757</c:v>
                </c:pt>
                <c:pt idx="126">
                  <c:v>4756</c:v>
                </c:pt>
                <c:pt idx="127">
                  <c:v>4751.5</c:v>
                </c:pt>
                <c:pt idx="128">
                  <c:v>4757</c:v>
                </c:pt>
                <c:pt idx="129">
                  <c:v>4758.5</c:v>
                </c:pt>
                <c:pt idx="130">
                  <c:v>4761.5</c:v>
                </c:pt>
                <c:pt idx="131">
                  <c:v>4760.5</c:v>
                </c:pt>
                <c:pt idx="132">
                  <c:v>4764</c:v>
                </c:pt>
                <c:pt idx="133">
                  <c:v>4765</c:v>
                </c:pt>
                <c:pt idx="134">
                  <c:v>4766.5</c:v>
                </c:pt>
                <c:pt idx="135">
                  <c:v>4764</c:v>
                </c:pt>
                <c:pt idx="136">
                  <c:v>4764.5</c:v>
                </c:pt>
                <c:pt idx="137">
                  <c:v>4767</c:v>
                </c:pt>
                <c:pt idx="138">
                  <c:v>4768.5</c:v>
                </c:pt>
                <c:pt idx="139">
                  <c:v>4765</c:v>
                </c:pt>
                <c:pt idx="140">
                  <c:v>4770</c:v>
                </c:pt>
                <c:pt idx="141">
                  <c:v>4770</c:v>
                </c:pt>
                <c:pt idx="142">
                  <c:v>4769.5</c:v>
                </c:pt>
                <c:pt idx="143">
                  <c:v>4769</c:v>
                </c:pt>
                <c:pt idx="144">
                  <c:v>4775</c:v>
                </c:pt>
                <c:pt idx="145">
                  <c:v>4774.5</c:v>
                </c:pt>
                <c:pt idx="146">
                  <c:v>4773.5</c:v>
                </c:pt>
                <c:pt idx="147">
                  <c:v>4775</c:v>
                </c:pt>
                <c:pt idx="148">
                  <c:v>4773.5</c:v>
                </c:pt>
                <c:pt idx="149">
                  <c:v>4774</c:v>
                </c:pt>
                <c:pt idx="150">
                  <c:v>4779.5</c:v>
                </c:pt>
                <c:pt idx="151">
                  <c:v>4780.5</c:v>
                </c:pt>
                <c:pt idx="152">
                  <c:v>4778.5</c:v>
                </c:pt>
                <c:pt idx="153">
                  <c:v>4781</c:v>
                </c:pt>
                <c:pt idx="154">
                  <c:v>4782.5</c:v>
                </c:pt>
                <c:pt idx="155">
                  <c:v>4782.5</c:v>
                </c:pt>
                <c:pt idx="156">
                  <c:v>4781.5</c:v>
                </c:pt>
                <c:pt idx="157">
                  <c:v>4784</c:v>
                </c:pt>
                <c:pt idx="158">
                  <c:v>4787.5</c:v>
                </c:pt>
                <c:pt idx="159">
                  <c:v>4785</c:v>
                </c:pt>
                <c:pt idx="160">
                  <c:v>4787</c:v>
                </c:pt>
                <c:pt idx="161">
                  <c:v>4785.5</c:v>
                </c:pt>
                <c:pt idx="162">
                  <c:v>4787</c:v>
                </c:pt>
                <c:pt idx="163">
                  <c:v>4788.5</c:v>
                </c:pt>
                <c:pt idx="164">
                  <c:v>4787.5</c:v>
                </c:pt>
                <c:pt idx="165">
                  <c:v>4792.5</c:v>
                </c:pt>
                <c:pt idx="166">
                  <c:v>4789.5</c:v>
                </c:pt>
                <c:pt idx="167">
                  <c:v>4791.5</c:v>
                </c:pt>
                <c:pt idx="168">
                  <c:v>4793.5</c:v>
                </c:pt>
                <c:pt idx="169">
                  <c:v>4795</c:v>
                </c:pt>
                <c:pt idx="170">
                  <c:v>4795.5</c:v>
                </c:pt>
                <c:pt idx="171">
                  <c:v>4793.5</c:v>
                </c:pt>
                <c:pt idx="172">
                  <c:v>4798</c:v>
                </c:pt>
                <c:pt idx="173">
                  <c:v>4798</c:v>
                </c:pt>
                <c:pt idx="174">
                  <c:v>4796</c:v>
                </c:pt>
                <c:pt idx="175">
                  <c:v>4800.5</c:v>
                </c:pt>
                <c:pt idx="176">
                  <c:v>4802</c:v>
                </c:pt>
                <c:pt idx="177">
                  <c:v>4799.5</c:v>
                </c:pt>
                <c:pt idx="178">
                  <c:v>4798.5</c:v>
                </c:pt>
                <c:pt idx="179">
                  <c:v>4798.5</c:v>
                </c:pt>
                <c:pt idx="180">
                  <c:v>4805.5</c:v>
                </c:pt>
                <c:pt idx="181">
                  <c:v>4802.5</c:v>
                </c:pt>
                <c:pt idx="182">
                  <c:v>4804.5</c:v>
                </c:pt>
                <c:pt idx="183">
                  <c:v>4806</c:v>
                </c:pt>
                <c:pt idx="184">
                  <c:v>4808</c:v>
                </c:pt>
                <c:pt idx="185">
                  <c:v>4805</c:v>
                </c:pt>
                <c:pt idx="186">
                  <c:v>4805</c:v>
                </c:pt>
                <c:pt idx="187">
                  <c:v>4805.5</c:v>
                </c:pt>
                <c:pt idx="188">
                  <c:v>4804</c:v>
                </c:pt>
                <c:pt idx="189">
                  <c:v>4805.5</c:v>
                </c:pt>
                <c:pt idx="190">
                  <c:v>4810</c:v>
                </c:pt>
                <c:pt idx="191">
                  <c:v>4808</c:v>
                </c:pt>
                <c:pt idx="192">
                  <c:v>4805.5</c:v>
                </c:pt>
                <c:pt idx="193">
                  <c:v>4811</c:v>
                </c:pt>
                <c:pt idx="194">
                  <c:v>4811.5</c:v>
                </c:pt>
                <c:pt idx="195">
                  <c:v>4812</c:v>
                </c:pt>
                <c:pt idx="196">
                  <c:v>4809</c:v>
                </c:pt>
                <c:pt idx="197">
                  <c:v>4815</c:v>
                </c:pt>
                <c:pt idx="198">
                  <c:v>4815.5</c:v>
                </c:pt>
                <c:pt idx="199">
                  <c:v>4811.5</c:v>
                </c:pt>
                <c:pt idx="200">
                  <c:v>4813</c:v>
                </c:pt>
                <c:pt idx="201">
                  <c:v>4811</c:v>
                </c:pt>
                <c:pt idx="202">
                  <c:v>4808.5</c:v>
                </c:pt>
                <c:pt idx="203">
                  <c:v>4816.5</c:v>
                </c:pt>
                <c:pt idx="204">
                  <c:v>4816.5</c:v>
                </c:pt>
                <c:pt idx="205">
                  <c:v>4818</c:v>
                </c:pt>
                <c:pt idx="206">
                  <c:v>4818.5</c:v>
                </c:pt>
                <c:pt idx="207">
                  <c:v>4813</c:v>
                </c:pt>
                <c:pt idx="208">
                  <c:v>4819</c:v>
                </c:pt>
                <c:pt idx="209">
                  <c:v>4818</c:v>
                </c:pt>
                <c:pt idx="210">
                  <c:v>4818</c:v>
                </c:pt>
                <c:pt idx="211">
                  <c:v>4820</c:v>
                </c:pt>
                <c:pt idx="212">
                  <c:v>4821.5</c:v>
                </c:pt>
                <c:pt idx="213">
                  <c:v>4822.5</c:v>
                </c:pt>
                <c:pt idx="214">
                  <c:v>4821.5</c:v>
                </c:pt>
                <c:pt idx="215">
                  <c:v>4823</c:v>
                </c:pt>
                <c:pt idx="216">
                  <c:v>4822</c:v>
                </c:pt>
                <c:pt idx="217">
                  <c:v>4820.5</c:v>
                </c:pt>
                <c:pt idx="218">
                  <c:v>4822</c:v>
                </c:pt>
                <c:pt idx="219">
                  <c:v>4823.5</c:v>
                </c:pt>
                <c:pt idx="220">
                  <c:v>4823</c:v>
                </c:pt>
                <c:pt idx="221">
                  <c:v>4825.5</c:v>
                </c:pt>
                <c:pt idx="222">
                  <c:v>4827.5</c:v>
                </c:pt>
                <c:pt idx="223">
                  <c:v>4824.5</c:v>
                </c:pt>
                <c:pt idx="224">
                  <c:v>4824</c:v>
                </c:pt>
                <c:pt idx="225">
                  <c:v>4829</c:v>
                </c:pt>
                <c:pt idx="226">
                  <c:v>4829</c:v>
                </c:pt>
                <c:pt idx="227">
                  <c:v>4827.5</c:v>
                </c:pt>
                <c:pt idx="228">
                  <c:v>4826</c:v>
                </c:pt>
                <c:pt idx="229">
                  <c:v>4829</c:v>
                </c:pt>
                <c:pt idx="230">
                  <c:v>4828.5</c:v>
                </c:pt>
                <c:pt idx="231">
                  <c:v>4830</c:v>
                </c:pt>
                <c:pt idx="232">
                  <c:v>4829.5</c:v>
                </c:pt>
                <c:pt idx="233">
                  <c:v>4827.5</c:v>
                </c:pt>
                <c:pt idx="234">
                  <c:v>4832.5</c:v>
                </c:pt>
                <c:pt idx="235">
                  <c:v>4827.5</c:v>
                </c:pt>
                <c:pt idx="236">
                  <c:v>4835</c:v>
                </c:pt>
                <c:pt idx="237">
                  <c:v>4832.5</c:v>
                </c:pt>
                <c:pt idx="238">
                  <c:v>4832</c:v>
                </c:pt>
                <c:pt idx="239">
                  <c:v>4834.5</c:v>
                </c:pt>
                <c:pt idx="240">
                  <c:v>4832.5</c:v>
                </c:pt>
                <c:pt idx="241">
                  <c:v>4835</c:v>
                </c:pt>
                <c:pt idx="242">
                  <c:v>4836</c:v>
                </c:pt>
                <c:pt idx="243">
                  <c:v>4835</c:v>
                </c:pt>
                <c:pt idx="244">
                  <c:v>4837</c:v>
                </c:pt>
                <c:pt idx="245">
                  <c:v>4835.5</c:v>
                </c:pt>
                <c:pt idx="246">
                  <c:v>4838.5</c:v>
                </c:pt>
                <c:pt idx="247">
                  <c:v>4836</c:v>
                </c:pt>
                <c:pt idx="248">
                  <c:v>4835.5</c:v>
                </c:pt>
                <c:pt idx="249">
                  <c:v>4840.5</c:v>
                </c:pt>
                <c:pt idx="250">
                  <c:v>4838.5</c:v>
                </c:pt>
                <c:pt idx="251">
                  <c:v>4837.5</c:v>
                </c:pt>
                <c:pt idx="252">
                  <c:v>4837.5</c:v>
                </c:pt>
                <c:pt idx="253">
                  <c:v>4838</c:v>
                </c:pt>
                <c:pt idx="254">
                  <c:v>4840</c:v>
                </c:pt>
                <c:pt idx="255">
                  <c:v>4841.5</c:v>
                </c:pt>
                <c:pt idx="256">
                  <c:v>4837</c:v>
                </c:pt>
                <c:pt idx="257">
                  <c:v>4843</c:v>
                </c:pt>
                <c:pt idx="258">
                  <c:v>4840.5</c:v>
                </c:pt>
                <c:pt idx="259">
                  <c:v>4841.5</c:v>
                </c:pt>
                <c:pt idx="260">
                  <c:v>4844</c:v>
                </c:pt>
                <c:pt idx="261">
                  <c:v>4843</c:v>
                </c:pt>
                <c:pt idx="262">
                  <c:v>4844</c:v>
                </c:pt>
                <c:pt idx="263">
                  <c:v>4844</c:v>
                </c:pt>
                <c:pt idx="264">
                  <c:v>4844</c:v>
                </c:pt>
                <c:pt idx="265">
                  <c:v>4846.5</c:v>
                </c:pt>
                <c:pt idx="266">
                  <c:v>4845.5</c:v>
                </c:pt>
                <c:pt idx="267">
                  <c:v>4844.5</c:v>
                </c:pt>
                <c:pt idx="268">
                  <c:v>4848</c:v>
                </c:pt>
                <c:pt idx="269">
                  <c:v>4846.5</c:v>
                </c:pt>
                <c:pt idx="270">
                  <c:v>4843.5</c:v>
                </c:pt>
                <c:pt idx="271">
                  <c:v>4846</c:v>
                </c:pt>
                <c:pt idx="272">
                  <c:v>4845.5</c:v>
                </c:pt>
                <c:pt idx="273">
                  <c:v>4845.5</c:v>
                </c:pt>
                <c:pt idx="274">
                  <c:v>4846.5</c:v>
                </c:pt>
                <c:pt idx="275">
                  <c:v>4845</c:v>
                </c:pt>
                <c:pt idx="276">
                  <c:v>4848.5</c:v>
                </c:pt>
                <c:pt idx="277">
                  <c:v>4845.5</c:v>
                </c:pt>
                <c:pt idx="278">
                  <c:v>4851</c:v>
                </c:pt>
                <c:pt idx="279">
                  <c:v>4847.5</c:v>
                </c:pt>
                <c:pt idx="280">
                  <c:v>4847.5</c:v>
                </c:pt>
                <c:pt idx="281">
                  <c:v>4848.5</c:v>
                </c:pt>
                <c:pt idx="282">
                  <c:v>4849</c:v>
                </c:pt>
                <c:pt idx="283">
                  <c:v>4848.5</c:v>
                </c:pt>
                <c:pt idx="284">
                  <c:v>4849</c:v>
                </c:pt>
                <c:pt idx="285">
                  <c:v>4851.5</c:v>
                </c:pt>
                <c:pt idx="286">
                  <c:v>4854</c:v>
                </c:pt>
                <c:pt idx="287">
                  <c:v>4851</c:v>
                </c:pt>
                <c:pt idx="288">
                  <c:v>4849.5</c:v>
                </c:pt>
                <c:pt idx="289">
                  <c:v>4849.5</c:v>
                </c:pt>
                <c:pt idx="290">
                  <c:v>4849.5</c:v>
                </c:pt>
                <c:pt idx="291">
                  <c:v>4853.5</c:v>
                </c:pt>
                <c:pt idx="292">
                  <c:v>4849.5</c:v>
                </c:pt>
                <c:pt idx="293">
                  <c:v>4853</c:v>
                </c:pt>
                <c:pt idx="294">
                  <c:v>4856.5</c:v>
                </c:pt>
                <c:pt idx="295">
                  <c:v>4850</c:v>
                </c:pt>
                <c:pt idx="296">
                  <c:v>4855.5</c:v>
                </c:pt>
                <c:pt idx="297">
                  <c:v>4851</c:v>
                </c:pt>
                <c:pt idx="298">
                  <c:v>4849.5</c:v>
                </c:pt>
                <c:pt idx="299">
                  <c:v>4851.5</c:v>
                </c:pt>
                <c:pt idx="300">
                  <c:v>4851.5</c:v>
                </c:pt>
                <c:pt idx="301">
                  <c:v>4852.5</c:v>
                </c:pt>
                <c:pt idx="302">
                  <c:v>4856</c:v>
                </c:pt>
                <c:pt idx="303">
                  <c:v>4854.5</c:v>
                </c:pt>
                <c:pt idx="304">
                  <c:v>4851</c:v>
                </c:pt>
                <c:pt idx="305">
                  <c:v>4853</c:v>
                </c:pt>
                <c:pt idx="306">
                  <c:v>4855.5</c:v>
                </c:pt>
                <c:pt idx="307">
                  <c:v>4857</c:v>
                </c:pt>
                <c:pt idx="308">
                  <c:v>4852</c:v>
                </c:pt>
                <c:pt idx="309">
                  <c:v>4853.5</c:v>
                </c:pt>
                <c:pt idx="310">
                  <c:v>4854.5</c:v>
                </c:pt>
                <c:pt idx="311">
                  <c:v>4857</c:v>
                </c:pt>
                <c:pt idx="312">
                  <c:v>4855</c:v>
                </c:pt>
                <c:pt idx="313">
                  <c:v>4855.5</c:v>
                </c:pt>
                <c:pt idx="314">
                  <c:v>4858.5</c:v>
                </c:pt>
                <c:pt idx="315">
                  <c:v>4857.5</c:v>
                </c:pt>
              </c:numCache>
            </c:numRef>
          </c:yVal>
          <c:smooth val="1"/>
        </c:ser>
        <c:ser>
          <c:idx val="1"/>
          <c:order val="1"/>
          <c:tx>
            <c:strRef>
              <c:f>'graph data 75deg '!$G$1:$I$1</c:f>
              <c:strCache>
                <c:ptCount val="1"/>
                <c:pt idx="0">
                  <c:v>Buffer Blk</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'!$I$4:$I$319</c:f>
              <c:numCache>
                <c:formatCode>0</c:formatCode>
                <c:ptCount val="316"/>
                <c:pt idx="0">
                  <c:v>2073.5</c:v>
                </c:pt>
                <c:pt idx="1">
                  <c:v>2069.5</c:v>
                </c:pt>
                <c:pt idx="2">
                  <c:v>2070.5</c:v>
                </c:pt>
                <c:pt idx="3">
                  <c:v>2072</c:v>
                </c:pt>
                <c:pt idx="4">
                  <c:v>2072</c:v>
                </c:pt>
                <c:pt idx="5">
                  <c:v>2074</c:v>
                </c:pt>
                <c:pt idx="6">
                  <c:v>2078</c:v>
                </c:pt>
                <c:pt idx="7">
                  <c:v>2078</c:v>
                </c:pt>
                <c:pt idx="8">
                  <c:v>2086</c:v>
                </c:pt>
                <c:pt idx="9">
                  <c:v>2087</c:v>
                </c:pt>
                <c:pt idx="10">
                  <c:v>2090</c:v>
                </c:pt>
                <c:pt idx="11">
                  <c:v>2096.5</c:v>
                </c:pt>
                <c:pt idx="12">
                  <c:v>2101</c:v>
                </c:pt>
                <c:pt idx="13">
                  <c:v>2105.5</c:v>
                </c:pt>
                <c:pt idx="14">
                  <c:v>2108.5</c:v>
                </c:pt>
                <c:pt idx="15">
                  <c:v>2109</c:v>
                </c:pt>
                <c:pt idx="16">
                  <c:v>2114.5</c:v>
                </c:pt>
                <c:pt idx="17">
                  <c:v>2115</c:v>
                </c:pt>
                <c:pt idx="18">
                  <c:v>2110</c:v>
                </c:pt>
                <c:pt idx="19">
                  <c:v>2110</c:v>
                </c:pt>
                <c:pt idx="20">
                  <c:v>2110.5</c:v>
                </c:pt>
                <c:pt idx="21">
                  <c:v>2108</c:v>
                </c:pt>
                <c:pt idx="22">
                  <c:v>2108.5</c:v>
                </c:pt>
                <c:pt idx="23">
                  <c:v>2109</c:v>
                </c:pt>
                <c:pt idx="24">
                  <c:v>2108</c:v>
                </c:pt>
                <c:pt idx="25">
                  <c:v>2107</c:v>
                </c:pt>
                <c:pt idx="26">
                  <c:v>2109</c:v>
                </c:pt>
                <c:pt idx="27">
                  <c:v>2108</c:v>
                </c:pt>
                <c:pt idx="28">
                  <c:v>2108.5</c:v>
                </c:pt>
                <c:pt idx="29">
                  <c:v>2109.5</c:v>
                </c:pt>
                <c:pt idx="30">
                  <c:v>2108</c:v>
                </c:pt>
                <c:pt idx="31">
                  <c:v>2108</c:v>
                </c:pt>
                <c:pt idx="32">
                  <c:v>2107.5</c:v>
                </c:pt>
                <c:pt idx="33">
                  <c:v>2109.5</c:v>
                </c:pt>
                <c:pt idx="34">
                  <c:v>2108.5</c:v>
                </c:pt>
                <c:pt idx="35">
                  <c:v>2109.5</c:v>
                </c:pt>
                <c:pt idx="36">
                  <c:v>2111.5</c:v>
                </c:pt>
                <c:pt idx="37">
                  <c:v>2107.5</c:v>
                </c:pt>
                <c:pt idx="38">
                  <c:v>2107</c:v>
                </c:pt>
                <c:pt idx="39">
                  <c:v>2108.5</c:v>
                </c:pt>
                <c:pt idx="40">
                  <c:v>2107.5</c:v>
                </c:pt>
                <c:pt idx="41">
                  <c:v>2108.5</c:v>
                </c:pt>
                <c:pt idx="42">
                  <c:v>2108.5</c:v>
                </c:pt>
                <c:pt idx="43">
                  <c:v>2109</c:v>
                </c:pt>
                <c:pt idx="44">
                  <c:v>2108.5</c:v>
                </c:pt>
                <c:pt idx="45">
                  <c:v>2107.5</c:v>
                </c:pt>
                <c:pt idx="46">
                  <c:v>2109</c:v>
                </c:pt>
                <c:pt idx="47">
                  <c:v>2106.5</c:v>
                </c:pt>
                <c:pt idx="48">
                  <c:v>2110.5</c:v>
                </c:pt>
                <c:pt idx="49">
                  <c:v>2107</c:v>
                </c:pt>
                <c:pt idx="50">
                  <c:v>2109.5</c:v>
                </c:pt>
                <c:pt idx="51">
                  <c:v>2108.5</c:v>
                </c:pt>
                <c:pt idx="52">
                  <c:v>2107</c:v>
                </c:pt>
                <c:pt idx="53">
                  <c:v>2108</c:v>
                </c:pt>
                <c:pt idx="54">
                  <c:v>2110</c:v>
                </c:pt>
                <c:pt idx="55">
                  <c:v>2109</c:v>
                </c:pt>
                <c:pt idx="56">
                  <c:v>2108.5</c:v>
                </c:pt>
                <c:pt idx="57">
                  <c:v>2110</c:v>
                </c:pt>
                <c:pt idx="58">
                  <c:v>2107</c:v>
                </c:pt>
                <c:pt idx="59">
                  <c:v>2108</c:v>
                </c:pt>
                <c:pt idx="60">
                  <c:v>2107</c:v>
                </c:pt>
                <c:pt idx="61">
                  <c:v>2110</c:v>
                </c:pt>
                <c:pt idx="62">
                  <c:v>2110</c:v>
                </c:pt>
                <c:pt idx="63">
                  <c:v>2110.5</c:v>
                </c:pt>
                <c:pt idx="64">
                  <c:v>2108.5</c:v>
                </c:pt>
                <c:pt idx="65">
                  <c:v>2110</c:v>
                </c:pt>
                <c:pt idx="66">
                  <c:v>2110.5</c:v>
                </c:pt>
                <c:pt idx="67">
                  <c:v>2112.5</c:v>
                </c:pt>
                <c:pt idx="68">
                  <c:v>2107</c:v>
                </c:pt>
                <c:pt idx="69">
                  <c:v>2109.5</c:v>
                </c:pt>
                <c:pt idx="70">
                  <c:v>2109</c:v>
                </c:pt>
                <c:pt idx="71">
                  <c:v>2109.5</c:v>
                </c:pt>
                <c:pt idx="72">
                  <c:v>2108</c:v>
                </c:pt>
                <c:pt idx="73">
                  <c:v>2108</c:v>
                </c:pt>
                <c:pt idx="74">
                  <c:v>2108.5</c:v>
                </c:pt>
                <c:pt idx="75">
                  <c:v>2108</c:v>
                </c:pt>
                <c:pt idx="76">
                  <c:v>2110</c:v>
                </c:pt>
                <c:pt idx="77">
                  <c:v>2109.5</c:v>
                </c:pt>
                <c:pt idx="78">
                  <c:v>2109</c:v>
                </c:pt>
                <c:pt idx="79">
                  <c:v>2108</c:v>
                </c:pt>
                <c:pt idx="80">
                  <c:v>2112</c:v>
                </c:pt>
                <c:pt idx="81">
                  <c:v>2110.5</c:v>
                </c:pt>
                <c:pt idx="82">
                  <c:v>2107.5</c:v>
                </c:pt>
                <c:pt idx="83">
                  <c:v>2106.5</c:v>
                </c:pt>
                <c:pt idx="84">
                  <c:v>2108.5</c:v>
                </c:pt>
                <c:pt idx="85">
                  <c:v>2110</c:v>
                </c:pt>
                <c:pt idx="86">
                  <c:v>2106</c:v>
                </c:pt>
                <c:pt idx="87">
                  <c:v>2107.5</c:v>
                </c:pt>
                <c:pt idx="88">
                  <c:v>2110</c:v>
                </c:pt>
                <c:pt idx="89">
                  <c:v>2110.5</c:v>
                </c:pt>
                <c:pt idx="90">
                  <c:v>2107.5</c:v>
                </c:pt>
                <c:pt idx="91">
                  <c:v>2110.5</c:v>
                </c:pt>
                <c:pt idx="92">
                  <c:v>2108</c:v>
                </c:pt>
                <c:pt idx="93">
                  <c:v>2109.5</c:v>
                </c:pt>
                <c:pt idx="94">
                  <c:v>2107.5</c:v>
                </c:pt>
                <c:pt idx="95">
                  <c:v>2110</c:v>
                </c:pt>
                <c:pt idx="96">
                  <c:v>2109.5</c:v>
                </c:pt>
                <c:pt idx="97">
                  <c:v>2108.5</c:v>
                </c:pt>
                <c:pt idx="98">
                  <c:v>2108.5</c:v>
                </c:pt>
                <c:pt idx="99">
                  <c:v>2110</c:v>
                </c:pt>
                <c:pt idx="100">
                  <c:v>2108.5</c:v>
                </c:pt>
                <c:pt idx="101">
                  <c:v>2109.5</c:v>
                </c:pt>
                <c:pt idx="102">
                  <c:v>2106</c:v>
                </c:pt>
                <c:pt idx="103">
                  <c:v>2105.5</c:v>
                </c:pt>
                <c:pt idx="104">
                  <c:v>2107</c:v>
                </c:pt>
                <c:pt idx="105">
                  <c:v>2110.5</c:v>
                </c:pt>
                <c:pt idx="106">
                  <c:v>2106.5</c:v>
                </c:pt>
                <c:pt idx="107">
                  <c:v>2109.5</c:v>
                </c:pt>
                <c:pt idx="108">
                  <c:v>2107</c:v>
                </c:pt>
                <c:pt idx="109">
                  <c:v>2110</c:v>
                </c:pt>
                <c:pt idx="110">
                  <c:v>2110</c:v>
                </c:pt>
                <c:pt idx="111">
                  <c:v>2109</c:v>
                </c:pt>
                <c:pt idx="112">
                  <c:v>2110</c:v>
                </c:pt>
                <c:pt idx="113">
                  <c:v>2107.5</c:v>
                </c:pt>
                <c:pt idx="114">
                  <c:v>2109</c:v>
                </c:pt>
                <c:pt idx="115">
                  <c:v>2108.5</c:v>
                </c:pt>
                <c:pt idx="116">
                  <c:v>2105.5</c:v>
                </c:pt>
                <c:pt idx="117">
                  <c:v>2112.5</c:v>
                </c:pt>
                <c:pt idx="118">
                  <c:v>2107.5</c:v>
                </c:pt>
                <c:pt idx="119">
                  <c:v>2107.5</c:v>
                </c:pt>
                <c:pt idx="120">
                  <c:v>2107</c:v>
                </c:pt>
                <c:pt idx="121">
                  <c:v>2111.5</c:v>
                </c:pt>
                <c:pt idx="122">
                  <c:v>2108</c:v>
                </c:pt>
                <c:pt idx="123">
                  <c:v>2104</c:v>
                </c:pt>
                <c:pt idx="124">
                  <c:v>2112</c:v>
                </c:pt>
                <c:pt idx="125">
                  <c:v>2106</c:v>
                </c:pt>
                <c:pt idx="126">
                  <c:v>2108</c:v>
                </c:pt>
                <c:pt idx="127">
                  <c:v>2108.5</c:v>
                </c:pt>
                <c:pt idx="128">
                  <c:v>2108</c:v>
                </c:pt>
                <c:pt idx="129">
                  <c:v>2110</c:v>
                </c:pt>
                <c:pt idx="130">
                  <c:v>2107</c:v>
                </c:pt>
                <c:pt idx="131">
                  <c:v>2109</c:v>
                </c:pt>
                <c:pt idx="132">
                  <c:v>2108.5</c:v>
                </c:pt>
                <c:pt idx="133">
                  <c:v>2108</c:v>
                </c:pt>
                <c:pt idx="134">
                  <c:v>2111.5</c:v>
                </c:pt>
                <c:pt idx="135">
                  <c:v>2109.5</c:v>
                </c:pt>
                <c:pt idx="136">
                  <c:v>2110</c:v>
                </c:pt>
                <c:pt idx="137">
                  <c:v>2107</c:v>
                </c:pt>
                <c:pt idx="138">
                  <c:v>2106.5</c:v>
                </c:pt>
                <c:pt idx="139">
                  <c:v>2109.5</c:v>
                </c:pt>
                <c:pt idx="140">
                  <c:v>2106.5</c:v>
                </c:pt>
                <c:pt idx="141">
                  <c:v>2110</c:v>
                </c:pt>
                <c:pt idx="142">
                  <c:v>2109</c:v>
                </c:pt>
                <c:pt idx="143">
                  <c:v>2109.5</c:v>
                </c:pt>
                <c:pt idx="144">
                  <c:v>2107</c:v>
                </c:pt>
                <c:pt idx="145">
                  <c:v>2108.5</c:v>
                </c:pt>
                <c:pt idx="146">
                  <c:v>2109.5</c:v>
                </c:pt>
                <c:pt idx="147">
                  <c:v>2107</c:v>
                </c:pt>
                <c:pt idx="148">
                  <c:v>2108</c:v>
                </c:pt>
                <c:pt idx="149">
                  <c:v>2109</c:v>
                </c:pt>
                <c:pt idx="150">
                  <c:v>2105.5</c:v>
                </c:pt>
                <c:pt idx="151">
                  <c:v>2111</c:v>
                </c:pt>
                <c:pt idx="152">
                  <c:v>2108.5</c:v>
                </c:pt>
                <c:pt idx="153">
                  <c:v>2109.5</c:v>
                </c:pt>
                <c:pt idx="154">
                  <c:v>2109.5</c:v>
                </c:pt>
                <c:pt idx="155">
                  <c:v>2108</c:v>
                </c:pt>
                <c:pt idx="156">
                  <c:v>2106.5</c:v>
                </c:pt>
                <c:pt idx="157">
                  <c:v>2109</c:v>
                </c:pt>
                <c:pt idx="158">
                  <c:v>2106.5</c:v>
                </c:pt>
                <c:pt idx="159">
                  <c:v>2108</c:v>
                </c:pt>
                <c:pt idx="160">
                  <c:v>2108.5</c:v>
                </c:pt>
                <c:pt idx="161">
                  <c:v>2108.5</c:v>
                </c:pt>
                <c:pt idx="162">
                  <c:v>2108</c:v>
                </c:pt>
                <c:pt idx="163">
                  <c:v>2106.5</c:v>
                </c:pt>
                <c:pt idx="164">
                  <c:v>2109.5</c:v>
                </c:pt>
                <c:pt idx="165">
                  <c:v>2110.5</c:v>
                </c:pt>
                <c:pt idx="166">
                  <c:v>2109</c:v>
                </c:pt>
                <c:pt idx="167">
                  <c:v>2107.5</c:v>
                </c:pt>
                <c:pt idx="168">
                  <c:v>2106</c:v>
                </c:pt>
                <c:pt idx="169">
                  <c:v>2108</c:v>
                </c:pt>
                <c:pt idx="170">
                  <c:v>2108.5</c:v>
                </c:pt>
                <c:pt idx="171">
                  <c:v>2108</c:v>
                </c:pt>
                <c:pt idx="172">
                  <c:v>2109</c:v>
                </c:pt>
                <c:pt idx="173">
                  <c:v>2106.5</c:v>
                </c:pt>
                <c:pt idx="174">
                  <c:v>2107</c:v>
                </c:pt>
                <c:pt idx="175">
                  <c:v>2105.5</c:v>
                </c:pt>
                <c:pt idx="176">
                  <c:v>2105.5</c:v>
                </c:pt>
                <c:pt idx="177">
                  <c:v>2106.5</c:v>
                </c:pt>
                <c:pt idx="178">
                  <c:v>2107.5</c:v>
                </c:pt>
                <c:pt idx="179">
                  <c:v>2106.5</c:v>
                </c:pt>
                <c:pt idx="180">
                  <c:v>2105</c:v>
                </c:pt>
                <c:pt idx="181">
                  <c:v>2109</c:v>
                </c:pt>
                <c:pt idx="182">
                  <c:v>2106</c:v>
                </c:pt>
                <c:pt idx="183">
                  <c:v>2107</c:v>
                </c:pt>
                <c:pt idx="184">
                  <c:v>2108.5</c:v>
                </c:pt>
                <c:pt idx="185">
                  <c:v>2109.5</c:v>
                </c:pt>
                <c:pt idx="186">
                  <c:v>2108.5</c:v>
                </c:pt>
                <c:pt idx="187">
                  <c:v>2109</c:v>
                </c:pt>
                <c:pt idx="188">
                  <c:v>2109</c:v>
                </c:pt>
                <c:pt idx="189">
                  <c:v>2111</c:v>
                </c:pt>
                <c:pt idx="190">
                  <c:v>2107</c:v>
                </c:pt>
                <c:pt idx="191">
                  <c:v>2108</c:v>
                </c:pt>
                <c:pt idx="192">
                  <c:v>2107.5</c:v>
                </c:pt>
                <c:pt idx="193">
                  <c:v>2107.5</c:v>
                </c:pt>
                <c:pt idx="194">
                  <c:v>2104.5</c:v>
                </c:pt>
                <c:pt idx="195">
                  <c:v>2109</c:v>
                </c:pt>
                <c:pt idx="196">
                  <c:v>2107.5</c:v>
                </c:pt>
                <c:pt idx="197">
                  <c:v>2108</c:v>
                </c:pt>
                <c:pt idx="198">
                  <c:v>2111</c:v>
                </c:pt>
                <c:pt idx="199">
                  <c:v>2107.5</c:v>
                </c:pt>
                <c:pt idx="200">
                  <c:v>2108.5</c:v>
                </c:pt>
                <c:pt idx="201">
                  <c:v>2110.5</c:v>
                </c:pt>
                <c:pt idx="202">
                  <c:v>2107.5</c:v>
                </c:pt>
                <c:pt idx="203">
                  <c:v>2106</c:v>
                </c:pt>
                <c:pt idx="204">
                  <c:v>2109</c:v>
                </c:pt>
                <c:pt idx="205">
                  <c:v>2107.5</c:v>
                </c:pt>
                <c:pt idx="206">
                  <c:v>2109</c:v>
                </c:pt>
                <c:pt idx="207">
                  <c:v>2106.5</c:v>
                </c:pt>
                <c:pt idx="208">
                  <c:v>2108.5</c:v>
                </c:pt>
                <c:pt idx="209">
                  <c:v>2107</c:v>
                </c:pt>
                <c:pt idx="210">
                  <c:v>2108</c:v>
                </c:pt>
                <c:pt idx="211">
                  <c:v>2108</c:v>
                </c:pt>
                <c:pt idx="212">
                  <c:v>2107</c:v>
                </c:pt>
                <c:pt idx="213">
                  <c:v>2106</c:v>
                </c:pt>
                <c:pt idx="214">
                  <c:v>2107</c:v>
                </c:pt>
                <c:pt idx="215">
                  <c:v>2108.5</c:v>
                </c:pt>
                <c:pt idx="216">
                  <c:v>2108</c:v>
                </c:pt>
                <c:pt idx="217">
                  <c:v>2108</c:v>
                </c:pt>
                <c:pt idx="218">
                  <c:v>2108.5</c:v>
                </c:pt>
                <c:pt idx="219">
                  <c:v>2108.5</c:v>
                </c:pt>
                <c:pt idx="220">
                  <c:v>2106.5</c:v>
                </c:pt>
                <c:pt idx="221">
                  <c:v>2108</c:v>
                </c:pt>
                <c:pt idx="222">
                  <c:v>2108</c:v>
                </c:pt>
                <c:pt idx="223">
                  <c:v>2106</c:v>
                </c:pt>
                <c:pt idx="224">
                  <c:v>2108.5</c:v>
                </c:pt>
                <c:pt idx="225">
                  <c:v>2107.5</c:v>
                </c:pt>
                <c:pt idx="226">
                  <c:v>2106.5</c:v>
                </c:pt>
                <c:pt idx="227">
                  <c:v>2106</c:v>
                </c:pt>
                <c:pt idx="228">
                  <c:v>2107.5</c:v>
                </c:pt>
                <c:pt idx="229">
                  <c:v>2106</c:v>
                </c:pt>
                <c:pt idx="230">
                  <c:v>2107.5</c:v>
                </c:pt>
                <c:pt idx="231">
                  <c:v>2107.5</c:v>
                </c:pt>
                <c:pt idx="232">
                  <c:v>2108</c:v>
                </c:pt>
                <c:pt idx="233">
                  <c:v>2108</c:v>
                </c:pt>
                <c:pt idx="234">
                  <c:v>2106</c:v>
                </c:pt>
                <c:pt idx="235">
                  <c:v>2107.5</c:v>
                </c:pt>
                <c:pt idx="236">
                  <c:v>2105</c:v>
                </c:pt>
                <c:pt idx="237">
                  <c:v>2109.5</c:v>
                </c:pt>
                <c:pt idx="238">
                  <c:v>2106.5</c:v>
                </c:pt>
                <c:pt idx="239">
                  <c:v>2105.5</c:v>
                </c:pt>
                <c:pt idx="240">
                  <c:v>2104.5</c:v>
                </c:pt>
                <c:pt idx="241">
                  <c:v>2106.5</c:v>
                </c:pt>
                <c:pt idx="242">
                  <c:v>2109</c:v>
                </c:pt>
                <c:pt idx="243">
                  <c:v>2108.5</c:v>
                </c:pt>
                <c:pt idx="244">
                  <c:v>2107.5</c:v>
                </c:pt>
                <c:pt idx="245">
                  <c:v>2109</c:v>
                </c:pt>
                <c:pt idx="246">
                  <c:v>2108.5</c:v>
                </c:pt>
                <c:pt idx="247">
                  <c:v>2107.5</c:v>
                </c:pt>
                <c:pt idx="248">
                  <c:v>2107.5</c:v>
                </c:pt>
                <c:pt idx="249">
                  <c:v>2107</c:v>
                </c:pt>
                <c:pt idx="250">
                  <c:v>2107</c:v>
                </c:pt>
                <c:pt idx="251">
                  <c:v>2106</c:v>
                </c:pt>
                <c:pt idx="252">
                  <c:v>2111</c:v>
                </c:pt>
                <c:pt idx="253">
                  <c:v>2106</c:v>
                </c:pt>
                <c:pt idx="254">
                  <c:v>2103.5</c:v>
                </c:pt>
                <c:pt idx="255">
                  <c:v>2105.5</c:v>
                </c:pt>
                <c:pt idx="256">
                  <c:v>2106</c:v>
                </c:pt>
                <c:pt idx="257">
                  <c:v>2106.5</c:v>
                </c:pt>
                <c:pt idx="258">
                  <c:v>2106.5</c:v>
                </c:pt>
                <c:pt idx="259">
                  <c:v>2106</c:v>
                </c:pt>
                <c:pt idx="260">
                  <c:v>2107</c:v>
                </c:pt>
                <c:pt idx="261">
                  <c:v>2107.5</c:v>
                </c:pt>
                <c:pt idx="262">
                  <c:v>2109.5</c:v>
                </c:pt>
                <c:pt idx="263">
                  <c:v>2107.5</c:v>
                </c:pt>
                <c:pt idx="264">
                  <c:v>2107.5</c:v>
                </c:pt>
                <c:pt idx="265">
                  <c:v>2106</c:v>
                </c:pt>
                <c:pt idx="266">
                  <c:v>2106</c:v>
                </c:pt>
                <c:pt idx="267">
                  <c:v>2103</c:v>
                </c:pt>
                <c:pt idx="268">
                  <c:v>2106.5</c:v>
                </c:pt>
                <c:pt idx="269">
                  <c:v>2102.5</c:v>
                </c:pt>
                <c:pt idx="270">
                  <c:v>2106</c:v>
                </c:pt>
                <c:pt idx="271">
                  <c:v>2109.5</c:v>
                </c:pt>
                <c:pt idx="272">
                  <c:v>2110</c:v>
                </c:pt>
                <c:pt idx="273">
                  <c:v>2104</c:v>
                </c:pt>
                <c:pt idx="274">
                  <c:v>2104</c:v>
                </c:pt>
                <c:pt idx="275">
                  <c:v>2106</c:v>
                </c:pt>
                <c:pt idx="276">
                  <c:v>2106</c:v>
                </c:pt>
                <c:pt idx="277">
                  <c:v>2107</c:v>
                </c:pt>
                <c:pt idx="278">
                  <c:v>2106.5</c:v>
                </c:pt>
                <c:pt idx="279">
                  <c:v>2107</c:v>
                </c:pt>
                <c:pt idx="280">
                  <c:v>2106.5</c:v>
                </c:pt>
                <c:pt idx="281">
                  <c:v>2105.5</c:v>
                </c:pt>
                <c:pt idx="282">
                  <c:v>2105.5</c:v>
                </c:pt>
                <c:pt idx="283">
                  <c:v>2107</c:v>
                </c:pt>
                <c:pt idx="284">
                  <c:v>2108</c:v>
                </c:pt>
                <c:pt idx="285">
                  <c:v>2107</c:v>
                </c:pt>
                <c:pt idx="286">
                  <c:v>2106</c:v>
                </c:pt>
                <c:pt idx="287">
                  <c:v>2105</c:v>
                </c:pt>
                <c:pt idx="288">
                  <c:v>2108</c:v>
                </c:pt>
                <c:pt idx="289">
                  <c:v>2105.5</c:v>
                </c:pt>
                <c:pt idx="290">
                  <c:v>2107</c:v>
                </c:pt>
                <c:pt idx="291">
                  <c:v>2105</c:v>
                </c:pt>
                <c:pt idx="292">
                  <c:v>2108.5</c:v>
                </c:pt>
                <c:pt idx="293">
                  <c:v>2110</c:v>
                </c:pt>
                <c:pt idx="294">
                  <c:v>2108</c:v>
                </c:pt>
                <c:pt idx="295">
                  <c:v>2108.5</c:v>
                </c:pt>
                <c:pt idx="296">
                  <c:v>2105</c:v>
                </c:pt>
                <c:pt idx="297">
                  <c:v>2107.5</c:v>
                </c:pt>
                <c:pt idx="298">
                  <c:v>2106</c:v>
                </c:pt>
                <c:pt idx="299">
                  <c:v>2107</c:v>
                </c:pt>
                <c:pt idx="300">
                  <c:v>2107.5</c:v>
                </c:pt>
                <c:pt idx="301">
                  <c:v>2108</c:v>
                </c:pt>
                <c:pt idx="302">
                  <c:v>2107.5</c:v>
                </c:pt>
                <c:pt idx="303">
                  <c:v>2106.5</c:v>
                </c:pt>
                <c:pt idx="304">
                  <c:v>2107.5</c:v>
                </c:pt>
                <c:pt idx="305">
                  <c:v>2106.5</c:v>
                </c:pt>
                <c:pt idx="306">
                  <c:v>2105.5</c:v>
                </c:pt>
                <c:pt idx="307">
                  <c:v>2106.5</c:v>
                </c:pt>
                <c:pt idx="308">
                  <c:v>2107.5</c:v>
                </c:pt>
                <c:pt idx="309">
                  <c:v>2105.5</c:v>
                </c:pt>
                <c:pt idx="310">
                  <c:v>2107</c:v>
                </c:pt>
                <c:pt idx="311">
                  <c:v>2105.5</c:v>
                </c:pt>
                <c:pt idx="312">
                  <c:v>2107.5</c:v>
                </c:pt>
                <c:pt idx="313">
                  <c:v>2110</c:v>
                </c:pt>
                <c:pt idx="314">
                  <c:v>2105</c:v>
                </c:pt>
                <c:pt idx="315">
                  <c:v>2105.5</c:v>
                </c:pt>
              </c:numCache>
            </c:numRef>
          </c:yVal>
          <c:smooth val="1"/>
        </c:ser>
        <c:axId val="69703936"/>
        <c:axId val="69714304"/>
      </c:scatterChart>
      <c:valAx>
        <c:axId val="69703936"/>
        <c:scaling>
          <c:orientation val="minMax"/>
          <c:max val="400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69714304"/>
        <c:crosses val="autoZero"/>
        <c:crossBetween val="midCat"/>
      </c:valAx>
      <c:valAx>
        <c:axId val="69714304"/>
        <c:scaling>
          <c:orientation val="minMax"/>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69703936"/>
        <c:crosses val="autoZero"/>
        <c:crossBetween val="midCat"/>
      </c:valAx>
    </c:plotArea>
    <c:legend>
      <c:legendPos val="t"/>
      <c:layout/>
    </c:legend>
    <c:plotVisOnly val="1"/>
  </c:chart>
  <c:spPr>
    <a:ln>
      <a:solidFill>
        <a:schemeClr val="tx1"/>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298040718797965"/>
          <c:y val="0.11056257249518023"/>
          <c:w val="0.8302350443622013"/>
          <c:h val="0.66303077358542895"/>
        </c:manualLayout>
      </c:layout>
      <c:scatterChart>
        <c:scatterStyle val="smoothMarker"/>
        <c:ser>
          <c:idx val="0"/>
          <c:order val="0"/>
          <c:tx>
            <c:strRef>
              <c:f>'graph data 80deg '!$D$1:$F$1</c:f>
              <c:strCache>
                <c:ptCount val="1"/>
                <c:pt idx="0">
                  <c:v>A1a16-A2</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'!$F$4:$F$314</c:f>
              <c:numCache>
                <c:formatCode>0</c:formatCode>
                <c:ptCount val="311"/>
                <c:pt idx="0">
                  <c:v>2289.5</c:v>
                </c:pt>
                <c:pt idx="1">
                  <c:v>2261</c:v>
                </c:pt>
                <c:pt idx="2">
                  <c:v>2259</c:v>
                </c:pt>
                <c:pt idx="3">
                  <c:v>2258.5</c:v>
                </c:pt>
                <c:pt idx="4">
                  <c:v>2264.5</c:v>
                </c:pt>
                <c:pt idx="5">
                  <c:v>2308.5</c:v>
                </c:pt>
                <c:pt idx="6">
                  <c:v>2413</c:v>
                </c:pt>
                <c:pt idx="7">
                  <c:v>2562</c:v>
                </c:pt>
                <c:pt idx="8">
                  <c:v>2831.5</c:v>
                </c:pt>
                <c:pt idx="9">
                  <c:v>3202.5</c:v>
                </c:pt>
                <c:pt idx="10">
                  <c:v>3567.5</c:v>
                </c:pt>
                <c:pt idx="11">
                  <c:v>3593.5</c:v>
                </c:pt>
                <c:pt idx="12">
                  <c:v>3034</c:v>
                </c:pt>
                <c:pt idx="13">
                  <c:v>2853</c:v>
                </c:pt>
                <c:pt idx="14">
                  <c:v>2789</c:v>
                </c:pt>
                <c:pt idx="15">
                  <c:v>2761</c:v>
                </c:pt>
                <c:pt idx="16">
                  <c:v>2747</c:v>
                </c:pt>
                <c:pt idx="17">
                  <c:v>2738</c:v>
                </c:pt>
                <c:pt idx="18">
                  <c:v>2728.5</c:v>
                </c:pt>
                <c:pt idx="19">
                  <c:v>2720</c:v>
                </c:pt>
                <c:pt idx="20">
                  <c:v>2720</c:v>
                </c:pt>
                <c:pt idx="21">
                  <c:v>2710</c:v>
                </c:pt>
                <c:pt idx="22">
                  <c:v>2707.5</c:v>
                </c:pt>
                <c:pt idx="23">
                  <c:v>2704</c:v>
                </c:pt>
                <c:pt idx="24">
                  <c:v>2699.5</c:v>
                </c:pt>
                <c:pt idx="25">
                  <c:v>2693.5</c:v>
                </c:pt>
                <c:pt idx="26">
                  <c:v>2694.5</c:v>
                </c:pt>
                <c:pt idx="27">
                  <c:v>2689.5</c:v>
                </c:pt>
                <c:pt idx="28">
                  <c:v>2685.5</c:v>
                </c:pt>
                <c:pt idx="29">
                  <c:v>2685.5</c:v>
                </c:pt>
                <c:pt idx="30">
                  <c:v>2683.5</c:v>
                </c:pt>
                <c:pt idx="31">
                  <c:v>2684</c:v>
                </c:pt>
                <c:pt idx="32">
                  <c:v>2679.5</c:v>
                </c:pt>
                <c:pt idx="33">
                  <c:v>2677.5</c:v>
                </c:pt>
                <c:pt idx="34">
                  <c:v>2676.5</c:v>
                </c:pt>
                <c:pt idx="35">
                  <c:v>2674</c:v>
                </c:pt>
                <c:pt idx="36">
                  <c:v>2671.5</c:v>
                </c:pt>
                <c:pt idx="37">
                  <c:v>2671</c:v>
                </c:pt>
                <c:pt idx="38">
                  <c:v>2670.5</c:v>
                </c:pt>
                <c:pt idx="39">
                  <c:v>2668.5</c:v>
                </c:pt>
                <c:pt idx="40">
                  <c:v>2669.5</c:v>
                </c:pt>
                <c:pt idx="41">
                  <c:v>2667</c:v>
                </c:pt>
                <c:pt idx="42">
                  <c:v>2664</c:v>
                </c:pt>
                <c:pt idx="43">
                  <c:v>2664</c:v>
                </c:pt>
                <c:pt idx="44">
                  <c:v>2661</c:v>
                </c:pt>
                <c:pt idx="45">
                  <c:v>2668.5</c:v>
                </c:pt>
                <c:pt idx="46">
                  <c:v>2662.5</c:v>
                </c:pt>
                <c:pt idx="47">
                  <c:v>2659.5</c:v>
                </c:pt>
                <c:pt idx="48">
                  <c:v>2657.5</c:v>
                </c:pt>
                <c:pt idx="49">
                  <c:v>2659</c:v>
                </c:pt>
                <c:pt idx="50">
                  <c:v>2658.5</c:v>
                </c:pt>
                <c:pt idx="51">
                  <c:v>2659</c:v>
                </c:pt>
                <c:pt idx="52">
                  <c:v>2657</c:v>
                </c:pt>
                <c:pt idx="53">
                  <c:v>2656</c:v>
                </c:pt>
                <c:pt idx="54">
                  <c:v>2655.5</c:v>
                </c:pt>
                <c:pt idx="55">
                  <c:v>2657</c:v>
                </c:pt>
                <c:pt idx="56">
                  <c:v>2654</c:v>
                </c:pt>
                <c:pt idx="57">
                  <c:v>2655.5</c:v>
                </c:pt>
                <c:pt idx="58">
                  <c:v>2655</c:v>
                </c:pt>
                <c:pt idx="59">
                  <c:v>2653.5</c:v>
                </c:pt>
                <c:pt idx="60">
                  <c:v>2653</c:v>
                </c:pt>
                <c:pt idx="61">
                  <c:v>2652.5</c:v>
                </c:pt>
                <c:pt idx="62">
                  <c:v>2654.5</c:v>
                </c:pt>
                <c:pt idx="63">
                  <c:v>2654.5</c:v>
                </c:pt>
                <c:pt idx="64">
                  <c:v>2653</c:v>
                </c:pt>
                <c:pt idx="65">
                  <c:v>2651</c:v>
                </c:pt>
                <c:pt idx="66">
                  <c:v>2651</c:v>
                </c:pt>
                <c:pt idx="67">
                  <c:v>2649.5</c:v>
                </c:pt>
                <c:pt idx="68">
                  <c:v>2653.5</c:v>
                </c:pt>
                <c:pt idx="69">
                  <c:v>2650.5</c:v>
                </c:pt>
                <c:pt idx="70">
                  <c:v>2650.5</c:v>
                </c:pt>
                <c:pt idx="71">
                  <c:v>2654.5</c:v>
                </c:pt>
                <c:pt idx="72">
                  <c:v>2652.5</c:v>
                </c:pt>
                <c:pt idx="73">
                  <c:v>2651</c:v>
                </c:pt>
                <c:pt idx="74">
                  <c:v>2651.5</c:v>
                </c:pt>
                <c:pt idx="75">
                  <c:v>2651.5</c:v>
                </c:pt>
                <c:pt idx="76">
                  <c:v>2650</c:v>
                </c:pt>
                <c:pt idx="77">
                  <c:v>2650</c:v>
                </c:pt>
                <c:pt idx="78">
                  <c:v>2652</c:v>
                </c:pt>
                <c:pt idx="79">
                  <c:v>2652.5</c:v>
                </c:pt>
                <c:pt idx="80">
                  <c:v>2652.5</c:v>
                </c:pt>
                <c:pt idx="81">
                  <c:v>2651.5</c:v>
                </c:pt>
                <c:pt idx="82">
                  <c:v>2655</c:v>
                </c:pt>
                <c:pt idx="83">
                  <c:v>2651.5</c:v>
                </c:pt>
                <c:pt idx="84">
                  <c:v>2652</c:v>
                </c:pt>
                <c:pt idx="85">
                  <c:v>2654</c:v>
                </c:pt>
                <c:pt idx="86">
                  <c:v>2651</c:v>
                </c:pt>
                <c:pt idx="87">
                  <c:v>2655</c:v>
                </c:pt>
                <c:pt idx="88">
                  <c:v>2652</c:v>
                </c:pt>
                <c:pt idx="89">
                  <c:v>2653</c:v>
                </c:pt>
                <c:pt idx="90">
                  <c:v>2652</c:v>
                </c:pt>
                <c:pt idx="91">
                  <c:v>2652.5</c:v>
                </c:pt>
                <c:pt idx="92">
                  <c:v>2654.5</c:v>
                </c:pt>
                <c:pt idx="93">
                  <c:v>2651</c:v>
                </c:pt>
                <c:pt idx="94">
                  <c:v>2656.5</c:v>
                </c:pt>
                <c:pt idx="95">
                  <c:v>2657</c:v>
                </c:pt>
                <c:pt idx="96">
                  <c:v>2656</c:v>
                </c:pt>
                <c:pt idx="97">
                  <c:v>2657</c:v>
                </c:pt>
                <c:pt idx="98">
                  <c:v>2655.5</c:v>
                </c:pt>
                <c:pt idx="99">
                  <c:v>2656</c:v>
                </c:pt>
                <c:pt idx="100">
                  <c:v>2658</c:v>
                </c:pt>
                <c:pt idx="101">
                  <c:v>2657.5</c:v>
                </c:pt>
                <c:pt idx="102">
                  <c:v>2657.5</c:v>
                </c:pt>
                <c:pt idx="103">
                  <c:v>2659</c:v>
                </c:pt>
                <c:pt idx="104">
                  <c:v>2658.5</c:v>
                </c:pt>
                <c:pt idx="105">
                  <c:v>2661.5</c:v>
                </c:pt>
                <c:pt idx="106">
                  <c:v>2658.5</c:v>
                </c:pt>
                <c:pt idx="107">
                  <c:v>2662</c:v>
                </c:pt>
                <c:pt idx="108">
                  <c:v>2661</c:v>
                </c:pt>
                <c:pt idx="109">
                  <c:v>2661.5</c:v>
                </c:pt>
                <c:pt idx="110">
                  <c:v>2657.5</c:v>
                </c:pt>
                <c:pt idx="111">
                  <c:v>2663.5</c:v>
                </c:pt>
                <c:pt idx="112">
                  <c:v>2661.5</c:v>
                </c:pt>
                <c:pt idx="113">
                  <c:v>2663.5</c:v>
                </c:pt>
                <c:pt idx="114">
                  <c:v>2662</c:v>
                </c:pt>
                <c:pt idx="115">
                  <c:v>2665.5</c:v>
                </c:pt>
                <c:pt idx="116">
                  <c:v>2658.5</c:v>
                </c:pt>
                <c:pt idx="117">
                  <c:v>2665.5</c:v>
                </c:pt>
                <c:pt idx="118">
                  <c:v>2663.5</c:v>
                </c:pt>
                <c:pt idx="119">
                  <c:v>2667</c:v>
                </c:pt>
                <c:pt idx="120">
                  <c:v>2668</c:v>
                </c:pt>
                <c:pt idx="121">
                  <c:v>2664</c:v>
                </c:pt>
                <c:pt idx="122">
                  <c:v>2663.5</c:v>
                </c:pt>
                <c:pt idx="123">
                  <c:v>2665.5</c:v>
                </c:pt>
                <c:pt idx="124">
                  <c:v>2666</c:v>
                </c:pt>
                <c:pt idx="125">
                  <c:v>2667</c:v>
                </c:pt>
                <c:pt idx="126">
                  <c:v>2670</c:v>
                </c:pt>
                <c:pt idx="127">
                  <c:v>2668</c:v>
                </c:pt>
                <c:pt idx="128">
                  <c:v>2670.5</c:v>
                </c:pt>
                <c:pt idx="129">
                  <c:v>2671</c:v>
                </c:pt>
                <c:pt idx="130">
                  <c:v>2668</c:v>
                </c:pt>
                <c:pt idx="131">
                  <c:v>2668.5</c:v>
                </c:pt>
                <c:pt idx="132">
                  <c:v>2670.5</c:v>
                </c:pt>
                <c:pt idx="133">
                  <c:v>2669.5</c:v>
                </c:pt>
                <c:pt idx="134">
                  <c:v>2672</c:v>
                </c:pt>
                <c:pt idx="135">
                  <c:v>2671</c:v>
                </c:pt>
                <c:pt idx="136">
                  <c:v>2671.5</c:v>
                </c:pt>
                <c:pt idx="137">
                  <c:v>2674</c:v>
                </c:pt>
                <c:pt idx="138">
                  <c:v>2672.5</c:v>
                </c:pt>
                <c:pt idx="139">
                  <c:v>2674.5</c:v>
                </c:pt>
                <c:pt idx="140">
                  <c:v>2675</c:v>
                </c:pt>
                <c:pt idx="141">
                  <c:v>2675.5</c:v>
                </c:pt>
                <c:pt idx="142">
                  <c:v>2673.5</c:v>
                </c:pt>
                <c:pt idx="143">
                  <c:v>2675</c:v>
                </c:pt>
                <c:pt idx="144">
                  <c:v>2673.5</c:v>
                </c:pt>
                <c:pt idx="145">
                  <c:v>2676</c:v>
                </c:pt>
                <c:pt idx="146">
                  <c:v>2676</c:v>
                </c:pt>
                <c:pt idx="147">
                  <c:v>2679</c:v>
                </c:pt>
                <c:pt idx="148">
                  <c:v>2676</c:v>
                </c:pt>
                <c:pt idx="149">
                  <c:v>2679.5</c:v>
                </c:pt>
                <c:pt idx="150">
                  <c:v>2680</c:v>
                </c:pt>
                <c:pt idx="151">
                  <c:v>2677.5</c:v>
                </c:pt>
                <c:pt idx="152">
                  <c:v>2679.5</c:v>
                </c:pt>
                <c:pt idx="153">
                  <c:v>2679</c:v>
                </c:pt>
                <c:pt idx="154">
                  <c:v>2679.5</c:v>
                </c:pt>
                <c:pt idx="155">
                  <c:v>2681</c:v>
                </c:pt>
                <c:pt idx="156">
                  <c:v>2679.5</c:v>
                </c:pt>
                <c:pt idx="157">
                  <c:v>2684</c:v>
                </c:pt>
                <c:pt idx="158">
                  <c:v>2681.5</c:v>
                </c:pt>
                <c:pt idx="159">
                  <c:v>2681.5</c:v>
                </c:pt>
                <c:pt idx="160">
                  <c:v>2684.5</c:v>
                </c:pt>
                <c:pt idx="161">
                  <c:v>2682.5</c:v>
                </c:pt>
                <c:pt idx="162">
                  <c:v>2686</c:v>
                </c:pt>
                <c:pt idx="163">
                  <c:v>2684.5</c:v>
                </c:pt>
                <c:pt idx="164">
                  <c:v>2684</c:v>
                </c:pt>
                <c:pt idx="165">
                  <c:v>2685</c:v>
                </c:pt>
                <c:pt idx="166">
                  <c:v>2684.5</c:v>
                </c:pt>
                <c:pt idx="167">
                  <c:v>2685.5</c:v>
                </c:pt>
                <c:pt idx="168">
                  <c:v>2689.5</c:v>
                </c:pt>
                <c:pt idx="169">
                  <c:v>2689.5</c:v>
                </c:pt>
                <c:pt idx="170">
                  <c:v>2686</c:v>
                </c:pt>
                <c:pt idx="171">
                  <c:v>2688.5</c:v>
                </c:pt>
                <c:pt idx="172">
                  <c:v>2688</c:v>
                </c:pt>
                <c:pt idx="173">
                  <c:v>2691.5</c:v>
                </c:pt>
                <c:pt idx="174">
                  <c:v>2687.5</c:v>
                </c:pt>
                <c:pt idx="175">
                  <c:v>2691</c:v>
                </c:pt>
                <c:pt idx="176">
                  <c:v>2689.5</c:v>
                </c:pt>
                <c:pt idx="177">
                  <c:v>2691.5</c:v>
                </c:pt>
                <c:pt idx="178">
                  <c:v>2688.5</c:v>
                </c:pt>
                <c:pt idx="179">
                  <c:v>2691</c:v>
                </c:pt>
                <c:pt idx="180">
                  <c:v>2691</c:v>
                </c:pt>
                <c:pt idx="181">
                  <c:v>2694.5</c:v>
                </c:pt>
                <c:pt idx="182">
                  <c:v>2694</c:v>
                </c:pt>
                <c:pt idx="183">
                  <c:v>2693.5</c:v>
                </c:pt>
                <c:pt idx="184">
                  <c:v>2696.5</c:v>
                </c:pt>
                <c:pt idx="185">
                  <c:v>2692</c:v>
                </c:pt>
                <c:pt idx="186">
                  <c:v>2696</c:v>
                </c:pt>
                <c:pt idx="187">
                  <c:v>2696</c:v>
                </c:pt>
                <c:pt idx="188">
                  <c:v>2695.5</c:v>
                </c:pt>
                <c:pt idx="189">
                  <c:v>2696.5</c:v>
                </c:pt>
                <c:pt idx="190">
                  <c:v>2697</c:v>
                </c:pt>
                <c:pt idx="191">
                  <c:v>2697.5</c:v>
                </c:pt>
                <c:pt idx="192">
                  <c:v>2696</c:v>
                </c:pt>
                <c:pt idx="193">
                  <c:v>2696</c:v>
                </c:pt>
                <c:pt idx="194">
                  <c:v>2696</c:v>
                </c:pt>
                <c:pt idx="195">
                  <c:v>2694</c:v>
                </c:pt>
                <c:pt idx="196">
                  <c:v>2702.5</c:v>
                </c:pt>
                <c:pt idx="197">
                  <c:v>2697.5</c:v>
                </c:pt>
                <c:pt idx="198">
                  <c:v>2700.5</c:v>
                </c:pt>
                <c:pt idx="199">
                  <c:v>2699.5</c:v>
                </c:pt>
                <c:pt idx="200">
                  <c:v>2698</c:v>
                </c:pt>
                <c:pt idx="201">
                  <c:v>2701</c:v>
                </c:pt>
                <c:pt idx="202">
                  <c:v>2699</c:v>
                </c:pt>
                <c:pt idx="203">
                  <c:v>2704.5</c:v>
                </c:pt>
                <c:pt idx="204">
                  <c:v>2702.5</c:v>
                </c:pt>
                <c:pt idx="205">
                  <c:v>2702</c:v>
                </c:pt>
                <c:pt idx="206">
                  <c:v>2701.5</c:v>
                </c:pt>
                <c:pt idx="207">
                  <c:v>2701.5</c:v>
                </c:pt>
                <c:pt idx="208">
                  <c:v>2704</c:v>
                </c:pt>
                <c:pt idx="209">
                  <c:v>2704</c:v>
                </c:pt>
                <c:pt idx="210">
                  <c:v>2705.5</c:v>
                </c:pt>
                <c:pt idx="211">
                  <c:v>2704.5</c:v>
                </c:pt>
                <c:pt idx="212">
                  <c:v>2703.5</c:v>
                </c:pt>
                <c:pt idx="213">
                  <c:v>2704.5</c:v>
                </c:pt>
                <c:pt idx="214">
                  <c:v>2704</c:v>
                </c:pt>
                <c:pt idx="215">
                  <c:v>2705.5</c:v>
                </c:pt>
                <c:pt idx="216">
                  <c:v>2704</c:v>
                </c:pt>
                <c:pt idx="217">
                  <c:v>2709</c:v>
                </c:pt>
                <c:pt idx="218">
                  <c:v>2705.5</c:v>
                </c:pt>
                <c:pt idx="219">
                  <c:v>2707</c:v>
                </c:pt>
                <c:pt idx="220">
                  <c:v>2709</c:v>
                </c:pt>
                <c:pt idx="221">
                  <c:v>2708</c:v>
                </c:pt>
                <c:pt idx="222">
                  <c:v>2707</c:v>
                </c:pt>
                <c:pt idx="223">
                  <c:v>2706</c:v>
                </c:pt>
                <c:pt idx="224">
                  <c:v>2708</c:v>
                </c:pt>
                <c:pt idx="225">
                  <c:v>2706</c:v>
                </c:pt>
                <c:pt idx="226">
                  <c:v>2709.5</c:v>
                </c:pt>
                <c:pt idx="227">
                  <c:v>2713</c:v>
                </c:pt>
                <c:pt idx="228">
                  <c:v>2710</c:v>
                </c:pt>
                <c:pt idx="229">
                  <c:v>2711.5</c:v>
                </c:pt>
                <c:pt idx="230">
                  <c:v>2709.5</c:v>
                </c:pt>
                <c:pt idx="231">
                  <c:v>2712.5</c:v>
                </c:pt>
                <c:pt idx="232">
                  <c:v>2710</c:v>
                </c:pt>
                <c:pt idx="233">
                  <c:v>2708.5</c:v>
                </c:pt>
                <c:pt idx="234">
                  <c:v>2711.5</c:v>
                </c:pt>
                <c:pt idx="235">
                  <c:v>2712</c:v>
                </c:pt>
                <c:pt idx="236">
                  <c:v>2711.5</c:v>
                </c:pt>
                <c:pt idx="237">
                  <c:v>2714.5</c:v>
                </c:pt>
                <c:pt idx="238">
                  <c:v>2711.5</c:v>
                </c:pt>
                <c:pt idx="239">
                  <c:v>2714.5</c:v>
                </c:pt>
                <c:pt idx="240">
                  <c:v>2716</c:v>
                </c:pt>
                <c:pt idx="241">
                  <c:v>2712</c:v>
                </c:pt>
                <c:pt idx="242">
                  <c:v>2715.5</c:v>
                </c:pt>
                <c:pt idx="243">
                  <c:v>2714.5</c:v>
                </c:pt>
                <c:pt idx="244">
                  <c:v>2714</c:v>
                </c:pt>
                <c:pt idx="245">
                  <c:v>2716.5</c:v>
                </c:pt>
                <c:pt idx="246">
                  <c:v>2713.5</c:v>
                </c:pt>
                <c:pt idx="247">
                  <c:v>2716.5</c:v>
                </c:pt>
                <c:pt idx="248">
                  <c:v>2718.5</c:v>
                </c:pt>
                <c:pt idx="249">
                  <c:v>2719</c:v>
                </c:pt>
                <c:pt idx="250">
                  <c:v>2715</c:v>
                </c:pt>
                <c:pt idx="251">
                  <c:v>2715.5</c:v>
                </c:pt>
                <c:pt idx="252">
                  <c:v>2717.5</c:v>
                </c:pt>
                <c:pt idx="253">
                  <c:v>2719.5</c:v>
                </c:pt>
                <c:pt idx="254">
                  <c:v>2719</c:v>
                </c:pt>
                <c:pt idx="255">
                  <c:v>2718</c:v>
                </c:pt>
                <c:pt idx="256">
                  <c:v>2716.5</c:v>
                </c:pt>
                <c:pt idx="257">
                  <c:v>2720</c:v>
                </c:pt>
                <c:pt idx="258">
                  <c:v>2717</c:v>
                </c:pt>
                <c:pt idx="259">
                  <c:v>2719.5</c:v>
                </c:pt>
                <c:pt idx="260">
                  <c:v>2721.5</c:v>
                </c:pt>
                <c:pt idx="261">
                  <c:v>2719.5</c:v>
                </c:pt>
                <c:pt idx="262">
                  <c:v>2720.5</c:v>
                </c:pt>
                <c:pt idx="263">
                  <c:v>2720.5</c:v>
                </c:pt>
                <c:pt idx="264">
                  <c:v>2719</c:v>
                </c:pt>
                <c:pt idx="265">
                  <c:v>2722.5</c:v>
                </c:pt>
                <c:pt idx="266">
                  <c:v>2718.5</c:v>
                </c:pt>
                <c:pt idx="267">
                  <c:v>2723.5</c:v>
                </c:pt>
                <c:pt idx="268">
                  <c:v>2722.5</c:v>
                </c:pt>
                <c:pt idx="269">
                  <c:v>2722.5</c:v>
                </c:pt>
                <c:pt idx="270">
                  <c:v>2719</c:v>
                </c:pt>
                <c:pt idx="271">
                  <c:v>2721.5</c:v>
                </c:pt>
                <c:pt idx="272">
                  <c:v>2720.5</c:v>
                </c:pt>
                <c:pt idx="273">
                  <c:v>2721</c:v>
                </c:pt>
                <c:pt idx="274">
                  <c:v>2723.5</c:v>
                </c:pt>
                <c:pt idx="275">
                  <c:v>2724</c:v>
                </c:pt>
                <c:pt idx="276">
                  <c:v>2725.5</c:v>
                </c:pt>
                <c:pt idx="277">
                  <c:v>2723</c:v>
                </c:pt>
                <c:pt idx="278">
                  <c:v>2725.5</c:v>
                </c:pt>
                <c:pt idx="279">
                  <c:v>2726</c:v>
                </c:pt>
                <c:pt idx="280">
                  <c:v>2725.5</c:v>
                </c:pt>
                <c:pt idx="281">
                  <c:v>2723.5</c:v>
                </c:pt>
                <c:pt idx="282">
                  <c:v>2727.5</c:v>
                </c:pt>
                <c:pt idx="283">
                  <c:v>2723.5</c:v>
                </c:pt>
                <c:pt idx="284">
                  <c:v>2725.5</c:v>
                </c:pt>
                <c:pt idx="285">
                  <c:v>2725</c:v>
                </c:pt>
                <c:pt idx="286">
                  <c:v>2723</c:v>
                </c:pt>
                <c:pt idx="287">
                  <c:v>2724.5</c:v>
                </c:pt>
                <c:pt idx="288">
                  <c:v>2726.5</c:v>
                </c:pt>
                <c:pt idx="289">
                  <c:v>2726.5</c:v>
                </c:pt>
                <c:pt idx="290">
                  <c:v>2726</c:v>
                </c:pt>
                <c:pt idx="291">
                  <c:v>2725.5</c:v>
                </c:pt>
                <c:pt idx="292">
                  <c:v>2726</c:v>
                </c:pt>
                <c:pt idx="293">
                  <c:v>2728.5</c:v>
                </c:pt>
                <c:pt idx="294">
                  <c:v>2725</c:v>
                </c:pt>
                <c:pt idx="295">
                  <c:v>2728</c:v>
                </c:pt>
                <c:pt idx="296">
                  <c:v>2727</c:v>
                </c:pt>
                <c:pt idx="297">
                  <c:v>2726</c:v>
                </c:pt>
                <c:pt idx="298">
                  <c:v>2729</c:v>
                </c:pt>
                <c:pt idx="299">
                  <c:v>2730</c:v>
                </c:pt>
                <c:pt idx="300">
                  <c:v>2727.5</c:v>
                </c:pt>
                <c:pt idx="301">
                  <c:v>2727.5</c:v>
                </c:pt>
                <c:pt idx="302">
                  <c:v>2730.5</c:v>
                </c:pt>
                <c:pt idx="303">
                  <c:v>2729.5</c:v>
                </c:pt>
                <c:pt idx="304">
                  <c:v>2727.5</c:v>
                </c:pt>
                <c:pt idx="305">
                  <c:v>2731</c:v>
                </c:pt>
                <c:pt idx="306">
                  <c:v>2729</c:v>
                </c:pt>
                <c:pt idx="307">
                  <c:v>2730</c:v>
                </c:pt>
                <c:pt idx="308">
                  <c:v>2732.5</c:v>
                </c:pt>
                <c:pt idx="309">
                  <c:v>2731</c:v>
                </c:pt>
                <c:pt idx="310">
                  <c:v>2728</c:v>
                </c:pt>
              </c:numCache>
            </c:numRef>
          </c:yVal>
          <c:smooth val="1"/>
        </c:ser>
        <c:axId val="68829568"/>
        <c:axId val="68831488"/>
      </c:scatterChart>
      <c:valAx>
        <c:axId val="68829568"/>
        <c:scaling>
          <c:orientation val="minMax"/>
          <c:max val="35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68831488"/>
        <c:crosses val="autoZero"/>
        <c:crossBetween val="midCat"/>
      </c:valAx>
      <c:valAx>
        <c:axId val="68831488"/>
        <c:scaling>
          <c:orientation val="minMax"/>
          <c:max val="3800"/>
          <c:min val="22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900"/>
            </a:pPr>
            <a:endParaRPr lang="en-US"/>
          </a:p>
        </c:txPr>
        <c:crossAx val="68829568"/>
        <c:crosses val="autoZero"/>
        <c:crossBetween val="midCat"/>
      </c:valAx>
    </c:plotArea>
    <c:plotVisOnly val="1"/>
  </c:chart>
  <c:spPr>
    <a:ln>
      <a:solidFill>
        <a:prstClr val="black"/>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1032236124594015"/>
          <c:y val="0.18569699620880722"/>
          <c:w val="0.82734018264840214"/>
          <c:h val="0.66314037134247172"/>
        </c:manualLayout>
      </c:layout>
      <c:scatterChart>
        <c:scatterStyle val="smoothMarker"/>
        <c:ser>
          <c:idx val="0"/>
          <c:order val="0"/>
          <c:tx>
            <c:strRef>
              <c:f>'graph data 80deg '!$D$1:$F$1</c:f>
              <c:strCache>
                <c:ptCount val="1"/>
                <c:pt idx="0">
                  <c:v>A1a16-A2</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'!$F$4:$F$314</c:f>
              <c:numCache>
                <c:formatCode>0</c:formatCode>
                <c:ptCount val="311"/>
                <c:pt idx="0">
                  <c:v>2289.5</c:v>
                </c:pt>
                <c:pt idx="1">
                  <c:v>2261</c:v>
                </c:pt>
                <c:pt idx="2">
                  <c:v>2259</c:v>
                </c:pt>
                <c:pt idx="3">
                  <c:v>2258.5</c:v>
                </c:pt>
                <c:pt idx="4">
                  <c:v>2264.5</c:v>
                </c:pt>
                <c:pt idx="5">
                  <c:v>2308.5</c:v>
                </c:pt>
                <c:pt idx="6">
                  <c:v>2413</c:v>
                </c:pt>
                <c:pt idx="7">
                  <c:v>2562</c:v>
                </c:pt>
                <c:pt idx="8">
                  <c:v>2831.5</c:v>
                </c:pt>
                <c:pt idx="9">
                  <c:v>3202.5</c:v>
                </c:pt>
                <c:pt idx="10">
                  <c:v>3567.5</c:v>
                </c:pt>
                <c:pt idx="11">
                  <c:v>3593.5</c:v>
                </c:pt>
                <c:pt idx="12">
                  <c:v>3034</c:v>
                </c:pt>
                <c:pt idx="13">
                  <c:v>2853</c:v>
                </c:pt>
                <c:pt idx="14">
                  <c:v>2789</c:v>
                </c:pt>
                <c:pt idx="15">
                  <c:v>2761</c:v>
                </c:pt>
                <c:pt idx="16">
                  <c:v>2747</c:v>
                </c:pt>
                <c:pt idx="17">
                  <c:v>2738</c:v>
                </c:pt>
                <c:pt idx="18">
                  <c:v>2728.5</c:v>
                </c:pt>
                <c:pt idx="19">
                  <c:v>2720</c:v>
                </c:pt>
                <c:pt idx="20">
                  <c:v>2720</c:v>
                </c:pt>
                <c:pt idx="21">
                  <c:v>2710</c:v>
                </c:pt>
                <c:pt idx="22">
                  <c:v>2707.5</c:v>
                </c:pt>
                <c:pt idx="23">
                  <c:v>2704</c:v>
                </c:pt>
                <c:pt idx="24">
                  <c:v>2699.5</c:v>
                </c:pt>
                <c:pt idx="25">
                  <c:v>2693.5</c:v>
                </c:pt>
                <c:pt idx="26">
                  <c:v>2694.5</c:v>
                </c:pt>
                <c:pt idx="27">
                  <c:v>2689.5</c:v>
                </c:pt>
                <c:pt idx="28">
                  <c:v>2685.5</c:v>
                </c:pt>
                <c:pt idx="29">
                  <c:v>2685.5</c:v>
                </c:pt>
                <c:pt idx="30">
                  <c:v>2683.5</c:v>
                </c:pt>
                <c:pt idx="31">
                  <c:v>2684</c:v>
                </c:pt>
                <c:pt idx="32">
                  <c:v>2679.5</c:v>
                </c:pt>
                <c:pt idx="33">
                  <c:v>2677.5</c:v>
                </c:pt>
                <c:pt idx="34">
                  <c:v>2676.5</c:v>
                </c:pt>
                <c:pt idx="35">
                  <c:v>2674</c:v>
                </c:pt>
                <c:pt idx="36">
                  <c:v>2671.5</c:v>
                </c:pt>
                <c:pt idx="37">
                  <c:v>2671</c:v>
                </c:pt>
                <c:pt idx="38">
                  <c:v>2670.5</c:v>
                </c:pt>
                <c:pt idx="39">
                  <c:v>2668.5</c:v>
                </c:pt>
                <c:pt idx="40">
                  <c:v>2669.5</c:v>
                </c:pt>
                <c:pt idx="41">
                  <c:v>2667</c:v>
                </c:pt>
                <c:pt idx="42">
                  <c:v>2664</c:v>
                </c:pt>
                <c:pt idx="43">
                  <c:v>2664</c:v>
                </c:pt>
                <c:pt idx="44">
                  <c:v>2661</c:v>
                </c:pt>
                <c:pt idx="45">
                  <c:v>2668.5</c:v>
                </c:pt>
                <c:pt idx="46">
                  <c:v>2662.5</c:v>
                </c:pt>
                <c:pt idx="47">
                  <c:v>2659.5</c:v>
                </c:pt>
                <c:pt idx="48">
                  <c:v>2657.5</c:v>
                </c:pt>
                <c:pt idx="49">
                  <c:v>2659</c:v>
                </c:pt>
                <c:pt idx="50">
                  <c:v>2658.5</c:v>
                </c:pt>
                <c:pt idx="51">
                  <c:v>2659</c:v>
                </c:pt>
                <c:pt idx="52">
                  <c:v>2657</c:v>
                </c:pt>
                <c:pt idx="53">
                  <c:v>2656</c:v>
                </c:pt>
                <c:pt idx="54">
                  <c:v>2655.5</c:v>
                </c:pt>
                <c:pt idx="55">
                  <c:v>2657</c:v>
                </c:pt>
                <c:pt idx="56">
                  <c:v>2654</c:v>
                </c:pt>
                <c:pt idx="57">
                  <c:v>2655.5</c:v>
                </c:pt>
                <c:pt idx="58">
                  <c:v>2655</c:v>
                </c:pt>
                <c:pt idx="59">
                  <c:v>2653.5</c:v>
                </c:pt>
                <c:pt idx="60">
                  <c:v>2653</c:v>
                </c:pt>
                <c:pt idx="61">
                  <c:v>2652.5</c:v>
                </c:pt>
                <c:pt idx="62">
                  <c:v>2654.5</c:v>
                </c:pt>
                <c:pt idx="63">
                  <c:v>2654.5</c:v>
                </c:pt>
                <c:pt idx="64">
                  <c:v>2653</c:v>
                </c:pt>
                <c:pt idx="65">
                  <c:v>2651</c:v>
                </c:pt>
                <c:pt idx="66">
                  <c:v>2651</c:v>
                </c:pt>
                <c:pt idx="67">
                  <c:v>2649.5</c:v>
                </c:pt>
                <c:pt idx="68">
                  <c:v>2653.5</c:v>
                </c:pt>
                <c:pt idx="69">
                  <c:v>2650.5</c:v>
                </c:pt>
                <c:pt idx="70">
                  <c:v>2650.5</c:v>
                </c:pt>
                <c:pt idx="71">
                  <c:v>2654.5</c:v>
                </c:pt>
                <c:pt idx="72">
                  <c:v>2652.5</c:v>
                </c:pt>
                <c:pt idx="73">
                  <c:v>2651</c:v>
                </c:pt>
                <c:pt idx="74">
                  <c:v>2651.5</c:v>
                </c:pt>
                <c:pt idx="75">
                  <c:v>2651.5</c:v>
                </c:pt>
                <c:pt idx="76">
                  <c:v>2650</c:v>
                </c:pt>
                <c:pt idx="77">
                  <c:v>2650</c:v>
                </c:pt>
                <c:pt idx="78">
                  <c:v>2652</c:v>
                </c:pt>
                <c:pt idx="79">
                  <c:v>2652.5</c:v>
                </c:pt>
                <c:pt idx="80">
                  <c:v>2652.5</c:v>
                </c:pt>
                <c:pt idx="81">
                  <c:v>2651.5</c:v>
                </c:pt>
                <c:pt idx="82">
                  <c:v>2655</c:v>
                </c:pt>
                <c:pt idx="83">
                  <c:v>2651.5</c:v>
                </c:pt>
                <c:pt idx="84">
                  <c:v>2652</c:v>
                </c:pt>
                <c:pt idx="85">
                  <c:v>2654</c:v>
                </c:pt>
                <c:pt idx="86">
                  <c:v>2651</c:v>
                </c:pt>
                <c:pt idx="87">
                  <c:v>2655</c:v>
                </c:pt>
                <c:pt idx="88">
                  <c:v>2652</c:v>
                </c:pt>
                <c:pt idx="89">
                  <c:v>2653</c:v>
                </c:pt>
                <c:pt idx="90">
                  <c:v>2652</c:v>
                </c:pt>
                <c:pt idx="91">
                  <c:v>2652.5</c:v>
                </c:pt>
                <c:pt idx="92">
                  <c:v>2654.5</c:v>
                </c:pt>
                <c:pt idx="93">
                  <c:v>2651</c:v>
                </c:pt>
                <c:pt idx="94">
                  <c:v>2656.5</c:v>
                </c:pt>
                <c:pt idx="95">
                  <c:v>2657</c:v>
                </c:pt>
                <c:pt idx="96">
                  <c:v>2656</c:v>
                </c:pt>
                <c:pt idx="97">
                  <c:v>2657</c:v>
                </c:pt>
                <c:pt idx="98">
                  <c:v>2655.5</c:v>
                </c:pt>
                <c:pt idx="99">
                  <c:v>2656</c:v>
                </c:pt>
                <c:pt idx="100">
                  <c:v>2658</c:v>
                </c:pt>
                <c:pt idx="101">
                  <c:v>2657.5</c:v>
                </c:pt>
                <c:pt idx="102">
                  <c:v>2657.5</c:v>
                </c:pt>
                <c:pt idx="103">
                  <c:v>2659</c:v>
                </c:pt>
                <c:pt idx="104">
                  <c:v>2658.5</c:v>
                </c:pt>
                <c:pt idx="105">
                  <c:v>2661.5</c:v>
                </c:pt>
                <c:pt idx="106">
                  <c:v>2658.5</c:v>
                </c:pt>
                <c:pt idx="107">
                  <c:v>2662</c:v>
                </c:pt>
                <c:pt idx="108">
                  <c:v>2661</c:v>
                </c:pt>
                <c:pt idx="109">
                  <c:v>2661.5</c:v>
                </c:pt>
                <c:pt idx="110">
                  <c:v>2657.5</c:v>
                </c:pt>
                <c:pt idx="111">
                  <c:v>2663.5</c:v>
                </c:pt>
                <c:pt idx="112">
                  <c:v>2661.5</c:v>
                </c:pt>
                <c:pt idx="113">
                  <c:v>2663.5</c:v>
                </c:pt>
                <c:pt idx="114">
                  <c:v>2662</c:v>
                </c:pt>
                <c:pt idx="115">
                  <c:v>2665.5</c:v>
                </c:pt>
                <c:pt idx="116">
                  <c:v>2658.5</c:v>
                </c:pt>
                <c:pt idx="117">
                  <c:v>2665.5</c:v>
                </c:pt>
                <c:pt idx="118">
                  <c:v>2663.5</c:v>
                </c:pt>
                <c:pt idx="119">
                  <c:v>2667</c:v>
                </c:pt>
                <c:pt idx="120">
                  <c:v>2668</c:v>
                </c:pt>
                <c:pt idx="121">
                  <c:v>2664</c:v>
                </c:pt>
                <c:pt idx="122">
                  <c:v>2663.5</c:v>
                </c:pt>
                <c:pt idx="123">
                  <c:v>2665.5</c:v>
                </c:pt>
                <c:pt idx="124">
                  <c:v>2666</c:v>
                </c:pt>
                <c:pt idx="125">
                  <c:v>2667</c:v>
                </c:pt>
                <c:pt idx="126">
                  <c:v>2670</c:v>
                </c:pt>
                <c:pt idx="127">
                  <c:v>2668</c:v>
                </c:pt>
                <c:pt idx="128">
                  <c:v>2670.5</c:v>
                </c:pt>
                <c:pt idx="129">
                  <c:v>2671</c:v>
                </c:pt>
                <c:pt idx="130">
                  <c:v>2668</c:v>
                </c:pt>
                <c:pt idx="131">
                  <c:v>2668.5</c:v>
                </c:pt>
                <c:pt idx="132">
                  <c:v>2670.5</c:v>
                </c:pt>
                <c:pt idx="133">
                  <c:v>2669.5</c:v>
                </c:pt>
                <c:pt idx="134">
                  <c:v>2672</c:v>
                </c:pt>
                <c:pt idx="135">
                  <c:v>2671</c:v>
                </c:pt>
                <c:pt idx="136">
                  <c:v>2671.5</c:v>
                </c:pt>
                <c:pt idx="137">
                  <c:v>2674</c:v>
                </c:pt>
                <c:pt idx="138">
                  <c:v>2672.5</c:v>
                </c:pt>
                <c:pt idx="139">
                  <c:v>2674.5</c:v>
                </c:pt>
                <c:pt idx="140">
                  <c:v>2675</c:v>
                </c:pt>
                <c:pt idx="141">
                  <c:v>2675.5</c:v>
                </c:pt>
                <c:pt idx="142">
                  <c:v>2673.5</c:v>
                </c:pt>
                <c:pt idx="143">
                  <c:v>2675</c:v>
                </c:pt>
                <c:pt idx="144">
                  <c:v>2673.5</c:v>
                </c:pt>
                <c:pt idx="145">
                  <c:v>2676</c:v>
                </c:pt>
                <c:pt idx="146">
                  <c:v>2676</c:v>
                </c:pt>
                <c:pt idx="147">
                  <c:v>2679</c:v>
                </c:pt>
                <c:pt idx="148">
                  <c:v>2676</c:v>
                </c:pt>
                <c:pt idx="149">
                  <c:v>2679.5</c:v>
                </c:pt>
                <c:pt idx="150">
                  <c:v>2680</c:v>
                </c:pt>
                <c:pt idx="151">
                  <c:v>2677.5</c:v>
                </c:pt>
                <c:pt idx="152">
                  <c:v>2679.5</c:v>
                </c:pt>
                <c:pt idx="153">
                  <c:v>2679</c:v>
                </c:pt>
                <c:pt idx="154">
                  <c:v>2679.5</c:v>
                </c:pt>
                <c:pt idx="155">
                  <c:v>2681</c:v>
                </c:pt>
                <c:pt idx="156">
                  <c:v>2679.5</c:v>
                </c:pt>
                <c:pt idx="157">
                  <c:v>2684</c:v>
                </c:pt>
                <c:pt idx="158">
                  <c:v>2681.5</c:v>
                </c:pt>
                <c:pt idx="159">
                  <c:v>2681.5</c:v>
                </c:pt>
                <c:pt idx="160">
                  <c:v>2684.5</c:v>
                </c:pt>
                <c:pt idx="161">
                  <c:v>2682.5</c:v>
                </c:pt>
                <c:pt idx="162">
                  <c:v>2686</c:v>
                </c:pt>
                <c:pt idx="163">
                  <c:v>2684.5</c:v>
                </c:pt>
                <c:pt idx="164">
                  <c:v>2684</c:v>
                </c:pt>
                <c:pt idx="165">
                  <c:v>2685</c:v>
                </c:pt>
                <c:pt idx="166">
                  <c:v>2684.5</c:v>
                </c:pt>
                <c:pt idx="167">
                  <c:v>2685.5</c:v>
                </c:pt>
                <c:pt idx="168">
                  <c:v>2689.5</c:v>
                </c:pt>
                <c:pt idx="169">
                  <c:v>2689.5</c:v>
                </c:pt>
                <c:pt idx="170">
                  <c:v>2686</c:v>
                </c:pt>
                <c:pt idx="171">
                  <c:v>2688.5</c:v>
                </c:pt>
                <c:pt idx="172">
                  <c:v>2688</c:v>
                </c:pt>
                <c:pt idx="173">
                  <c:v>2691.5</c:v>
                </c:pt>
                <c:pt idx="174">
                  <c:v>2687.5</c:v>
                </c:pt>
                <c:pt idx="175">
                  <c:v>2691</c:v>
                </c:pt>
                <c:pt idx="176">
                  <c:v>2689.5</c:v>
                </c:pt>
                <c:pt idx="177">
                  <c:v>2691.5</c:v>
                </c:pt>
                <c:pt idx="178">
                  <c:v>2688.5</c:v>
                </c:pt>
                <c:pt idx="179">
                  <c:v>2691</c:v>
                </c:pt>
                <c:pt idx="180">
                  <c:v>2691</c:v>
                </c:pt>
                <c:pt idx="181">
                  <c:v>2694.5</c:v>
                </c:pt>
                <c:pt idx="182">
                  <c:v>2694</c:v>
                </c:pt>
                <c:pt idx="183">
                  <c:v>2693.5</c:v>
                </c:pt>
                <c:pt idx="184">
                  <c:v>2696.5</c:v>
                </c:pt>
                <c:pt idx="185">
                  <c:v>2692</c:v>
                </c:pt>
                <c:pt idx="186">
                  <c:v>2696</c:v>
                </c:pt>
                <c:pt idx="187">
                  <c:v>2696</c:v>
                </c:pt>
                <c:pt idx="188">
                  <c:v>2695.5</c:v>
                </c:pt>
                <c:pt idx="189">
                  <c:v>2696.5</c:v>
                </c:pt>
                <c:pt idx="190">
                  <c:v>2697</c:v>
                </c:pt>
                <c:pt idx="191">
                  <c:v>2697.5</c:v>
                </c:pt>
                <c:pt idx="192">
                  <c:v>2696</c:v>
                </c:pt>
                <c:pt idx="193">
                  <c:v>2696</c:v>
                </c:pt>
                <c:pt idx="194">
                  <c:v>2696</c:v>
                </c:pt>
                <c:pt idx="195">
                  <c:v>2694</c:v>
                </c:pt>
                <c:pt idx="196">
                  <c:v>2702.5</c:v>
                </c:pt>
                <c:pt idx="197">
                  <c:v>2697.5</c:v>
                </c:pt>
                <c:pt idx="198">
                  <c:v>2700.5</c:v>
                </c:pt>
                <c:pt idx="199">
                  <c:v>2699.5</c:v>
                </c:pt>
                <c:pt idx="200">
                  <c:v>2698</c:v>
                </c:pt>
                <c:pt idx="201">
                  <c:v>2701</c:v>
                </c:pt>
                <c:pt idx="202">
                  <c:v>2699</c:v>
                </c:pt>
                <c:pt idx="203">
                  <c:v>2704.5</c:v>
                </c:pt>
                <c:pt idx="204">
                  <c:v>2702.5</c:v>
                </c:pt>
                <c:pt idx="205">
                  <c:v>2702</c:v>
                </c:pt>
                <c:pt idx="206">
                  <c:v>2701.5</c:v>
                </c:pt>
                <c:pt idx="207">
                  <c:v>2701.5</c:v>
                </c:pt>
                <c:pt idx="208">
                  <c:v>2704</c:v>
                </c:pt>
                <c:pt idx="209">
                  <c:v>2704</c:v>
                </c:pt>
                <c:pt idx="210">
                  <c:v>2705.5</c:v>
                </c:pt>
                <c:pt idx="211">
                  <c:v>2704.5</c:v>
                </c:pt>
                <c:pt idx="212">
                  <c:v>2703.5</c:v>
                </c:pt>
                <c:pt idx="213">
                  <c:v>2704.5</c:v>
                </c:pt>
                <c:pt idx="214">
                  <c:v>2704</c:v>
                </c:pt>
                <c:pt idx="215">
                  <c:v>2705.5</c:v>
                </c:pt>
                <c:pt idx="216">
                  <c:v>2704</c:v>
                </c:pt>
                <c:pt idx="217">
                  <c:v>2709</c:v>
                </c:pt>
                <c:pt idx="218">
                  <c:v>2705.5</c:v>
                </c:pt>
                <c:pt idx="219">
                  <c:v>2707</c:v>
                </c:pt>
                <c:pt idx="220">
                  <c:v>2709</c:v>
                </c:pt>
                <c:pt idx="221">
                  <c:v>2708</c:v>
                </c:pt>
                <c:pt idx="222">
                  <c:v>2707</c:v>
                </c:pt>
                <c:pt idx="223">
                  <c:v>2706</c:v>
                </c:pt>
                <c:pt idx="224">
                  <c:v>2708</c:v>
                </c:pt>
                <c:pt idx="225">
                  <c:v>2706</c:v>
                </c:pt>
                <c:pt idx="226">
                  <c:v>2709.5</c:v>
                </c:pt>
                <c:pt idx="227">
                  <c:v>2713</c:v>
                </c:pt>
                <c:pt idx="228">
                  <c:v>2710</c:v>
                </c:pt>
                <c:pt idx="229">
                  <c:v>2711.5</c:v>
                </c:pt>
                <c:pt idx="230">
                  <c:v>2709.5</c:v>
                </c:pt>
                <c:pt idx="231">
                  <c:v>2712.5</c:v>
                </c:pt>
                <c:pt idx="232">
                  <c:v>2710</c:v>
                </c:pt>
                <c:pt idx="233">
                  <c:v>2708.5</c:v>
                </c:pt>
                <c:pt idx="234">
                  <c:v>2711.5</c:v>
                </c:pt>
                <c:pt idx="235">
                  <c:v>2712</c:v>
                </c:pt>
                <c:pt idx="236">
                  <c:v>2711.5</c:v>
                </c:pt>
                <c:pt idx="237">
                  <c:v>2714.5</c:v>
                </c:pt>
                <c:pt idx="238">
                  <c:v>2711.5</c:v>
                </c:pt>
                <c:pt idx="239">
                  <c:v>2714.5</c:v>
                </c:pt>
                <c:pt idx="240">
                  <c:v>2716</c:v>
                </c:pt>
                <c:pt idx="241">
                  <c:v>2712</c:v>
                </c:pt>
                <c:pt idx="242">
                  <c:v>2715.5</c:v>
                </c:pt>
                <c:pt idx="243">
                  <c:v>2714.5</c:v>
                </c:pt>
                <c:pt idx="244">
                  <c:v>2714</c:v>
                </c:pt>
                <c:pt idx="245">
                  <c:v>2716.5</c:v>
                </c:pt>
                <c:pt idx="246">
                  <c:v>2713.5</c:v>
                </c:pt>
                <c:pt idx="247">
                  <c:v>2716.5</c:v>
                </c:pt>
                <c:pt idx="248">
                  <c:v>2718.5</c:v>
                </c:pt>
                <c:pt idx="249">
                  <c:v>2719</c:v>
                </c:pt>
                <c:pt idx="250">
                  <c:v>2715</c:v>
                </c:pt>
                <c:pt idx="251">
                  <c:v>2715.5</c:v>
                </c:pt>
                <c:pt idx="252">
                  <c:v>2717.5</c:v>
                </c:pt>
                <c:pt idx="253">
                  <c:v>2719.5</c:v>
                </c:pt>
                <c:pt idx="254">
                  <c:v>2719</c:v>
                </c:pt>
                <c:pt idx="255">
                  <c:v>2718</c:v>
                </c:pt>
                <c:pt idx="256">
                  <c:v>2716.5</c:v>
                </c:pt>
                <c:pt idx="257">
                  <c:v>2720</c:v>
                </c:pt>
                <c:pt idx="258">
                  <c:v>2717</c:v>
                </c:pt>
                <c:pt idx="259">
                  <c:v>2719.5</c:v>
                </c:pt>
                <c:pt idx="260">
                  <c:v>2721.5</c:v>
                </c:pt>
                <c:pt idx="261">
                  <c:v>2719.5</c:v>
                </c:pt>
                <c:pt idx="262">
                  <c:v>2720.5</c:v>
                </c:pt>
                <c:pt idx="263">
                  <c:v>2720.5</c:v>
                </c:pt>
                <c:pt idx="264">
                  <c:v>2719</c:v>
                </c:pt>
                <c:pt idx="265">
                  <c:v>2722.5</c:v>
                </c:pt>
                <c:pt idx="266">
                  <c:v>2718.5</c:v>
                </c:pt>
                <c:pt idx="267">
                  <c:v>2723.5</c:v>
                </c:pt>
                <c:pt idx="268">
                  <c:v>2722.5</c:v>
                </c:pt>
                <c:pt idx="269">
                  <c:v>2722.5</c:v>
                </c:pt>
                <c:pt idx="270">
                  <c:v>2719</c:v>
                </c:pt>
                <c:pt idx="271">
                  <c:v>2721.5</c:v>
                </c:pt>
                <c:pt idx="272">
                  <c:v>2720.5</c:v>
                </c:pt>
                <c:pt idx="273">
                  <c:v>2721</c:v>
                </c:pt>
                <c:pt idx="274">
                  <c:v>2723.5</c:v>
                </c:pt>
                <c:pt idx="275">
                  <c:v>2724</c:v>
                </c:pt>
                <c:pt idx="276">
                  <c:v>2725.5</c:v>
                </c:pt>
                <c:pt idx="277">
                  <c:v>2723</c:v>
                </c:pt>
                <c:pt idx="278">
                  <c:v>2725.5</c:v>
                </c:pt>
                <c:pt idx="279">
                  <c:v>2726</c:v>
                </c:pt>
                <c:pt idx="280">
                  <c:v>2725.5</c:v>
                </c:pt>
                <c:pt idx="281">
                  <c:v>2723.5</c:v>
                </c:pt>
                <c:pt idx="282">
                  <c:v>2727.5</c:v>
                </c:pt>
                <c:pt idx="283">
                  <c:v>2723.5</c:v>
                </c:pt>
                <c:pt idx="284">
                  <c:v>2725.5</c:v>
                </c:pt>
                <c:pt idx="285">
                  <c:v>2725</c:v>
                </c:pt>
                <c:pt idx="286">
                  <c:v>2723</c:v>
                </c:pt>
                <c:pt idx="287">
                  <c:v>2724.5</c:v>
                </c:pt>
                <c:pt idx="288">
                  <c:v>2726.5</c:v>
                </c:pt>
                <c:pt idx="289">
                  <c:v>2726.5</c:v>
                </c:pt>
                <c:pt idx="290">
                  <c:v>2726</c:v>
                </c:pt>
                <c:pt idx="291">
                  <c:v>2725.5</c:v>
                </c:pt>
                <c:pt idx="292">
                  <c:v>2726</c:v>
                </c:pt>
                <c:pt idx="293">
                  <c:v>2728.5</c:v>
                </c:pt>
                <c:pt idx="294">
                  <c:v>2725</c:v>
                </c:pt>
                <c:pt idx="295">
                  <c:v>2728</c:v>
                </c:pt>
                <c:pt idx="296">
                  <c:v>2727</c:v>
                </c:pt>
                <c:pt idx="297">
                  <c:v>2726</c:v>
                </c:pt>
                <c:pt idx="298">
                  <c:v>2729</c:v>
                </c:pt>
                <c:pt idx="299">
                  <c:v>2730</c:v>
                </c:pt>
                <c:pt idx="300">
                  <c:v>2727.5</c:v>
                </c:pt>
                <c:pt idx="301">
                  <c:v>2727.5</c:v>
                </c:pt>
                <c:pt idx="302">
                  <c:v>2730.5</c:v>
                </c:pt>
                <c:pt idx="303">
                  <c:v>2729.5</c:v>
                </c:pt>
                <c:pt idx="304">
                  <c:v>2727.5</c:v>
                </c:pt>
                <c:pt idx="305">
                  <c:v>2731</c:v>
                </c:pt>
                <c:pt idx="306">
                  <c:v>2729</c:v>
                </c:pt>
                <c:pt idx="307">
                  <c:v>2730</c:v>
                </c:pt>
                <c:pt idx="308">
                  <c:v>2732.5</c:v>
                </c:pt>
                <c:pt idx="309">
                  <c:v>2731</c:v>
                </c:pt>
                <c:pt idx="310">
                  <c:v>2728</c:v>
                </c:pt>
              </c:numCache>
            </c:numRef>
          </c:yVal>
          <c:smooth val="1"/>
        </c:ser>
        <c:ser>
          <c:idx val="1"/>
          <c:order val="1"/>
          <c:tx>
            <c:strRef>
              <c:f>'graph data 80deg '!$G$1:$I$1</c:f>
              <c:strCache>
                <c:ptCount val="1"/>
                <c:pt idx="0">
                  <c:v>Buffer Blk</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'!$I$4:$I$314</c:f>
              <c:numCache>
                <c:formatCode>0</c:formatCode>
                <c:ptCount val="311"/>
                <c:pt idx="0">
                  <c:v>2081.5</c:v>
                </c:pt>
                <c:pt idx="1">
                  <c:v>2081</c:v>
                </c:pt>
                <c:pt idx="2">
                  <c:v>2078.5</c:v>
                </c:pt>
                <c:pt idx="3">
                  <c:v>2075</c:v>
                </c:pt>
                <c:pt idx="4">
                  <c:v>2077</c:v>
                </c:pt>
                <c:pt idx="5">
                  <c:v>2079.5</c:v>
                </c:pt>
                <c:pt idx="6">
                  <c:v>2079</c:v>
                </c:pt>
                <c:pt idx="7">
                  <c:v>2083.5</c:v>
                </c:pt>
                <c:pt idx="8">
                  <c:v>2086</c:v>
                </c:pt>
                <c:pt idx="9">
                  <c:v>2087.5</c:v>
                </c:pt>
                <c:pt idx="10">
                  <c:v>2089.5</c:v>
                </c:pt>
                <c:pt idx="11">
                  <c:v>2088</c:v>
                </c:pt>
                <c:pt idx="12">
                  <c:v>2087.5</c:v>
                </c:pt>
                <c:pt idx="13">
                  <c:v>2087</c:v>
                </c:pt>
                <c:pt idx="14">
                  <c:v>2086</c:v>
                </c:pt>
                <c:pt idx="15">
                  <c:v>2087.5</c:v>
                </c:pt>
                <c:pt idx="16">
                  <c:v>2088.5</c:v>
                </c:pt>
                <c:pt idx="17">
                  <c:v>2086</c:v>
                </c:pt>
                <c:pt idx="18">
                  <c:v>2090</c:v>
                </c:pt>
                <c:pt idx="19">
                  <c:v>2088.5</c:v>
                </c:pt>
                <c:pt idx="20">
                  <c:v>2087.5</c:v>
                </c:pt>
                <c:pt idx="21">
                  <c:v>2085.5</c:v>
                </c:pt>
                <c:pt idx="22">
                  <c:v>2089.5</c:v>
                </c:pt>
                <c:pt idx="23">
                  <c:v>2090</c:v>
                </c:pt>
                <c:pt idx="24">
                  <c:v>2086.5</c:v>
                </c:pt>
                <c:pt idx="25">
                  <c:v>2086.5</c:v>
                </c:pt>
                <c:pt idx="26">
                  <c:v>2088</c:v>
                </c:pt>
                <c:pt idx="27">
                  <c:v>2089.5</c:v>
                </c:pt>
                <c:pt idx="28">
                  <c:v>2087.5</c:v>
                </c:pt>
                <c:pt idx="29">
                  <c:v>2086.5</c:v>
                </c:pt>
                <c:pt idx="30">
                  <c:v>2088.5</c:v>
                </c:pt>
                <c:pt idx="31">
                  <c:v>2086</c:v>
                </c:pt>
                <c:pt idx="32">
                  <c:v>2087.5</c:v>
                </c:pt>
                <c:pt idx="33">
                  <c:v>2086</c:v>
                </c:pt>
                <c:pt idx="34">
                  <c:v>2087.5</c:v>
                </c:pt>
                <c:pt idx="35">
                  <c:v>2086</c:v>
                </c:pt>
                <c:pt idx="36">
                  <c:v>2085.5</c:v>
                </c:pt>
                <c:pt idx="37">
                  <c:v>2088</c:v>
                </c:pt>
                <c:pt idx="38">
                  <c:v>2086</c:v>
                </c:pt>
                <c:pt idx="39">
                  <c:v>2086</c:v>
                </c:pt>
                <c:pt idx="40">
                  <c:v>2084</c:v>
                </c:pt>
                <c:pt idx="41">
                  <c:v>2088.5</c:v>
                </c:pt>
                <c:pt idx="42">
                  <c:v>2088</c:v>
                </c:pt>
                <c:pt idx="43">
                  <c:v>2085.5</c:v>
                </c:pt>
                <c:pt idx="44">
                  <c:v>2086</c:v>
                </c:pt>
                <c:pt idx="45">
                  <c:v>2084.5</c:v>
                </c:pt>
                <c:pt idx="46">
                  <c:v>2088.5</c:v>
                </c:pt>
                <c:pt idx="47">
                  <c:v>2088.5</c:v>
                </c:pt>
                <c:pt idx="48">
                  <c:v>2085</c:v>
                </c:pt>
                <c:pt idx="49">
                  <c:v>2086.5</c:v>
                </c:pt>
                <c:pt idx="50">
                  <c:v>2089</c:v>
                </c:pt>
                <c:pt idx="51">
                  <c:v>2085.5</c:v>
                </c:pt>
                <c:pt idx="52">
                  <c:v>2087.5</c:v>
                </c:pt>
                <c:pt idx="53">
                  <c:v>2087.5</c:v>
                </c:pt>
                <c:pt idx="54">
                  <c:v>2083.5</c:v>
                </c:pt>
                <c:pt idx="55">
                  <c:v>2087.5</c:v>
                </c:pt>
                <c:pt idx="56">
                  <c:v>2086</c:v>
                </c:pt>
                <c:pt idx="57">
                  <c:v>2086.5</c:v>
                </c:pt>
                <c:pt idx="58">
                  <c:v>2085.5</c:v>
                </c:pt>
                <c:pt idx="59">
                  <c:v>2087.5</c:v>
                </c:pt>
                <c:pt idx="60">
                  <c:v>2087</c:v>
                </c:pt>
                <c:pt idx="61">
                  <c:v>2084</c:v>
                </c:pt>
                <c:pt idx="62">
                  <c:v>2087.5</c:v>
                </c:pt>
                <c:pt idx="63">
                  <c:v>2086.5</c:v>
                </c:pt>
                <c:pt idx="64">
                  <c:v>2085</c:v>
                </c:pt>
                <c:pt idx="65">
                  <c:v>2085.5</c:v>
                </c:pt>
                <c:pt idx="66">
                  <c:v>2085.5</c:v>
                </c:pt>
                <c:pt idx="67">
                  <c:v>2087.5</c:v>
                </c:pt>
                <c:pt idx="68">
                  <c:v>2084.5</c:v>
                </c:pt>
                <c:pt idx="69">
                  <c:v>2085.5</c:v>
                </c:pt>
                <c:pt idx="70">
                  <c:v>2084.5</c:v>
                </c:pt>
                <c:pt idx="71">
                  <c:v>2085.5</c:v>
                </c:pt>
                <c:pt idx="72">
                  <c:v>2083.5</c:v>
                </c:pt>
                <c:pt idx="73">
                  <c:v>2082.5</c:v>
                </c:pt>
                <c:pt idx="74">
                  <c:v>2085</c:v>
                </c:pt>
                <c:pt idx="75">
                  <c:v>2085</c:v>
                </c:pt>
                <c:pt idx="76">
                  <c:v>2088</c:v>
                </c:pt>
                <c:pt idx="77">
                  <c:v>2085.5</c:v>
                </c:pt>
                <c:pt idx="78">
                  <c:v>2086.5</c:v>
                </c:pt>
                <c:pt idx="79">
                  <c:v>2085.5</c:v>
                </c:pt>
                <c:pt idx="80">
                  <c:v>2087.5</c:v>
                </c:pt>
                <c:pt idx="81">
                  <c:v>2082</c:v>
                </c:pt>
                <c:pt idx="82">
                  <c:v>2086.5</c:v>
                </c:pt>
                <c:pt idx="83">
                  <c:v>2086</c:v>
                </c:pt>
                <c:pt idx="84">
                  <c:v>2083.5</c:v>
                </c:pt>
                <c:pt idx="85">
                  <c:v>2083</c:v>
                </c:pt>
                <c:pt idx="86">
                  <c:v>2085.5</c:v>
                </c:pt>
                <c:pt idx="87">
                  <c:v>2085</c:v>
                </c:pt>
                <c:pt idx="88">
                  <c:v>2083.5</c:v>
                </c:pt>
                <c:pt idx="89">
                  <c:v>2086</c:v>
                </c:pt>
                <c:pt idx="90">
                  <c:v>2085</c:v>
                </c:pt>
                <c:pt idx="91">
                  <c:v>2087</c:v>
                </c:pt>
                <c:pt idx="92">
                  <c:v>2086</c:v>
                </c:pt>
                <c:pt idx="93">
                  <c:v>2083.5</c:v>
                </c:pt>
                <c:pt idx="94">
                  <c:v>2081.5</c:v>
                </c:pt>
                <c:pt idx="95">
                  <c:v>2085.5</c:v>
                </c:pt>
                <c:pt idx="96">
                  <c:v>2085.5</c:v>
                </c:pt>
                <c:pt idx="97">
                  <c:v>2085.5</c:v>
                </c:pt>
                <c:pt idx="98">
                  <c:v>2083.5</c:v>
                </c:pt>
                <c:pt idx="99">
                  <c:v>2089</c:v>
                </c:pt>
                <c:pt idx="100">
                  <c:v>2082.5</c:v>
                </c:pt>
                <c:pt idx="101">
                  <c:v>2088</c:v>
                </c:pt>
                <c:pt idx="102">
                  <c:v>2087</c:v>
                </c:pt>
                <c:pt idx="103">
                  <c:v>2083</c:v>
                </c:pt>
                <c:pt idx="104">
                  <c:v>2087.5</c:v>
                </c:pt>
                <c:pt idx="105">
                  <c:v>2086</c:v>
                </c:pt>
                <c:pt idx="106">
                  <c:v>2085</c:v>
                </c:pt>
                <c:pt idx="107">
                  <c:v>2084.5</c:v>
                </c:pt>
                <c:pt idx="108">
                  <c:v>2086.5</c:v>
                </c:pt>
                <c:pt idx="109">
                  <c:v>2082.5</c:v>
                </c:pt>
                <c:pt idx="110">
                  <c:v>2085</c:v>
                </c:pt>
                <c:pt idx="111">
                  <c:v>2085</c:v>
                </c:pt>
                <c:pt idx="112">
                  <c:v>2085.5</c:v>
                </c:pt>
                <c:pt idx="113">
                  <c:v>2084.5</c:v>
                </c:pt>
                <c:pt idx="114">
                  <c:v>2085.5</c:v>
                </c:pt>
                <c:pt idx="115">
                  <c:v>2081.5</c:v>
                </c:pt>
                <c:pt idx="116">
                  <c:v>2085.5</c:v>
                </c:pt>
                <c:pt idx="117">
                  <c:v>2084.5</c:v>
                </c:pt>
                <c:pt idx="118">
                  <c:v>2084.5</c:v>
                </c:pt>
                <c:pt idx="119">
                  <c:v>2084.5</c:v>
                </c:pt>
                <c:pt idx="120">
                  <c:v>2086.5</c:v>
                </c:pt>
                <c:pt idx="121">
                  <c:v>2085</c:v>
                </c:pt>
                <c:pt idx="122">
                  <c:v>2085</c:v>
                </c:pt>
                <c:pt idx="123">
                  <c:v>2083</c:v>
                </c:pt>
                <c:pt idx="124">
                  <c:v>2087.5</c:v>
                </c:pt>
                <c:pt idx="125">
                  <c:v>2083.5</c:v>
                </c:pt>
                <c:pt idx="126">
                  <c:v>2084.5</c:v>
                </c:pt>
                <c:pt idx="127">
                  <c:v>2086.5</c:v>
                </c:pt>
                <c:pt idx="128">
                  <c:v>2084.5</c:v>
                </c:pt>
                <c:pt idx="129">
                  <c:v>2085</c:v>
                </c:pt>
                <c:pt idx="130">
                  <c:v>2085.5</c:v>
                </c:pt>
                <c:pt idx="131">
                  <c:v>2083</c:v>
                </c:pt>
                <c:pt idx="132">
                  <c:v>2085</c:v>
                </c:pt>
                <c:pt idx="133">
                  <c:v>2081</c:v>
                </c:pt>
                <c:pt idx="134">
                  <c:v>2083.5</c:v>
                </c:pt>
                <c:pt idx="135">
                  <c:v>2085.5</c:v>
                </c:pt>
                <c:pt idx="136">
                  <c:v>2086</c:v>
                </c:pt>
                <c:pt idx="137">
                  <c:v>2084.5</c:v>
                </c:pt>
                <c:pt idx="138">
                  <c:v>2085.5</c:v>
                </c:pt>
                <c:pt idx="139">
                  <c:v>2082</c:v>
                </c:pt>
                <c:pt idx="140">
                  <c:v>2084.5</c:v>
                </c:pt>
                <c:pt idx="141">
                  <c:v>2080.5</c:v>
                </c:pt>
                <c:pt idx="142">
                  <c:v>2084</c:v>
                </c:pt>
                <c:pt idx="143">
                  <c:v>2083.5</c:v>
                </c:pt>
                <c:pt idx="144">
                  <c:v>2085.5</c:v>
                </c:pt>
                <c:pt idx="145">
                  <c:v>2083.5</c:v>
                </c:pt>
                <c:pt idx="146">
                  <c:v>2082.5</c:v>
                </c:pt>
                <c:pt idx="147">
                  <c:v>2082</c:v>
                </c:pt>
                <c:pt idx="148">
                  <c:v>2086</c:v>
                </c:pt>
                <c:pt idx="149">
                  <c:v>2085</c:v>
                </c:pt>
                <c:pt idx="150">
                  <c:v>2087</c:v>
                </c:pt>
                <c:pt idx="151">
                  <c:v>2084.5</c:v>
                </c:pt>
                <c:pt idx="152">
                  <c:v>2085.5</c:v>
                </c:pt>
                <c:pt idx="153">
                  <c:v>2083.5</c:v>
                </c:pt>
                <c:pt idx="154">
                  <c:v>2084</c:v>
                </c:pt>
                <c:pt idx="155">
                  <c:v>2082.5</c:v>
                </c:pt>
                <c:pt idx="156">
                  <c:v>2081.5</c:v>
                </c:pt>
                <c:pt idx="157">
                  <c:v>2080</c:v>
                </c:pt>
                <c:pt idx="158">
                  <c:v>2084.5</c:v>
                </c:pt>
                <c:pt idx="159">
                  <c:v>2083</c:v>
                </c:pt>
                <c:pt idx="160">
                  <c:v>2084.5</c:v>
                </c:pt>
                <c:pt idx="161">
                  <c:v>2083.5</c:v>
                </c:pt>
                <c:pt idx="162">
                  <c:v>2082.5</c:v>
                </c:pt>
                <c:pt idx="163">
                  <c:v>2083.5</c:v>
                </c:pt>
                <c:pt idx="164">
                  <c:v>2082</c:v>
                </c:pt>
                <c:pt idx="165">
                  <c:v>2085.5</c:v>
                </c:pt>
                <c:pt idx="166">
                  <c:v>2083.5</c:v>
                </c:pt>
                <c:pt idx="167">
                  <c:v>2084</c:v>
                </c:pt>
                <c:pt idx="168">
                  <c:v>2084.5</c:v>
                </c:pt>
                <c:pt idx="169">
                  <c:v>2081.5</c:v>
                </c:pt>
                <c:pt idx="170">
                  <c:v>2084</c:v>
                </c:pt>
                <c:pt idx="171">
                  <c:v>2084</c:v>
                </c:pt>
                <c:pt idx="172">
                  <c:v>2083.5</c:v>
                </c:pt>
                <c:pt idx="173">
                  <c:v>2081.5</c:v>
                </c:pt>
                <c:pt idx="174">
                  <c:v>2084</c:v>
                </c:pt>
                <c:pt idx="175">
                  <c:v>2081.5</c:v>
                </c:pt>
                <c:pt idx="176">
                  <c:v>2082</c:v>
                </c:pt>
                <c:pt idx="177">
                  <c:v>2084.5</c:v>
                </c:pt>
                <c:pt idx="178">
                  <c:v>2082.5</c:v>
                </c:pt>
                <c:pt idx="179">
                  <c:v>2081</c:v>
                </c:pt>
                <c:pt idx="180">
                  <c:v>2082</c:v>
                </c:pt>
                <c:pt idx="181">
                  <c:v>2083.5</c:v>
                </c:pt>
                <c:pt idx="182">
                  <c:v>2083</c:v>
                </c:pt>
                <c:pt idx="183">
                  <c:v>2083</c:v>
                </c:pt>
                <c:pt idx="184">
                  <c:v>2085</c:v>
                </c:pt>
                <c:pt idx="185">
                  <c:v>2084</c:v>
                </c:pt>
                <c:pt idx="186">
                  <c:v>2084.5</c:v>
                </c:pt>
                <c:pt idx="187">
                  <c:v>2081.5</c:v>
                </c:pt>
                <c:pt idx="188">
                  <c:v>2082.5</c:v>
                </c:pt>
                <c:pt idx="189">
                  <c:v>2084.5</c:v>
                </c:pt>
                <c:pt idx="190">
                  <c:v>2082.5</c:v>
                </c:pt>
                <c:pt idx="191">
                  <c:v>2082</c:v>
                </c:pt>
                <c:pt idx="192">
                  <c:v>2082</c:v>
                </c:pt>
                <c:pt idx="193">
                  <c:v>2081.5</c:v>
                </c:pt>
                <c:pt idx="194">
                  <c:v>2081.5</c:v>
                </c:pt>
                <c:pt idx="195">
                  <c:v>2083.5</c:v>
                </c:pt>
                <c:pt idx="196">
                  <c:v>2082</c:v>
                </c:pt>
                <c:pt idx="197">
                  <c:v>2081</c:v>
                </c:pt>
                <c:pt idx="198">
                  <c:v>2082.5</c:v>
                </c:pt>
                <c:pt idx="199">
                  <c:v>2083.5</c:v>
                </c:pt>
                <c:pt idx="200">
                  <c:v>2080</c:v>
                </c:pt>
                <c:pt idx="201">
                  <c:v>2084.5</c:v>
                </c:pt>
                <c:pt idx="202">
                  <c:v>2082</c:v>
                </c:pt>
                <c:pt idx="203">
                  <c:v>2081.5</c:v>
                </c:pt>
                <c:pt idx="204">
                  <c:v>2082.5</c:v>
                </c:pt>
                <c:pt idx="205">
                  <c:v>2083.5</c:v>
                </c:pt>
                <c:pt idx="206">
                  <c:v>2081.5</c:v>
                </c:pt>
                <c:pt idx="207">
                  <c:v>2081</c:v>
                </c:pt>
                <c:pt idx="208">
                  <c:v>2082</c:v>
                </c:pt>
                <c:pt idx="209">
                  <c:v>2082.5</c:v>
                </c:pt>
                <c:pt idx="210">
                  <c:v>2082.5</c:v>
                </c:pt>
                <c:pt idx="211">
                  <c:v>2082.5</c:v>
                </c:pt>
                <c:pt idx="212">
                  <c:v>2080.5</c:v>
                </c:pt>
                <c:pt idx="213">
                  <c:v>2080.5</c:v>
                </c:pt>
                <c:pt idx="214">
                  <c:v>2082</c:v>
                </c:pt>
                <c:pt idx="215">
                  <c:v>2080</c:v>
                </c:pt>
                <c:pt idx="216">
                  <c:v>2081.5</c:v>
                </c:pt>
                <c:pt idx="217">
                  <c:v>2081.5</c:v>
                </c:pt>
                <c:pt idx="218">
                  <c:v>2084</c:v>
                </c:pt>
                <c:pt idx="219">
                  <c:v>2083</c:v>
                </c:pt>
                <c:pt idx="220">
                  <c:v>2084</c:v>
                </c:pt>
                <c:pt idx="221">
                  <c:v>2083</c:v>
                </c:pt>
                <c:pt idx="222">
                  <c:v>2083</c:v>
                </c:pt>
                <c:pt idx="223">
                  <c:v>2084.5</c:v>
                </c:pt>
                <c:pt idx="224">
                  <c:v>2083</c:v>
                </c:pt>
                <c:pt idx="225">
                  <c:v>2083</c:v>
                </c:pt>
                <c:pt idx="226">
                  <c:v>2081</c:v>
                </c:pt>
                <c:pt idx="227">
                  <c:v>2082</c:v>
                </c:pt>
                <c:pt idx="228">
                  <c:v>2081.5</c:v>
                </c:pt>
                <c:pt idx="229">
                  <c:v>2081</c:v>
                </c:pt>
                <c:pt idx="230">
                  <c:v>2079</c:v>
                </c:pt>
                <c:pt idx="231">
                  <c:v>2080.5</c:v>
                </c:pt>
                <c:pt idx="232">
                  <c:v>2080</c:v>
                </c:pt>
                <c:pt idx="233">
                  <c:v>2084</c:v>
                </c:pt>
                <c:pt idx="234">
                  <c:v>2085</c:v>
                </c:pt>
                <c:pt idx="235">
                  <c:v>2081</c:v>
                </c:pt>
                <c:pt idx="236">
                  <c:v>2078.5</c:v>
                </c:pt>
                <c:pt idx="237">
                  <c:v>2082.5</c:v>
                </c:pt>
                <c:pt idx="238">
                  <c:v>2077.5</c:v>
                </c:pt>
                <c:pt idx="239">
                  <c:v>2080.5</c:v>
                </c:pt>
                <c:pt idx="240">
                  <c:v>2080</c:v>
                </c:pt>
                <c:pt idx="241">
                  <c:v>2085.5</c:v>
                </c:pt>
                <c:pt idx="242">
                  <c:v>2081</c:v>
                </c:pt>
                <c:pt idx="243">
                  <c:v>2080.5</c:v>
                </c:pt>
                <c:pt idx="244">
                  <c:v>2081.5</c:v>
                </c:pt>
                <c:pt idx="245">
                  <c:v>2080.5</c:v>
                </c:pt>
                <c:pt idx="246">
                  <c:v>2079</c:v>
                </c:pt>
                <c:pt idx="247">
                  <c:v>2078.5</c:v>
                </c:pt>
                <c:pt idx="248">
                  <c:v>2081</c:v>
                </c:pt>
                <c:pt idx="249">
                  <c:v>2078</c:v>
                </c:pt>
                <c:pt idx="250">
                  <c:v>2079</c:v>
                </c:pt>
                <c:pt idx="251">
                  <c:v>2082.5</c:v>
                </c:pt>
                <c:pt idx="252">
                  <c:v>2081.5</c:v>
                </c:pt>
                <c:pt idx="253">
                  <c:v>2081.5</c:v>
                </c:pt>
                <c:pt idx="254">
                  <c:v>2079</c:v>
                </c:pt>
                <c:pt idx="255">
                  <c:v>2081.5</c:v>
                </c:pt>
                <c:pt idx="256">
                  <c:v>2080</c:v>
                </c:pt>
                <c:pt idx="257">
                  <c:v>2082.5</c:v>
                </c:pt>
                <c:pt idx="258">
                  <c:v>2080</c:v>
                </c:pt>
                <c:pt idx="259">
                  <c:v>2080</c:v>
                </c:pt>
                <c:pt idx="260">
                  <c:v>2082</c:v>
                </c:pt>
                <c:pt idx="261">
                  <c:v>2080</c:v>
                </c:pt>
                <c:pt idx="262">
                  <c:v>2080</c:v>
                </c:pt>
                <c:pt idx="263">
                  <c:v>2079</c:v>
                </c:pt>
                <c:pt idx="264">
                  <c:v>2079</c:v>
                </c:pt>
                <c:pt idx="265">
                  <c:v>2078.5</c:v>
                </c:pt>
                <c:pt idx="266">
                  <c:v>2076.5</c:v>
                </c:pt>
                <c:pt idx="267">
                  <c:v>2082</c:v>
                </c:pt>
                <c:pt idx="268">
                  <c:v>2079</c:v>
                </c:pt>
                <c:pt idx="269">
                  <c:v>2078</c:v>
                </c:pt>
                <c:pt idx="270">
                  <c:v>2083</c:v>
                </c:pt>
                <c:pt idx="271">
                  <c:v>2078.5</c:v>
                </c:pt>
                <c:pt idx="272">
                  <c:v>2080</c:v>
                </c:pt>
                <c:pt idx="273">
                  <c:v>2078.5</c:v>
                </c:pt>
                <c:pt idx="274">
                  <c:v>2080.5</c:v>
                </c:pt>
                <c:pt idx="275">
                  <c:v>2076.5</c:v>
                </c:pt>
                <c:pt idx="276">
                  <c:v>2077.5</c:v>
                </c:pt>
                <c:pt idx="277">
                  <c:v>2077.5</c:v>
                </c:pt>
                <c:pt idx="278">
                  <c:v>2079.5</c:v>
                </c:pt>
                <c:pt idx="279">
                  <c:v>2078.5</c:v>
                </c:pt>
                <c:pt idx="280">
                  <c:v>2079.5</c:v>
                </c:pt>
                <c:pt idx="281">
                  <c:v>2078.5</c:v>
                </c:pt>
                <c:pt idx="282">
                  <c:v>2078.5</c:v>
                </c:pt>
                <c:pt idx="283">
                  <c:v>2076</c:v>
                </c:pt>
                <c:pt idx="284">
                  <c:v>2081</c:v>
                </c:pt>
                <c:pt idx="285">
                  <c:v>2081.5</c:v>
                </c:pt>
                <c:pt idx="286">
                  <c:v>2080.5</c:v>
                </c:pt>
                <c:pt idx="287">
                  <c:v>2076.5</c:v>
                </c:pt>
                <c:pt idx="288">
                  <c:v>2082</c:v>
                </c:pt>
                <c:pt idx="289">
                  <c:v>2079.5</c:v>
                </c:pt>
                <c:pt idx="290">
                  <c:v>2079</c:v>
                </c:pt>
                <c:pt idx="291">
                  <c:v>2079.5</c:v>
                </c:pt>
                <c:pt idx="292">
                  <c:v>2078</c:v>
                </c:pt>
                <c:pt idx="293">
                  <c:v>2078.5</c:v>
                </c:pt>
                <c:pt idx="294">
                  <c:v>2079.5</c:v>
                </c:pt>
                <c:pt idx="295">
                  <c:v>2077</c:v>
                </c:pt>
                <c:pt idx="296">
                  <c:v>2079</c:v>
                </c:pt>
                <c:pt idx="297">
                  <c:v>2080.5</c:v>
                </c:pt>
                <c:pt idx="298">
                  <c:v>2078</c:v>
                </c:pt>
                <c:pt idx="299">
                  <c:v>2078</c:v>
                </c:pt>
                <c:pt idx="300">
                  <c:v>2077.5</c:v>
                </c:pt>
                <c:pt idx="301">
                  <c:v>2075</c:v>
                </c:pt>
                <c:pt idx="302">
                  <c:v>2077</c:v>
                </c:pt>
                <c:pt idx="303">
                  <c:v>2079</c:v>
                </c:pt>
                <c:pt idx="304">
                  <c:v>2078</c:v>
                </c:pt>
                <c:pt idx="305">
                  <c:v>2079</c:v>
                </c:pt>
                <c:pt idx="306">
                  <c:v>2077</c:v>
                </c:pt>
                <c:pt idx="307">
                  <c:v>2079.5</c:v>
                </c:pt>
                <c:pt idx="308">
                  <c:v>2078</c:v>
                </c:pt>
                <c:pt idx="309">
                  <c:v>2076.5</c:v>
                </c:pt>
                <c:pt idx="310">
                  <c:v>2077</c:v>
                </c:pt>
              </c:numCache>
            </c:numRef>
          </c:yVal>
          <c:smooth val="1"/>
        </c:ser>
        <c:axId val="68847872"/>
        <c:axId val="68866432"/>
      </c:scatterChart>
      <c:valAx>
        <c:axId val="68847872"/>
        <c:scaling>
          <c:orientation val="minMax"/>
          <c:max val="35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68866432"/>
        <c:crosses val="autoZero"/>
        <c:crossBetween val="midCat"/>
      </c:valAx>
      <c:valAx>
        <c:axId val="68866432"/>
        <c:scaling>
          <c:orientation val="minMax"/>
        </c:scaling>
        <c:axPos val="l"/>
        <c:majorGridlines/>
        <c:title>
          <c:tx>
            <c:rich>
              <a:bodyPr rot="-5400000" vert="horz"/>
              <a:lstStyle/>
              <a:p>
                <a:pPr>
                  <a:defRPr/>
                </a:pPr>
                <a:r>
                  <a:rPr lang="en-US" dirty="0" smtClean="0"/>
                  <a:t>RFU</a:t>
                </a:r>
                <a:endParaRPr lang="en-US" dirty="0"/>
              </a:p>
            </c:rich>
          </c:tx>
          <c:layout>
            <c:manualLayout>
              <c:xMode val="edge"/>
              <c:yMode val="edge"/>
              <c:x val="1.9025875190258768E-2"/>
              <c:y val="0.45939681150967265"/>
            </c:manualLayout>
          </c:layout>
        </c:title>
        <c:numFmt formatCode="0" sourceLinked="1"/>
        <c:tickLblPos val="nextTo"/>
        <c:txPr>
          <a:bodyPr/>
          <a:lstStyle/>
          <a:p>
            <a:pPr>
              <a:defRPr sz="700"/>
            </a:pPr>
            <a:endParaRPr lang="en-US"/>
          </a:p>
        </c:txPr>
        <c:crossAx val="68847872"/>
        <c:crosses val="autoZero"/>
        <c:crossBetween val="midCat"/>
      </c:valAx>
    </c:plotArea>
    <c:legend>
      <c:legendPos val="t"/>
      <c:layout/>
    </c:legend>
    <c:plotVisOnly val="1"/>
  </c:chart>
  <c:spPr>
    <a:ln>
      <a:solidFill>
        <a:schemeClr val="tx1"/>
      </a:solid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848840769903717"/>
          <c:y val="0.11492531323492818"/>
          <c:w val="0.8467615923009626"/>
          <c:h val="0.77047011325419634"/>
        </c:manualLayout>
      </c:layout>
      <c:scatterChart>
        <c:scatterStyle val="smoothMarker"/>
        <c:ser>
          <c:idx val="0"/>
          <c:order val="0"/>
          <c:tx>
            <c:strRef>
              <c:f>'70-75-80 step 4 norml''d cyc 10'!$C$3</c:f>
              <c:strCache>
                <c:ptCount val="1"/>
                <c:pt idx="0">
                  <c:v>corrected 70deg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10'!$C$14:$C$304</c:f>
              <c:numCache>
                <c:formatCode>0</c:formatCode>
                <c:ptCount val="291"/>
                <c:pt idx="0">
                  <c:v>0</c:v>
                </c:pt>
                <c:pt idx="1">
                  <c:v>-1</c:v>
                </c:pt>
                <c:pt idx="2">
                  <c:v>1</c:v>
                </c:pt>
                <c:pt idx="3">
                  <c:v>2</c:v>
                </c:pt>
                <c:pt idx="4">
                  <c:v>5</c:v>
                </c:pt>
                <c:pt idx="5">
                  <c:v>5.5</c:v>
                </c:pt>
                <c:pt idx="6">
                  <c:v>6.5</c:v>
                </c:pt>
                <c:pt idx="7">
                  <c:v>6</c:v>
                </c:pt>
                <c:pt idx="8">
                  <c:v>7</c:v>
                </c:pt>
                <c:pt idx="9">
                  <c:v>10.5</c:v>
                </c:pt>
                <c:pt idx="10">
                  <c:v>13</c:v>
                </c:pt>
                <c:pt idx="11">
                  <c:v>10.5</c:v>
                </c:pt>
                <c:pt idx="12">
                  <c:v>12.5</c:v>
                </c:pt>
                <c:pt idx="13">
                  <c:v>15</c:v>
                </c:pt>
                <c:pt idx="14">
                  <c:v>16</c:v>
                </c:pt>
                <c:pt idx="15">
                  <c:v>16</c:v>
                </c:pt>
                <c:pt idx="16">
                  <c:v>16</c:v>
                </c:pt>
                <c:pt idx="17">
                  <c:v>16</c:v>
                </c:pt>
                <c:pt idx="18">
                  <c:v>21</c:v>
                </c:pt>
                <c:pt idx="19">
                  <c:v>18</c:v>
                </c:pt>
                <c:pt idx="20">
                  <c:v>19.5</c:v>
                </c:pt>
                <c:pt idx="21">
                  <c:v>20</c:v>
                </c:pt>
                <c:pt idx="22">
                  <c:v>24</c:v>
                </c:pt>
                <c:pt idx="23">
                  <c:v>25</c:v>
                </c:pt>
                <c:pt idx="24">
                  <c:v>26.5</c:v>
                </c:pt>
                <c:pt idx="25">
                  <c:v>28</c:v>
                </c:pt>
                <c:pt idx="26">
                  <c:v>27</c:v>
                </c:pt>
                <c:pt idx="27">
                  <c:v>29</c:v>
                </c:pt>
                <c:pt idx="28">
                  <c:v>32</c:v>
                </c:pt>
                <c:pt idx="29">
                  <c:v>31</c:v>
                </c:pt>
                <c:pt idx="30">
                  <c:v>33</c:v>
                </c:pt>
                <c:pt idx="31">
                  <c:v>31</c:v>
                </c:pt>
                <c:pt idx="32">
                  <c:v>37</c:v>
                </c:pt>
                <c:pt idx="33">
                  <c:v>34</c:v>
                </c:pt>
                <c:pt idx="34">
                  <c:v>34</c:v>
                </c:pt>
                <c:pt idx="35">
                  <c:v>39.5</c:v>
                </c:pt>
                <c:pt idx="36">
                  <c:v>36.5</c:v>
                </c:pt>
                <c:pt idx="37">
                  <c:v>42.5</c:v>
                </c:pt>
                <c:pt idx="38">
                  <c:v>42</c:v>
                </c:pt>
                <c:pt idx="39">
                  <c:v>42</c:v>
                </c:pt>
                <c:pt idx="40">
                  <c:v>41.5</c:v>
                </c:pt>
                <c:pt idx="41">
                  <c:v>43</c:v>
                </c:pt>
                <c:pt idx="42">
                  <c:v>48.5</c:v>
                </c:pt>
                <c:pt idx="43">
                  <c:v>47</c:v>
                </c:pt>
                <c:pt idx="44">
                  <c:v>48</c:v>
                </c:pt>
                <c:pt idx="45">
                  <c:v>45</c:v>
                </c:pt>
                <c:pt idx="46">
                  <c:v>48</c:v>
                </c:pt>
                <c:pt idx="47">
                  <c:v>49</c:v>
                </c:pt>
                <c:pt idx="48">
                  <c:v>50</c:v>
                </c:pt>
                <c:pt idx="49">
                  <c:v>50.5</c:v>
                </c:pt>
                <c:pt idx="50">
                  <c:v>52.5</c:v>
                </c:pt>
                <c:pt idx="51">
                  <c:v>52.5</c:v>
                </c:pt>
                <c:pt idx="52">
                  <c:v>53.5</c:v>
                </c:pt>
                <c:pt idx="53">
                  <c:v>54.5</c:v>
                </c:pt>
                <c:pt idx="54">
                  <c:v>54</c:v>
                </c:pt>
                <c:pt idx="55">
                  <c:v>53.5</c:v>
                </c:pt>
                <c:pt idx="56">
                  <c:v>57.5</c:v>
                </c:pt>
                <c:pt idx="57">
                  <c:v>60</c:v>
                </c:pt>
                <c:pt idx="58">
                  <c:v>57</c:v>
                </c:pt>
                <c:pt idx="59">
                  <c:v>59</c:v>
                </c:pt>
                <c:pt idx="60">
                  <c:v>61.5</c:v>
                </c:pt>
                <c:pt idx="61">
                  <c:v>60.5</c:v>
                </c:pt>
                <c:pt idx="62">
                  <c:v>64</c:v>
                </c:pt>
                <c:pt idx="63">
                  <c:v>60.5</c:v>
                </c:pt>
                <c:pt idx="64">
                  <c:v>61</c:v>
                </c:pt>
                <c:pt idx="65">
                  <c:v>63.5</c:v>
                </c:pt>
                <c:pt idx="66">
                  <c:v>64.5</c:v>
                </c:pt>
                <c:pt idx="67">
                  <c:v>67.5</c:v>
                </c:pt>
                <c:pt idx="68">
                  <c:v>65.5</c:v>
                </c:pt>
                <c:pt idx="69">
                  <c:v>67.5</c:v>
                </c:pt>
                <c:pt idx="70">
                  <c:v>65.5</c:v>
                </c:pt>
                <c:pt idx="71">
                  <c:v>69</c:v>
                </c:pt>
                <c:pt idx="72">
                  <c:v>68.5</c:v>
                </c:pt>
                <c:pt idx="73">
                  <c:v>73</c:v>
                </c:pt>
                <c:pt idx="74">
                  <c:v>69.5</c:v>
                </c:pt>
                <c:pt idx="75">
                  <c:v>70</c:v>
                </c:pt>
                <c:pt idx="76">
                  <c:v>74</c:v>
                </c:pt>
                <c:pt idx="77">
                  <c:v>74.5</c:v>
                </c:pt>
                <c:pt idx="78">
                  <c:v>73.5</c:v>
                </c:pt>
                <c:pt idx="79">
                  <c:v>71.5</c:v>
                </c:pt>
                <c:pt idx="80">
                  <c:v>74</c:v>
                </c:pt>
                <c:pt idx="81">
                  <c:v>74</c:v>
                </c:pt>
                <c:pt idx="82">
                  <c:v>80</c:v>
                </c:pt>
                <c:pt idx="83">
                  <c:v>78</c:v>
                </c:pt>
                <c:pt idx="84">
                  <c:v>76.5</c:v>
                </c:pt>
                <c:pt idx="85">
                  <c:v>78.5</c:v>
                </c:pt>
                <c:pt idx="86">
                  <c:v>78.5</c:v>
                </c:pt>
                <c:pt idx="87">
                  <c:v>78</c:v>
                </c:pt>
                <c:pt idx="88">
                  <c:v>80.5</c:v>
                </c:pt>
                <c:pt idx="89">
                  <c:v>79</c:v>
                </c:pt>
                <c:pt idx="90">
                  <c:v>76.5</c:v>
                </c:pt>
                <c:pt idx="91">
                  <c:v>83</c:v>
                </c:pt>
                <c:pt idx="92">
                  <c:v>84</c:v>
                </c:pt>
                <c:pt idx="93">
                  <c:v>82</c:v>
                </c:pt>
                <c:pt idx="94">
                  <c:v>85</c:v>
                </c:pt>
                <c:pt idx="95">
                  <c:v>86</c:v>
                </c:pt>
                <c:pt idx="96">
                  <c:v>83.5</c:v>
                </c:pt>
                <c:pt idx="97">
                  <c:v>86</c:v>
                </c:pt>
                <c:pt idx="98">
                  <c:v>87.5</c:v>
                </c:pt>
                <c:pt idx="99">
                  <c:v>86</c:v>
                </c:pt>
                <c:pt idx="100">
                  <c:v>88</c:v>
                </c:pt>
                <c:pt idx="101">
                  <c:v>88</c:v>
                </c:pt>
                <c:pt idx="102">
                  <c:v>91.5</c:v>
                </c:pt>
                <c:pt idx="103">
                  <c:v>89</c:v>
                </c:pt>
                <c:pt idx="104">
                  <c:v>91</c:v>
                </c:pt>
                <c:pt idx="105">
                  <c:v>88.5</c:v>
                </c:pt>
                <c:pt idx="106">
                  <c:v>89.5</c:v>
                </c:pt>
                <c:pt idx="107">
                  <c:v>91</c:v>
                </c:pt>
                <c:pt idx="108">
                  <c:v>90.5</c:v>
                </c:pt>
                <c:pt idx="109">
                  <c:v>92.5</c:v>
                </c:pt>
                <c:pt idx="110">
                  <c:v>94</c:v>
                </c:pt>
                <c:pt idx="111">
                  <c:v>92</c:v>
                </c:pt>
                <c:pt idx="112">
                  <c:v>92</c:v>
                </c:pt>
                <c:pt idx="113">
                  <c:v>96.5</c:v>
                </c:pt>
                <c:pt idx="114">
                  <c:v>95</c:v>
                </c:pt>
                <c:pt idx="115">
                  <c:v>96.5</c:v>
                </c:pt>
                <c:pt idx="116">
                  <c:v>98</c:v>
                </c:pt>
                <c:pt idx="117">
                  <c:v>95</c:v>
                </c:pt>
                <c:pt idx="118">
                  <c:v>98</c:v>
                </c:pt>
                <c:pt idx="119">
                  <c:v>97</c:v>
                </c:pt>
                <c:pt idx="120">
                  <c:v>97</c:v>
                </c:pt>
                <c:pt idx="121">
                  <c:v>96</c:v>
                </c:pt>
                <c:pt idx="122">
                  <c:v>99.5</c:v>
                </c:pt>
                <c:pt idx="123">
                  <c:v>99.5</c:v>
                </c:pt>
                <c:pt idx="124">
                  <c:v>99.5</c:v>
                </c:pt>
                <c:pt idx="125">
                  <c:v>100.5</c:v>
                </c:pt>
                <c:pt idx="126">
                  <c:v>100</c:v>
                </c:pt>
                <c:pt idx="127">
                  <c:v>101.5</c:v>
                </c:pt>
                <c:pt idx="128">
                  <c:v>101.5</c:v>
                </c:pt>
                <c:pt idx="129">
                  <c:v>103</c:v>
                </c:pt>
                <c:pt idx="130">
                  <c:v>106.5</c:v>
                </c:pt>
                <c:pt idx="131">
                  <c:v>102</c:v>
                </c:pt>
                <c:pt idx="132">
                  <c:v>103.5</c:v>
                </c:pt>
                <c:pt idx="133">
                  <c:v>102</c:v>
                </c:pt>
                <c:pt idx="134">
                  <c:v>107.5</c:v>
                </c:pt>
                <c:pt idx="135">
                  <c:v>105.5</c:v>
                </c:pt>
                <c:pt idx="136">
                  <c:v>107</c:v>
                </c:pt>
                <c:pt idx="137">
                  <c:v>109.5</c:v>
                </c:pt>
                <c:pt idx="138">
                  <c:v>108</c:v>
                </c:pt>
                <c:pt idx="139">
                  <c:v>107.5</c:v>
                </c:pt>
                <c:pt idx="140">
                  <c:v>105.5</c:v>
                </c:pt>
                <c:pt idx="141">
                  <c:v>107.5</c:v>
                </c:pt>
                <c:pt idx="142">
                  <c:v>110</c:v>
                </c:pt>
                <c:pt idx="143">
                  <c:v>110</c:v>
                </c:pt>
                <c:pt idx="144">
                  <c:v>109.5</c:v>
                </c:pt>
                <c:pt idx="145">
                  <c:v>112</c:v>
                </c:pt>
                <c:pt idx="146">
                  <c:v>110.5</c:v>
                </c:pt>
                <c:pt idx="147">
                  <c:v>110</c:v>
                </c:pt>
                <c:pt idx="148">
                  <c:v>112</c:v>
                </c:pt>
                <c:pt idx="149">
                  <c:v>112.5</c:v>
                </c:pt>
                <c:pt idx="150">
                  <c:v>112.5</c:v>
                </c:pt>
                <c:pt idx="151">
                  <c:v>110</c:v>
                </c:pt>
                <c:pt idx="152">
                  <c:v>114</c:v>
                </c:pt>
                <c:pt idx="153">
                  <c:v>112.5</c:v>
                </c:pt>
                <c:pt idx="154">
                  <c:v>114</c:v>
                </c:pt>
                <c:pt idx="155">
                  <c:v>115.5</c:v>
                </c:pt>
                <c:pt idx="156">
                  <c:v>117</c:v>
                </c:pt>
                <c:pt idx="157">
                  <c:v>113</c:v>
                </c:pt>
                <c:pt idx="158">
                  <c:v>118.5</c:v>
                </c:pt>
                <c:pt idx="159">
                  <c:v>116.5</c:v>
                </c:pt>
                <c:pt idx="160">
                  <c:v>114.5</c:v>
                </c:pt>
                <c:pt idx="161">
                  <c:v>117</c:v>
                </c:pt>
                <c:pt idx="162">
                  <c:v>116</c:v>
                </c:pt>
                <c:pt idx="163">
                  <c:v>116.5</c:v>
                </c:pt>
                <c:pt idx="164">
                  <c:v>122.5</c:v>
                </c:pt>
                <c:pt idx="165">
                  <c:v>120.5</c:v>
                </c:pt>
                <c:pt idx="166">
                  <c:v>120.5</c:v>
                </c:pt>
                <c:pt idx="167">
                  <c:v>119</c:v>
                </c:pt>
                <c:pt idx="168">
                  <c:v>119.5</c:v>
                </c:pt>
                <c:pt idx="169">
                  <c:v>120.5</c:v>
                </c:pt>
                <c:pt idx="170">
                  <c:v>119.5</c:v>
                </c:pt>
                <c:pt idx="171">
                  <c:v>120.5</c:v>
                </c:pt>
                <c:pt idx="172">
                  <c:v>119.5</c:v>
                </c:pt>
                <c:pt idx="173">
                  <c:v>118.5</c:v>
                </c:pt>
                <c:pt idx="174">
                  <c:v>123</c:v>
                </c:pt>
                <c:pt idx="175">
                  <c:v>121.5</c:v>
                </c:pt>
                <c:pt idx="176">
                  <c:v>122.5</c:v>
                </c:pt>
                <c:pt idx="177">
                  <c:v>120.5</c:v>
                </c:pt>
                <c:pt idx="178">
                  <c:v>121</c:v>
                </c:pt>
                <c:pt idx="179">
                  <c:v>122.5</c:v>
                </c:pt>
                <c:pt idx="180">
                  <c:v>124</c:v>
                </c:pt>
                <c:pt idx="181">
                  <c:v>122.5</c:v>
                </c:pt>
                <c:pt idx="182">
                  <c:v>129.5</c:v>
                </c:pt>
                <c:pt idx="183">
                  <c:v>124.5</c:v>
                </c:pt>
                <c:pt idx="184">
                  <c:v>124.5</c:v>
                </c:pt>
                <c:pt idx="185">
                  <c:v>126.5</c:v>
                </c:pt>
                <c:pt idx="186">
                  <c:v>123.5</c:v>
                </c:pt>
                <c:pt idx="187">
                  <c:v>125.5</c:v>
                </c:pt>
                <c:pt idx="188">
                  <c:v>127</c:v>
                </c:pt>
                <c:pt idx="189">
                  <c:v>130</c:v>
                </c:pt>
                <c:pt idx="190">
                  <c:v>123</c:v>
                </c:pt>
                <c:pt idx="191">
                  <c:v>130</c:v>
                </c:pt>
                <c:pt idx="192">
                  <c:v>129</c:v>
                </c:pt>
                <c:pt idx="193">
                  <c:v>127</c:v>
                </c:pt>
                <c:pt idx="194">
                  <c:v>129.5</c:v>
                </c:pt>
                <c:pt idx="195">
                  <c:v>130.5</c:v>
                </c:pt>
                <c:pt idx="196">
                  <c:v>130.5</c:v>
                </c:pt>
                <c:pt idx="197">
                  <c:v>130</c:v>
                </c:pt>
                <c:pt idx="198">
                  <c:v>128.5</c:v>
                </c:pt>
                <c:pt idx="199">
                  <c:v>133</c:v>
                </c:pt>
                <c:pt idx="200">
                  <c:v>130.5</c:v>
                </c:pt>
                <c:pt idx="201">
                  <c:v>130</c:v>
                </c:pt>
                <c:pt idx="202">
                  <c:v>129</c:v>
                </c:pt>
                <c:pt idx="203">
                  <c:v>133.5</c:v>
                </c:pt>
                <c:pt idx="204">
                  <c:v>128.5</c:v>
                </c:pt>
                <c:pt idx="205">
                  <c:v>129</c:v>
                </c:pt>
                <c:pt idx="206">
                  <c:v>132</c:v>
                </c:pt>
                <c:pt idx="207">
                  <c:v>131.5</c:v>
                </c:pt>
                <c:pt idx="208">
                  <c:v>135</c:v>
                </c:pt>
                <c:pt idx="209">
                  <c:v>136.5</c:v>
                </c:pt>
                <c:pt idx="210">
                  <c:v>132</c:v>
                </c:pt>
                <c:pt idx="211">
                  <c:v>135</c:v>
                </c:pt>
                <c:pt idx="212">
                  <c:v>138</c:v>
                </c:pt>
                <c:pt idx="213">
                  <c:v>139</c:v>
                </c:pt>
                <c:pt idx="214">
                  <c:v>131.5</c:v>
                </c:pt>
                <c:pt idx="215">
                  <c:v>133.5</c:v>
                </c:pt>
                <c:pt idx="216">
                  <c:v>136.5</c:v>
                </c:pt>
                <c:pt idx="217">
                  <c:v>135.5</c:v>
                </c:pt>
                <c:pt idx="218">
                  <c:v>132.5</c:v>
                </c:pt>
                <c:pt idx="219">
                  <c:v>133.5</c:v>
                </c:pt>
                <c:pt idx="220">
                  <c:v>137.5</c:v>
                </c:pt>
                <c:pt idx="221">
                  <c:v>139</c:v>
                </c:pt>
                <c:pt idx="222">
                  <c:v>139</c:v>
                </c:pt>
                <c:pt idx="223">
                  <c:v>137</c:v>
                </c:pt>
                <c:pt idx="224">
                  <c:v>137.5</c:v>
                </c:pt>
                <c:pt idx="225">
                  <c:v>136.5</c:v>
                </c:pt>
                <c:pt idx="226">
                  <c:v>137</c:v>
                </c:pt>
                <c:pt idx="227">
                  <c:v>139</c:v>
                </c:pt>
                <c:pt idx="228">
                  <c:v>138</c:v>
                </c:pt>
                <c:pt idx="229">
                  <c:v>141</c:v>
                </c:pt>
                <c:pt idx="230">
                  <c:v>139</c:v>
                </c:pt>
                <c:pt idx="231">
                  <c:v>140</c:v>
                </c:pt>
                <c:pt idx="232">
                  <c:v>141.5</c:v>
                </c:pt>
                <c:pt idx="233">
                  <c:v>137.5</c:v>
                </c:pt>
                <c:pt idx="234">
                  <c:v>139</c:v>
                </c:pt>
                <c:pt idx="235">
                  <c:v>139</c:v>
                </c:pt>
                <c:pt idx="236">
                  <c:v>138.5</c:v>
                </c:pt>
                <c:pt idx="237">
                  <c:v>142</c:v>
                </c:pt>
                <c:pt idx="238">
                  <c:v>141.5</c:v>
                </c:pt>
                <c:pt idx="239">
                  <c:v>143.5</c:v>
                </c:pt>
                <c:pt idx="240">
                  <c:v>142.5</c:v>
                </c:pt>
                <c:pt idx="241">
                  <c:v>143.5</c:v>
                </c:pt>
                <c:pt idx="242">
                  <c:v>140</c:v>
                </c:pt>
                <c:pt idx="243">
                  <c:v>142</c:v>
                </c:pt>
                <c:pt idx="244">
                  <c:v>142.5</c:v>
                </c:pt>
                <c:pt idx="245">
                  <c:v>142</c:v>
                </c:pt>
                <c:pt idx="246">
                  <c:v>139.5</c:v>
                </c:pt>
                <c:pt idx="247">
                  <c:v>146.5</c:v>
                </c:pt>
                <c:pt idx="248">
                  <c:v>144</c:v>
                </c:pt>
                <c:pt idx="249">
                  <c:v>143</c:v>
                </c:pt>
                <c:pt idx="250">
                  <c:v>144</c:v>
                </c:pt>
                <c:pt idx="251">
                  <c:v>143</c:v>
                </c:pt>
                <c:pt idx="252">
                  <c:v>141.5</c:v>
                </c:pt>
                <c:pt idx="253">
                  <c:v>145.5</c:v>
                </c:pt>
                <c:pt idx="254">
                  <c:v>143.5</c:v>
                </c:pt>
                <c:pt idx="255">
                  <c:v>144.5</c:v>
                </c:pt>
                <c:pt idx="256">
                  <c:v>144</c:v>
                </c:pt>
                <c:pt idx="257">
                  <c:v>147</c:v>
                </c:pt>
                <c:pt idx="258">
                  <c:v>146</c:v>
                </c:pt>
                <c:pt idx="259">
                  <c:v>146</c:v>
                </c:pt>
                <c:pt idx="260">
                  <c:v>145</c:v>
                </c:pt>
                <c:pt idx="261">
                  <c:v>148.5</c:v>
                </c:pt>
                <c:pt idx="262">
                  <c:v>149</c:v>
                </c:pt>
                <c:pt idx="263">
                  <c:v>148.5</c:v>
                </c:pt>
                <c:pt idx="264">
                  <c:v>146</c:v>
                </c:pt>
                <c:pt idx="265">
                  <c:v>152</c:v>
                </c:pt>
                <c:pt idx="266">
                  <c:v>143</c:v>
                </c:pt>
                <c:pt idx="267">
                  <c:v>144</c:v>
                </c:pt>
                <c:pt idx="268">
                  <c:v>148</c:v>
                </c:pt>
                <c:pt idx="269">
                  <c:v>149</c:v>
                </c:pt>
                <c:pt idx="270">
                  <c:v>150.5</c:v>
                </c:pt>
                <c:pt idx="271">
                  <c:v>147.5</c:v>
                </c:pt>
                <c:pt idx="272">
                  <c:v>149</c:v>
                </c:pt>
                <c:pt idx="273">
                  <c:v>147.5</c:v>
                </c:pt>
                <c:pt idx="274">
                  <c:v>146.5</c:v>
                </c:pt>
                <c:pt idx="275">
                  <c:v>148.5</c:v>
                </c:pt>
                <c:pt idx="276">
                  <c:v>150.5</c:v>
                </c:pt>
                <c:pt idx="277">
                  <c:v>148.5</c:v>
                </c:pt>
                <c:pt idx="278">
                  <c:v>147.5</c:v>
                </c:pt>
                <c:pt idx="279">
                  <c:v>153.5</c:v>
                </c:pt>
                <c:pt idx="280">
                  <c:v>148</c:v>
                </c:pt>
                <c:pt idx="281">
                  <c:v>149</c:v>
                </c:pt>
                <c:pt idx="282">
                  <c:v>152.5</c:v>
                </c:pt>
                <c:pt idx="283">
                  <c:v>150.5</c:v>
                </c:pt>
                <c:pt idx="284">
                  <c:v>149.5</c:v>
                </c:pt>
                <c:pt idx="285">
                  <c:v>152</c:v>
                </c:pt>
                <c:pt idx="286">
                  <c:v>148</c:v>
                </c:pt>
                <c:pt idx="287">
                  <c:v>151</c:v>
                </c:pt>
                <c:pt idx="288">
                  <c:v>154.5</c:v>
                </c:pt>
                <c:pt idx="289">
                  <c:v>153</c:v>
                </c:pt>
                <c:pt idx="290">
                  <c:v>148.5</c:v>
                </c:pt>
              </c:numCache>
            </c:numRef>
          </c:yVal>
          <c:smooth val="1"/>
        </c:ser>
        <c:ser>
          <c:idx val="1"/>
          <c:order val="1"/>
          <c:tx>
            <c:strRef>
              <c:f>'70-75-80 step 4 norml''d cyc 10'!$E$3</c:f>
              <c:strCache>
                <c:ptCount val="1"/>
                <c:pt idx="0">
                  <c:v>corrected 74deg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10'!$E$14:$E$304</c:f>
              <c:numCache>
                <c:formatCode>0.0</c:formatCode>
                <c:ptCount val="291"/>
                <c:pt idx="0">
                  <c:v>0</c:v>
                </c:pt>
                <c:pt idx="1">
                  <c:v>5</c:v>
                </c:pt>
                <c:pt idx="2">
                  <c:v>5</c:v>
                </c:pt>
                <c:pt idx="3">
                  <c:v>3.5</c:v>
                </c:pt>
                <c:pt idx="4">
                  <c:v>8</c:v>
                </c:pt>
                <c:pt idx="5">
                  <c:v>6.5</c:v>
                </c:pt>
                <c:pt idx="6">
                  <c:v>8</c:v>
                </c:pt>
                <c:pt idx="7">
                  <c:v>6.5</c:v>
                </c:pt>
                <c:pt idx="8">
                  <c:v>8</c:v>
                </c:pt>
                <c:pt idx="9">
                  <c:v>10.5</c:v>
                </c:pt>
                <c:pt idx="10">
                  <c:v>7.5</c:v>
                </c:pt>
                <c:pt idx="11">
                  <c:v>11</c:v>
                </c:pt>
                <c:pt idx="12">
                  <c:v>11.5</c:v>
                </c:pt>
                <c:pt idx="13">
                  <c:v>11.5</c:v>
                </c:pt>
                <c:pt idx="14">
                  <c:v>16</c:v>
                </c:pt>
                <c:pt idx="15">
                  <c:v>16.5</c:v>
                </c:pt>
                <c:pt idx="16">
                  <c:v>18</c:v>
                </c:pt>
                <c:pt idx="17">
                  <c:v>18.5</c:v>
                </c:pt>
                <c:pt idx="18">
                  <c:v>19</c:v>
                </c:pt>
                <c:pt idx="19">
                  <c:v>24.5</c:v>
                </c:pt>
                <c:pt idx="20">
                  <c:v>25.5</c:v>
                </c:pt>
                <c:pt idx="21">
                  <c:v>22</c:v>
                </c:pt>
                <c:pt idx="22">
                  <c:v>26</c:v>
                </c:pt>
                <c:pt idx="23">
                  <c:v>22.5</c:v>
                </c:pt>
                <c:pt idx="24">
                  <c:v>30</c:v>
                </c:pt>
                <c:pt idx="25">
                  <c:v>28.5</c:v>
                </c:pt>
                <c:pt idx="26">
                  <c:v>30</c:v>
                </c:pt>
                <c:pt idx="27">
                  <c:v>32</c:v>
                </c:pt>
                <c:pt idx="28">
                  <c:v>35.5</c:v>
                </c:pt>
                <c:pt idx="29">
                  <c:v>33.5</c:v>
                </c:pt>
                <c:pt idx="30">
                  <c:v>36</c:v>
                </c:pt>
                <c:pt idx="31">
                  <c:v>34</c:v>
                </c:pt>
                <c:pt idx="32">
                  <c:v>39</c:v>
                </c:pt>
                <c:pt idx="33">
                  <c:v>43.5</c:v>
                </c:pt>
                <c:pt idx="34">
                  <c:v>41</c:v>
                </c:pt>
                <c:pt idx="35">
                  <c:v>42.5</c:v>
                </c:pt>
                <c:pt idx="36">
                  <c:v>44.5</c:v>
                </c:pt>
                <c:pt idx="37">
                  <c:v>44.5</c:v>
                </c:pt>
                <c:pt idx="38">
                  <c:v>47.5</c:v>
                </c:pt>
                <c:pt idx="39">
                  <c:v>50.5</c:v>
                </c:pt>
                <c:pt idx="40">
                  <c:v>51</c:v>
                </c:pt>
                <c:pt idx="41">
                  <c:v>48.5</c:v>
                </c:pt>
                <c:pt idx="42">
                  <c:v>51</c:v>
                </c:pt>
                <c:pt idx="43">
                  <c:v>52</c:v>
                </c:pt>
                <c:pt idx="44">
                  <c:v>53.5</c:v>
                </c:pt>
                <c:pt idx="45">
                  <c:v>58</c:v>
                </c:pt>
                <c:pt idx="46">
                  <c:v>59</c:v>
                </c:pt>
                <c:pt idx="47">
                  <c:v>57.5</c:v>
                </c:pt>
                <c:pt idx="48">
                  <c:v>60</c:v>
                </c:pt>
                <c:pt idx="49">
                  <c:v>60.5</c:v>
                </c:pt>
                <c:pt idx="50">
                  <c:v>61</c:v>
                </c:pt>
                <c:pt idx="51">
                  <c:v>62.5</c:v>
                </c:pt>
                <c:pt idx="52">
                  <c:v>64</c:v>
                </c:pt>
                <c:pt idx="53">
                  <c:v>65</c:v>
                </c:pt>
                <c:pt idx="54">
                  <c:v>67</c:v>
                </c:pt>
                <c:pt idx="55">
                  <c:v>67</c:v>
                </c:pt>
                <c:pt idx="56">
                  <c:v>69</c:v>
                </c:pt>
                <c:pt idx="57">
                  <c:v>74</c:v>
                </c:pt>
                <c:pt idx="58">
                  <c:v>71</c:v>
                </c:pt>
                <c:pt idx="59">
                  <c:v>74</c:v>
                </c:pt>
                <c:pt idx="60">
                  <c:v>78</c:v>
                </c:pt>
                <c:pt idx="61">
                  <c:v>74</c:v>
                </c:pt>
                <c:pt idx="62">
                  <c:v>77</c:v>
                </c:pt>
                <c:pt idx="63">
                  <c:v>80</c:v>
                </c:pt>
                <c:pt idx="64">
                  <c:v>78.5</c:v>
                </c:pt>
                <c:pt idx="65">
                  <c:v>80</c:v>
                </c:pt>
                <c:pt idx="66">
                  <c:v>84.5</c:v>
                </c:pt>
                <c:pt idx="67">
                  <c:v>85.5</c:v>
                </c:pt>
                <c:pt idx="68">
                  <c:v>86.5</c:v>
                </c:pt>
                <c:pt idx="69">
                  <c:v>87.5</c:v>
                </c:pt>
                <c:pt idx="70">
                  <c:v>89.5</c:v>
                </c:pt>
                <c:pt idx="71">
                  <c:v>86.5</c:v>
                </c:pt>
                <c:pt idx="72">
                  <c:v>87</c:v>
                </c:pt>
                <c:pt idx="73">
                  <c:v>88.5</c:v>
                </c:pt>
                <c:pt idx="74">
                  <c:v>91.5</c:v>
                </c:pt>
                <c:pt idx="75">
                  <c:v>93</c:v>
                </c:pt>
                <c:pt idx="76">
                  <c:v>99.5</c:v>
                </c:pt>
                <c:pt idx="77">
                  <c:v>95.5</c:v>
                </c:pt>
                <c:pt idx="78">
                  <c:v>99</c:v>
                </c:pt>
                <c:pt idx="79">
                  <c:v>101.5</c:v>
                </c:pt>
                <c:pt idx="80">
                  <c:v>101</c:v>
                </c:pt>
                <c:pt idx="81">
                  <c:v>103</c:v>
                </c:pt>
                <c:pt idx="82">
                  <c:v>103.5</c:v>
                </c:pt>
                <c:pt idx="83">
                  <c:v>101.5</c:v>
                </c:pt>
                <c:pt idx="84">
                  <c:v>104</c:v>
                </c:pt>
                <c:pt idx="85">
                  <c:v>104</c:v>
                </c:pt>
                <c:pt idx="86">
                  <c:v>106.5</c:v>
                </c:pt>
                <c:pt idx="87">
                  <c:v>107</c:v>
                </c:pt>
                <c:pt idx="88">
                  <c:v>111</c:v>
                </c:pt>
                <c:pt idx="89">
                  <c:v>110.5</c:v>
                </c:pt>
                <c:pt idx="90">
                  <c:v>112.5</c:v>
                </c:pt>
                <c:pt idx="91">
                  <c:v>113.5</c:v>
                </c:pt>
                <c:pt idx="92">
                  <c:v>117.5</c:v>
                </c:pt>
                <c:pt idx="93">
                  <c:v>119</c:v>
                </c:pt>
                <c:pt idx="94">
                  <c:v>119</c:v>
                </c:pt>
                <c:pt idx="95">
                  <c:v>120</c:v>
                </c:pt>
                <c:pt idx="96">
                  <c:v>119</c:v>
                </c:pt>
                <c:pt idx="97">
                  <c:v>122.5</c:v>
                </c:pt>
                <c:pt idx="98">
                  <c:v>124.5</c:v>
                </c:pt>
                <c:pt idx="99">
                  <c:v>125.5</c:v>
                </c:pt>
                <c:pt idx="100">
                  <c:v>126.5</c:v>
                </c:pt>
                <c:pt idx="101">
                  <c:v>125.5</c:v>
                </c:pt>
                <c:pt idx="102">
                  <c:v>121</c:v>
                </c:pt>
                <c:pt idx="103">
                  <c:v>126.5</c:v>
                </c:pt>
                <c:pt idx="104">
                  <c:v>128</c:v>
                </c:pt>
                <c:pt idx="105">
                  <c:v>131</c:v>
                </c:pt>
                <c:pt idx="106">
                  <c:v>130</c:v>
                </c:pt>
                <c:pt idx="107">
                  <c:v>133.5</c:v>
                </c:pt>
                <c:pt idx="108">
                  <c:v>134.5</c:v>
                </c:pt>
                <c:pt idx="109">
                  <c:v>136</c:v>
                </c:pt>
                <c:pt idx="110">
                  <c:v>133.5</c:v>
                </c:pt>
                <c:pt idx="111">
                  <c:v>134</c:v>
                </c:pt>
                <c:pt idx="112">
                  <c:v>136.5</c:v>
                </c:pt>
                <c:pt idx="113">
                  <c:v>138</c:v>
                </c:pt>
                <c:pt idx="114">
                  <c:v>134.5</c:v>
                </c:pt>
                <c:pt idx="115">
                  <c:v>139.5</c:v>
                </c:pt>
                <c:pt idx="116">
                  <c:v>139.5</c:v>
                </c:pt>
                <c:pt idx="117">
                  <c:v>139</c:v>
                </c:pt>
                <c:pt idx="118">
                  <c:v>138.5</c:v>
                </c:pt>
                <c:pt idx="119">
                  <c:v>144.5</c:v>
                </c:pt>
                <c:pt idx="120">
                  <c:v>144</c:v>
                </c:pt>
                <c:pt idx="121">
                  <c:v>143</c:v>
                </c:pt>
                <c:pt idx="122">
                  <c:v>144.5</c:v>
                </c:pt>
                <c:pt idx="123">
                  <c:v>143</c:v>
                </c:pt>
                <c:pt idx="124">
                  <c:v>143.5</c:v>
                </c:pt>
                <c:pt idx="125">
                  <c:v>149</c:v>
                </c:pt>
                <c:pt idx="126">
                  <c:v>150</c:v>
                </c:pt>
                <c:pt idx="127">
                  <c:v>148</c:v>
                </c:pt>
                <c:pt idx="128">
                  <c:v>150.5</c:v>
                </c:pt>
                <c:pt idx="129">
                  <c:v>152</c:v>
                </c:pt>
                <c:pt idx="130">
                  <c:v>152</c:v>
                </c:pt>
                <c:pt idx="131">
                  <c:v>151</c:v>
                </c:pt>
                <c:pt idx="132">
                  <c:v>153.5</c:v>
                </c:pt>
                <c:pt idx="133">
                  <c:v>157</c:v>
                </c:pt>
                <c:pt idx="134">
                  <c:v>154.5</c:v>
                </c:pt>
                <c:pt idx="135">
                  <c:v>156.5</c:v>
                </c:pt>
                <c:pt idx="136">
                  <c:v>155</c:v>
                </c:pt>
                <c:pt idx="137">
                  <c:v>156.5</c:v>
                </c:pt>
                <c:pt idx="138">
                  <c:v>158</c:v>
                </c:pt>
                <c:pt idx="139">
                  <c:v>157</c:v>
                </c:pt>
                <c:pt idx="140">
                  <c:v>162</c:v>
                </c:pt>
                <c:pt idx="141">
                  <c:v>159</c:v>
                </c:pt>
                <c:pt idx="142">
                  <c:v>161</c:v>
                </c:pt>
                <c:pt idx="143">
                  <c:v>163</c:v>
                </c:pt>
                <c:pt idx="144">
                  <c:v>164.5</c:v>
                </c:pt>
                <c:pt idx="145">
                  <c:v>165</c:v>
                </c:pt>
                <c:pt idx="146">
                  <c:v>163</c:v>
                </c:pt>
                <c:pt idx="147">
                  <c:v>167.5</c:v>
                </c:pt>
                <c:pt idx="148">
                  <c:v>167.5</c:v>
                </c:pt>
                <c:pt idx="149">
                  <c:v>165.5</c:v>
                </c:pt>
                <c:pt idx="150">
                  <c:v>170</c:v>
                </c:pt>
                <c:pt idx="151">
                  <c:v>171.5</c:v>
                </c:pt>
                <c:pt idx="152">
                  <c:v>169</c:v>
                </c:pt>
                <c:pt idx="153">
                  <c:v>168</c:v>
                </c:pt>
                <c:pt idx="154">
                  <c:v>168</c:v>
                </c:pt>
                <c:pt idx="155">
                  <c:v>175</c:v>
                </c:pt>
                <c:pt idx="156">
                  <c:v>172</c:v>
                </c:pt>
                <c:pt idx="157">
                  <c:v>174</c:v>
                </c:pt>
                <c:pt idx="158">
                  <c:v>175.5</c:v>
                </c:pt>
                <c:pt idx="159">
                  <c:v>177.5</c:v>
                </c:pt>
                <c:pt idx="160">
                  <c:v>174.5</c:v>
                </c:pt>
                <c:pt idx="161">
                  <c:v>174.5</c:v>
                </c:pt>
                <c:pt idx="162">
                  <c:v>175</c:v>
                </c:pt>
                <c:pt idx="163">
                  <c:v>173.5</c:v>
                </c:pt>
                <c:pt idx="164">
                  <c:v>175</c:v>
                </c:pt>
                <c:pt idx="165">
                  <c:v>179.5</c:v>
                </c:pt>
                <c:pt idx="166">
                  <c:v>177.5</c:v>
                </c:pt>
                <c:pt idx="167">
                  <c:v>175</c:v>
                </c:pt>
                <c:pt idx="168">
                  <c:v>180.5</c:v>
                </c:pt>
                <c:pt idx="169">
                  <c:v>181</c:v>
                </c:pt>
                <c:pt idx="170">
                  <c:v>181.5</c:v>
                </c:pt>
                <c:pt idx="171">
                  <c:v>178.5</c:v>
                </c:pt>
                <c:pt idx="172">
                  <c:v>184.5</c:v>
                </c:pt>
                <c:pt idx="173">
                  <c:v>185</c:v>
                </c:pt>
                <c:pt idx="174">
                  <c:v>181</c:v>
                </c:pt>
                <c:pt idx="175">
                  <c:v>182.5</c:v>
                </c:pt>
                <c:pt idx="176">
                  <c:v>180.5</c:v>
                </c:pt>
                <c:pt idx="177">
                  <c:v>178</c:v>
                </c:pt>
                <c:pt idx="178">
                  <c:v>186</c:v>
                </c:pt>
                <c:pt idx="179">
                  <c:v>186</c:v>
                </c:pt>
                <c:pt idx="180">
                  <c:v>187.5</c:v>
                </c:pt>
                <c:pt idx="181">
                  <c:v>188</c:v>
                </c:pt>
                <c:pt idx="182">
                  <c:v>182.5</c:v>
                </c:pt>
                <c:pt idx="183">
                  <c:v>188.5</c:v>
                </c:pt>
                <c:pt idx="184">
                  <c:v>187.5</c:v>
                </c:pt>
                <c:pt idx="185">
                  <c:v>187.5</c:v>
                </c:pt>
                <c:pt idx="186">
                  <c:v>189.5</c:v>
                </c:pt>
                <c:pt idx="187">
                  <c:v>191</c:v>
                </c:pt>
                <c:pt idx="188">
                  <c:v>192</c:v>
                </c:pt>
                <c:pt idx="189">
                  <c:v>191</c:v>
                </c:pt>
                <c:pt idx="190">
                  <c:v>192.5</c:v>
                </c:pt>
                <c:pt idx="191">
                  <c:v>191.5</c:v>
                </c:pt>
                <c:pt idx="192">
                  <c:v>190</c:v>
                </c:pt>
                <c:pt idx="193">
                  <c:v>191.5</c:v>
                </c:pt>
                <c:pt idx="194">
                  <c:v>193</c:v>
                </c:pt>
                <c:pt idx="195">
                  <c:v>192.5</c:v>
                </c:pt>
                <c:pt idx="196">
                  <c:v>195</c:v>
                </c:pt>
                <c:pt idx="197">
                  <c:v>197</c:v>
                </c:pt>
                <c:pt idx="198">
                  <c:v>194</c:v>
                </c:pt>
                <c:pt idx="199">
                  <c:v>193.5</c:v>
                </c:pt>
                <c:pt idx="200">
                  <c:v>198.5</c:v>
                </c:pt>
                <c:pt idx="201">
                  <c:v>198.5</c:v>
                </c:pt>
                <c:pt idx="202">
                  <c:v>197</c:v>
                </c:pt>
                <c:pt idx="203">
                  <c:v>195.5</c:v>
                </c:pt>
                <c:pt idx="204">
                  <c:v>198.5</c:v>
                </c:pt>
                <c:pt idx="205">
                  <c:v>198</c:v>
                </c:pt>
                <c:pt idx="206">
                  <c:v>199.5</c:v>
                </c:pt>
                <c:pt idx="207">
                  <c:v>199</c:v>
                </c:pt>
                <c:pt idx="208">
                  <c:v>197</c:v>
                </c:pt>
                <c:pt idx="209">
                  <c:v>202</c:v>
                </c:pt>
                <c:pt idx="210">
                  <c:v>197</c:v>
                </c:pt>
                <c:pt idx="211">
                  <c:v>204.5</c:v>
                </c:pt>
                <c:pt idx="212">
                  <c:v>202</c:v>
                </c:pt>
                <c:pt idx="213">
                  <c:v>201.5</c:v>
                </c:pt>
                <c:pt idx="214">
                  <c:v>204</c:v>
                </c:pt>
                <c:pt idx="215">
                  <c:v>202</c:v>
                </c:pt>
                <c:pt idx="216">
                  <c:v>204.5</c:v>
                </c:pt>
                <c:pt idx="217">
                  <c:v>205.5</c:v>
                </c:pt>
                <c:pt idx="218">
                  <c:v>204.5</c:v>
                </c:pt>
                <c:pt idx="219">
                  <c:v>206.5</c:v>
                </c:pt>
                <c:pt idx="220">
                  <c:v>205</c:v>
                </c:pt>
                <c:pt idx="221">
                  <c:v>208</c:v>
                </c:pt>
                <c:pt idx="222">
                  <c:v>205.5</c:v>
                </c:pt>
                <c:pt idx="223">
                  <c:v>205</c:v>
                </c:pt>
                <c:pt idx="224">
                  <c:v>210</c:v>
                </c:pt>
                <c:pt idx="225">
                  <c:v>208</c:v>
                </c:pt>
                <c:pt idx="226">
                  <c:v>207</c:v>
                </c:pt>
                <c:pt idx="227">
                  <c:v>207</c:v>
                </c:pt>
                <c:pt idx="228">
                  <c:v>207.5</c:v>
                </c:pt>
                <c:pt idx="229">
                  <c:v>209.5</c:v>
                </c:pt>
                <c:pt idx="230">
                  <c:v>211</c:v>
                </c:pt>
                <c:pt idx="231">
                  <c:v>206.5</c:v>
                </c:pt>
                <c:pt idx="232">
                  <c:v>212.5</c:v>
                </c:pt>
                <c:pt idx="233">
                  <c:v>210</c:v>
                </c:pt>
                <c:pt idx="234">
                  <c:v>211</c:v>
                </c:pt>
                <c:pt idx="235">
                  <c:v>213.5</c:v>
                </c:pt>
                <c:pt idx="236">
                  <c:v>212.5</c:v>
                </c:pt>
                <c:pt idx="237">
                  <c:v>213.5</c:v>
                </c:pt>
                <c:pt idx="238">
                  <c:v>213.5</c:v>
                </c:pt>
                <c:pt idx="239">
                  <c:v>213.5</c:v>
                </c:pt>
                <c:pt idx="240">
                  <c:v>216</c:v>
                </c:pt>
                <c:pt idx="241">
                  <c:v>215</c:v>
                </c:pt>
                <c:pt idx="242">
                  <c:v>214</c:v>
                </c:pt>
                <c:pt idx="243">
                  <c:v>217.5</c:v>
                </c:pt>
                <c:pt idx="244">
                  <c:v>216</c:v>
                </c:pt>
                <c:pt idx="245">
                  <c:v>213</c:v>
                </c:pt>
                <c:pt idx="246">
                  <c:v>215.5</c:v>
                </c:pt>
                <c:pt idx="247">
                  <c:v>215</c:v>
                </c:pt>
                <c:pt idx="248">
                  <c:v>215</c:v>
                </c:pt>
                <c:pt idx="249">
                  <c:v>216</c:v>
                </c:pt>
                <c:pt idx="250">
                  <c:v>214.5</c:v>
                </c:pt>
                <c:pt idx="251">
                  <c:v>218</c:v>
                </c:pt>
                <c:pt idx="252">
                  <c:v>215</c:v>
                </c:pt>
                <c:pt idx="253">
                  <c:v>220.5</c:v>
                </c:pt>
                <c:pt idx="254">
                  <c:v>217</c:v>
                </c:pt>
                <c:pt idx="255">
                  <c:v>217</c:v>
                </c:pt>
                <c:pt idx="256">
                  <c:v>218</c:v>
                </c:pt>
                <c:pt idx="257">
                  <c:v>218.5</c:v>
                </c:pt>
                <c:pt idx="258">
                  <c:v>218</c:v>
                </c:pt>
                <c:pt idx="259">
                  <c:v>218.5</c:v>
                </c:pt>
                <c:pt idx="260">
                  <c:v>221</c:v>
                </c:pt>
                <c:pt idx="261">
                  <c:v>223.5</c:v>
                </c:pt>
                <c:pt idx="262">
                  <c:v>220.5</c:v>
                </c:pt>
                <c:pt idx="263">
                  <c:v>219</c:v>
                </c:pt>
                <c:pt idx="264">
                  <c:v>219</c:v>
                </c:pt>
                <c:pt idx="265">
                  <c:v>219</c:v>
                </c:pt>
                <c:pt idx="266">
                  <c:v>223</c:v>
                </c:pt>
                <c:pt idx="267">
                  <c:v>219</c:v>
                </c:pt>
                <c:pt idx="268">
                  <c:v>222.5</c:v>
                </c:pt>
                <c:pt idx="269">
                  <c:v>226</c:v>
                </c:pt>
                <c:pt idx="270">
                  <c:v>219.5</c:v>
                </c:pt>
                <c:pt idx="271">
                  <c:v>225</c:v>
                </c:pt>
                <c:pt idx="272">
                  <c:v>220.5</c:v>
                </c:pt>
                <c:pt idx="273">
                  <c:v>219</c:v>
                </c:pt>
                <c:pt idx="274">
                  <c:v>221</c:v>
                </c:pt>
                <c:pt idx="275">
                  <c:v>221</c:v>
                </c:pt>
                <c:pt idx="276">
                  <c:v>222</c:v>
                </c:pt>
                <c:pt idx="277">
                  <c:v>225.5</c:v>
                </c:pt>
                <c:pt idx="278">
                  <c:v>224</c:v>
                </c:pt>
                <c:pt idx="279">
                  <c:v>220.5</c:v>
                </c:pt>
                <c:pt idx="280">
                  <c:v>222.5</c:v>
                </c:pt>
                <c:pt idx="281">
                  <c:v>225</c:v>
                </c:pt>
                <c:pt idx="282">
                  <c:v>226.5</c:v>
                </c:pt>
                <c:pt idx="283">
                  <c:v>221.5</c:v>
                </c:pt>
                <c:pt idx="284">
                  <c:v>223</c:v>
                </c:pt>
                <c:pt idx="285">
                  <c:v>224</c:v>
                </c:pt>
                <c:pt idx="286">
                  <c:v>226.5</c:v>
                </c:pt>
                <c:pt idx="287">
                  <c:v>224.5</c:v>
                </c:pt>
                <c:pt idx="288">
                  <c:v>225</c:v>
                </c:pt>
                <c:pt idx="289">
                  <c:v>228</c:v>
                </c:pt>
                <c:pt idx="290">
                  <c:v>227</c:v>
                </c:pt>
              </c:numCache>
            </c:numRef>
          </c:yVal>
          <c:smooth val="1"/>
        </c:ser>
        <c:ser>
          <c:idx val="2"/>
          <c:order val="2"/>
          <c:tx>
            <c:strRef>
              <c:f>'70-75-80 step 4 norml''d cyc 10'!$G$3</c:f>
              <c:strCache>
                <c:ptCount val="1"/>
                <c:pt idx="0">
                  <c:v>corrected 80deg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10'!$G$14:$G$304</c:f>
              <c:numCache>
                <c:formatCode>0.0</c:formatCode>
                <c:ptCount val="291"/>
                <c:pt idx="0">
                  <c:v>0</c:v>
                </c:pt>
                <c:pt idx="1">
                  <c:v>-10</c:v>
                </c:pt>
                <c:pt idx="2">
                  <c:v>-12.5</c:v>
                </c:pt>
                <c:pt idx="3">
                  <c:v>-16</c:v>
                </c:pt>
                <c:pt idx="4">
                  <c:v>-20.5</c:v>
                </c:pt>
                <c:pt idx="5">
                  <c:v>-26.5</c:v>
                </c:pt>
                <c:pt idx="6">
                  <c:v>-25.5</c:v>
                </c:pt>
                <c:pt idx="7">
                  <c:v>-30.5</c:v>
                </c:pt>
                <c:pt idx="8">
                  <c:v>-34.5</c:v>
                </c:pt>
                <c:pt idx="9">
                  <c:v>-34.5</c:v>
                </c:pt>
                <c:pt idx="10">
                  <c:v>-36.5</c:v>
                </c:pt>
                <c:pt idx="11">
                  <c:v>-36</c:v>
                </c:pt>
                <c:pt idx="12">
                  <c:v>-40.5</c:v>
                </c:pt>
                <c:pt idx="13">
                  <c:v>-42.5</c:v>
                </c:pt>
                <c:pt idx="14">
                  <c:v>-43.5</c:v>
                </c:pt>
                <c:pt idx="15">
                  <c:v>-46</c:v>
                </c:pt>
                <c:pt idx="16">
                  <c:v>-48.5</c:v>
                </c:pt>
                <c:pt idx="17">
                  <c:v>-49</c:v>
                </c:pt>
                <c:pt idx="18">
                  <c:v>-49.5</c:v>
                </c:pt>
                <c:pt idx="19">
                  <c:v>-51.5</c:v>
                </c:pt>
                <c:pt idx="20">
                  <c:v>-50.5</c:v>
                </c:pt>
                <c:pt idx="21">
                  <c:v>-53</c:v>
                </c:pt>
                <c:pt idx="22">
                  <c:v>-56</c:v>
                </c:pt>
                <c:pt idx="23">
                  <c:v>-56</c:v>
                </c:pt>
                <c:pt idx="24">
                  <c:v>-59</c:v>
                </c:pt>
                <c:pt idx="25">
                  <c:v>-51.5</c:v>
                </c:pt>
                <c:pt idx="26">
                  <c:v>-57.5</c:v>
                </c:pt>
                <c:pt idx="27">
                  <c:v>-60.5</c:v>
                </c:pt>
                <c:pt idx="28">
                  <c:v>-62.5</c:v>
                </c:pt>
                <c:pt idx="29">
                  <c:v>-61</c:v>
                </c:pt>
                <c:pt idx="30">
                  <c:v>-61.5</c:v>
                </c:pt>
                <c:pt idx="31">
                  <c:v>-61</c:v>
                </c:pt>
                <c:pt idx="32">
                  <c:v>-63</c:v>
                </c:pt>
                <c:pt idx="33">
                  <c:v>-64</c:v>
                </c:pt>
                <c:pt idx="34">
                  <c:v>-64.5</c:v>
                </c:pt>
                <c:pt idx="35">
                  <c:v>-63</c:v>
                </c:pt>
                <c:pt idx="36">
                  <c:v>-66</c:v>
                </c:pt>
                <c:pt idx="37">
                  <c:v>-64.5</c:v>
                </c:pt>
                <c:pt idx="38">
                  <c:v>-65</c:v>
                </c:pt>
                <c:pt idx="39">
                  <c:v>-66.5</c:v>
                </c:pt>
                <c:pt idx="40">
                  <c:v>-67</c:v>
                </c:pt>
                <c:pt idx="41">
                  <c:v>-67.5</c:v>
                </c:pt>
                <c:pt idx="42">
                  <c:v>-65.5</c:v>
                </c:pt>
                <c:pt idx="43">
                  <c:v>-65.5</c:v>
                </c:pt>
                <c:pt idx="44">
                  <c:v>-67</c:v>
                </c:pt>
                <c:pt idx="45">
                  <c:v>-69</c:v>
                </c:pt>
                <c:pt idx="46">
                  <c:v>-69</c:v>
                </c:pt>
                <c:pt idx="47">
                  <c:v>-70.5</c:v>
                </c:pt>
                <c:pt idx="48">
                  <c:v>-66.5</c:v>
                </c:pt>
                <c:pt idx="49">
                  <c:v>-69.5</c:v>
                </c:pt>
                <c:pt idx="50">
                  <c:v>-69.5</c:v>
                </c:pt>
                <c:pt idx="51">
                  <c:v>-65.5</c:v>
                </c:pt>
                <c:pt idx="52">
                  <c:v>-67.5</c:v>
                </c:pt>
                <c:pt idx="53">
                  <c:v>-69</c:v>
                </c:pt>
                <c:pt idx="54">
                  <c:v>-68.5</c:v>
                </c:pt>
                <c:pt idx="55">
                  <c:v>-68.5</c:v>
                </c:pt>
                <c:pt idx="56">
                  <c:v>-70</c:v>
                </c:pt>
                <c:pt idx="57">
                  <c:v>-70</c:v>
                </c:pt>
                <c:pt idx="58">
                  <c:v>-68</c:v>
                </c:pt>
                <c:pt idx="59">
                  <c:v>-67.5</c:v>
                </c:pt>
                <c:pt idx="60">
                  <c:v>-67.5</c:v>
                </c:pt>
                <c:pt idx="61">
                  <c:v>-68.5</c:v>
                </c:pt>
                <c:pt idx="62">
                  <c:v>-65</c:v>
                </c:pt>
                <c:pt idx="63">
                  <c:v>-68.5</c:v>
                </c:pt>
                <c:pt idx="64">
                  <c:v>-68</c:v>
                </c:pt>
                <c:pt idx="65">
                  <c:v>-66</c:v>
                </c:pt>
                <c:pt idx="66">
                  <c:v>-69</c:v>
                </c:pt>
                <c:pt idx="67">
                  <c:v>-65</c:v>
                </c:pt>
                <c:pt idx="68">
                  <c:v>-68</c:v>
                </c:pt>
                <c:pt idx="69">
                  <c:v>-67</c:v>
                </c:pt>
                <c:pt idx="70">
                  <c:v>-68</c:v>
                </c:pt>
                <c:pt idx="71">
                  <c:v>-67.5</c:v>
                </c:pt>
                <c:pt idx="72">
                  <c:v>-65.5</c:v>
                </c:pt>
                <c:pt idx="73">
                  <c:v>-69</c:v>
                </c:pt>
                <c:pt idx="74">
                  <c:v>-63.5</c:v>
                </c:pt>
                <c:pt idx="75">
                  <c:v>-63</c:v>
                </c:pt>
                <c:pt idx="76">
                  <c:v>-64</c:v>
                </c:pt>
                <c:pt idx="77">
                  <c:v>-63</c:v>
                </c:pt>
                <c:pt idx="78">
                  <c:v>-64.5</c:v>
                </c:pt>
                <c:pt idx="79">
                  <c:v>-64</c:v>
                </c:pt>
                <c:pt idx="80">
                  <c:v>-62</c:v>
                </c:pt>
                <c:pt idx="81">
                  <c:v>-62.5</c:v>
                </c:pt>
                <c:pt idx="82">
                  <c:v>-62.5</c:v>
                </c:pt>
                <c:pt idx="83">
                  <c:v>-61</c:v>
                </c:pt>
                <c:pt idx="84">
                  <c:v>-61.5</c:v>
                </c:pt>
                <c:pt idx="85">
                  <c:v>-58.5</c:v>
                </c:pt>
                <c:pt idx="86">
                  <c:v>-61.5</c:v>
                </c:pt>
                <c:pt idx="87">
                  <c:v>-58</c:v>
                </c:pt>
                <c:pt idx="88">
                  <c:v>-59</c:v>
                </c:pt>
                <c:pt idx="89">
                  <c:v>-58.5</c:v>
                </c:pt>
                <c:pt idx="90">
                  <c:v>-62.5</c:v>
                </c:pt>
                <c:pt idx="91">
                  <c:v>-56.5</c:v>
                </c:pt>
                <c:pt idx="92">
                  <c:v>-58.5</c:v>
                </c:pt>
                <c:pt idx="93">
                  <c:v>-56.5</c:v>
                </c:pt>
                <c:pt idx="94">
                  <c:v>-58</c:v>
                </c:pt>
                <c:pt idx="95">
                  <c:v>-54.5</c:v>
                </c:pt>
                <c:pt idx="96">
                  <c:v>-61.5</c:v>
                </c:pt>
                <c:pt idx="97">
                  <c:v>-54.5</c:v>
                </c:pt>
                <c:pt idx="98">
                  <c:v>-56.5</c:v>
                </c:pt>
                <c:pt idx="99">
                  <c:v>-53</c:v>
                </c:pt>
                <c:pt idx="100">
                  <c:v>-52</c:v>
                </c:pt>
                <c:pt idx="101">
                  <c:v>-56</c:v>
                </c:pt>
                <c:pt idx="102">
                  <c:v>-56.5</c:v>
                </c:pt>
                <c:pt idx="103">
                  <c:v>-54.5</c:v>
                </c:pt>
                <c:pt idx="104">
                  <c:v>-54</c:v>
                </c:pt>
                <c:pt idx="105">
                  <c:v>-53</c:v>
                </c:pt>
                <c:pt idx="106">
                  <c:v>-50</c:v>
                </c:pt>
                <c:pt idx="107">
                  <c:v>-52</c:v>
                </c:pt>
                <c:pt idx="108">
                  <c:v>-49.5</c:v>
                </c:pt>
                <c:pt idx="109">
                  <c:v>-49</c:v>
                </c:pt>
                <c:pt idx="110">
                  <c:v>-52</c:v>
                </c:pt>
                <c:pt idx="111">
                  <c:v>-51.5</c:v>
                </c:pt>
                <c:pt idx="112">
                  <c:v>-49.5</c:v>
                </c:pt>
                <c:pt idx="113">
                  <c:v>-50.5</c:v>
                </c:pt>
                <c:pt idx="114">
                  <c:v>-48</c:v>
                </c:pt>
                <c:pt idx="115">
                  <c:v>-49</c:v>
                </c:pt>
                <c:pt idx="116">
                  <c:v>-48.5</c:v>
                </c:pt>
                <c:pt idx="117">
                  <c:v>-46</c:v>
                </c:pt>
                <c:pt idx="118">
                  <c:v>-47.5</c:v>
                </c:pt>
                <c:pt idx="119">
                  <c:v>-45.5</c:v>
                </c:pt>
                <c:pt idx="120">
                  <c:v>-45</c:v>
                </c:pt>
                <c:pt idx="121">
                  <c:v>-44.5</c:v>
                </c:pt>
                <c:pt idx="122">
                  <c:v>-46.5</c:v>
                </c:pt>
                <c:pt idx="123">
                  <c:v>-45</c:v>
                </c:pt>
                <c:pt idx="124">
                  <c:v>-46.5</c:v>
                </c:pt>
                <c:pt idx="125">
                  <c:v>-44</c:v>
                </c:pt>
                <c:pt idx="126">
                  <c:v>-44</c:v>
                </c:pt>
                <c:pt idx="127">
                  <c:v>-41</c:v>
                </c:pt>
                <c:pt idx="128">
                  <c:v>-44</c:v>
                </c:pt>
                <c:pt idx="129">
                  <c:v>-40.5</c:v>
                </c:pt>
                <c:pt idx="130">
                  <c:v>-40</c:v>
                </c:pt>
                <c:pt idx="131">
                  <c:v>-42.5</c:v>
                </c:pt>
                <c:pt idx="132">
                  <c:v>-40.5</c:v>
                </c:pt>
                <c:pt idx="133">
                  <c:v>-41</c:v>
                </c:pt>
                <c:pt idx="134">
                  <c:v>-40.5</c:v>
                </c:pt>
                <c:pt idx="135">
                  <c:v>-39</c:v>
                </c:pt>
                <c:pt idx="136">
                  <c:v>-40.5</c:v>
                </c:pt>
                <c:pt idx="137">
                  <c:v>-36</c:v>
                </c:pt>
                <c:pt idx="138">
                  <c:v>-38.5</c:v>
                </c:pt>
                <c:pt idx="139">
                  <c:v>-38.5</c:v>
                </c:pt>
                <c:pt idx="140">
                  <c:v>-35.5</c:v>
                </c:pt>
                <c:pt idx="141">
                  <c:v>-37.5</c:v>
                </c:pt>
                <c:pt idx="142">
                  <c:v>-34</c:v>
                </c:pt>
                <c:pt idx="143">
                  <c:v>-35.5</c:v>
                </c:pt>
                <c:pt idx="144">
                  <c:v>-36</c:v>
                </c:pt>
                <c:pt idx="145">
                  <c:v>-35</c:v>
                </c:pt>
                <c:pt idx="146">
                  <c:v>-35.5</c:v>
                </c:pt>
                <c:pt idx="147">
                  <c:v>-34.5</c:v>
                </c:pt>
                <c:pt idx="148">
                  <c:v>-30.5</c:v>
                </c:pt>
                <c:pt idx="149">
                  <c:v>-30.5</c:v>
                </c:pt>
                <c:pt idx="150">
                  <c:v>-34</c:v>
                </c:pt>
                <c:pt idx="151">
                  <c:v>-31.5</c:v>
                </c:pt>
                <c:pt idx="152">
                  <c:v>-32</c:v>
                </c:pt>
                <c:pt idx="153">
                  <c:v>-28.5</c:v>
                </c:pt>
                <c:pt idx="154">
                  <c:v>-32.5</c:v>
                </c:pt>
                <c:pt idx="155">
                  <c:v>-29</c:v>
                </c:pt>
                <c:pt idx="156">
                  <c:v>-30.5</c:v>
                </c:pt>
                <c:pt idx="157">
                  <c:v>-28.5</c:v>
                </c:pt>
                <c:pt idx="158">
                  <c:v>-31.5</c:v>
                </c:pt>
                <c:pt idx="159">
                  <c:v>-29</c:v>
                </c:pt>
                <c:pt idx="160">
                  <c:v>-29</c:v>
                </c:pt>
                <c:pt idx="161">
                  <c:v>-25.5</c:v>
                </c:pt>
                <c:pt idx="162">
                  <c:v>-26</c:v>
                </c:pt>
                <c:pt idx="163">
                  <c:v>-26.5</c:v>
                </c:pt>
                <c:pt idx="164">
                  <c:v>-23.5</c:v>
                </c:pt>
                <c:pt idx="165">
                  <c:v>-28</c:v>
                </c:pt>
                <c:pt idx="166">
                  <c:v>-24</c:v>
                </c:pt>
                <c:pt idx="167">
                  <c:v>-24</c:v>
                </c:pt>
                <c:pt idx="168">
                  <c:v>-24.5</c:v>
                </c:pt>
                <c:pt idx="169">
                  <c:v>-23.5</c:v>
                </c:pt>
                <c:pt idx="170">
                  <c:v>-23</c:v>
                </c:pt>
                <c:pt idx="171">
                  <c:v>-22.5</c:v>
                </c:pt>
                <c:pt idx="172">
                  <c:v>-24</c:v>
                </c:pt>
                <c:pt idx="173">
                  <c:v>-24</c:v>
                </c:pt>
                <c:pt idx="174">
                  <c:v>-24</c:v>
                </c:pt>
                <c:pt idx="175">
                  <c:v>-26</c:v>
                </c:pt>
                <c:pt idx="176">
                  <c:v>-17.5</c:v>
                </c:pt>
                <c:pt idx="177">
                  <c:v>-22.5</c:v>
                </c:pt>
                <c:pt idx="178">
                  <c:v>-19.5</c:v>
                </c:pt>
                <c:pt idx="179">
                  <c:v>-20.5</c:v>
                </c:pt>
                <c:pt idx="180">
                  <c:v>-22</c:v>
                </c:pt>
                <c:pt idx="181">
                  <c:v>-19</c:v>
                </c:pt>
                <c:pt idx="182">
                  <c:v>-21</c:v>
                </c:pt>
                <c:pt idx="183">
                  <c:v>-15.5</c:v>
                </c:pt>
                <c:pt idx="184">
                  <c:v>-17.5</c:v>
                </c:pt>
                <c:pt idx="185">
                  <c:v>-18</c:v>
                </c:pt>
                <c:pt idx="186">
                  <c:v>-18.5</c:v>
                </c:pt>
                <c:pt idx="187">
                  <c:v>-18.5</c:v>
                </c:pt>
                <c:pt idx="188">
                  <c:v>-16</c:v>
                </c:pt>
                <c:pt idx="189">
                  <c:v>-16</c:v>
                </c:pt>
                <c:pt idx="190">
                  <c:v>-14.5</c:v>
                </c:pt>
                <c:pt idx="191">
                  <c:v>-15.5</c:v>
                </c:pt>
                <c:pt idx="192">
                  <c:v>-16.5</c:v>
                </c:pt>
                <c:pt idx="193">
                  <c:v>-15.5</c:v>
                </c:pt>
                <c:pt idx="194">
                  <c:v>-16</c:v>
                </c:pt>
                <c:pt idx="195">
                  <c:v>-14.5</c:v>
                </c:pt>
                <c:pt idx="196">
                  <c:v>-16</c:v>
                </c:pt>
                <c:pt idx="197">
                  <c:v>-11</c:v>
                </c:pt>
                <c:pt idx="198">
                  <c:v>-14.5</c:v>
                </c:pt>
                <c:pt idx="199">
                  <c:v>-13</c:v>
                </c:pt>
                <c:pt idx="200">
                  <c:v>-11</c:v>
                </c:pt>
                <c:pt idx="201">
                  <c:v>-12</c:v>
                </c:pt>
                <c:pt idx="202">
                  <c:v>-13</c:v>
                </c:pt>
                <c:pt idx="203">
                  <c:v>-14</c:v>
                </c:pt>
                <c:pt idx="204">
                  <c:v>-12</c:v>
                </c:pt>
                <c:pt idx="205">
                  <c:v>-14</c:v>
                </c:pt>
                <c:pt idx="206">
                  <c:v>-10.5</c:v>
                </c:pt>
                <c:pt idx="207">
                  <c:v>-7</c:v>
                </c:pt>
                <c:pt idx="208">
                  <c:v>-10</c:v>
                </c:pt>
                <c:pt idx="209">
                  <c:v>-8.5</c:v>
                </c:pt>
                <c:pt idx="210">
                  <c:v>-10.5</c:v>
                </c:pt>
                <c:pt idx="211">
                  <c:v>-7.5</c:v>
                </c:pt>
                <c:pt idx="212">
                  <c:v>-10</c:v>
                </c:pt>
                <c:pt idx="213">
                  <c:v>-11.5</c:v>
                </c:pt>
                <c:pt idx="214">
                  <c:v>-8.5</c:v>
                </c:pt>
                <c:pt idx="215">
                  <c:v>-8</c:v>
                </c:pt>
                <c:pt idx="216">
                  <c:v>-8.5</c:v>
                </c:pt>
                <c:pt idx="217">
                  <c:v>-5.5</c:v>
                </c:pt>
                <c:pt idx="218">
                  <c:v>-8.5</c:v>
                </c:pt>
                <c:pt idx="219">
                  <c:v>-5.5</c:v>
                </c:pt>
                <c:pt idx="220">
                  <c:v>-4</c:v>
                </c:pt>
                <c:pt idx="221">
                  <c:v>-8</c:v>
                </c:pt>
                <c:pt idx="222">
                  <c:v>-4.5</c:v>
                </c:pt>
                <c:pt idx="223">
                  <c:v>-5.5</c:v>
                </c:pt>
                <c:pt idx="224">
                  <c:v>-6</c:v>
                </c:pt>
                <c:pt idx="225">
                  <c:v>-3.5</c:v>
                </c:pt>
                <c:pt idx="226">
                  <c:v>-6.5</c:v>
                </c:pt>
                <c:pt idx="227">
                  <c:v>-3.5</c:v>
                </c:pt>
                <c:pt idx="228">
                  <c:v>-1.5</c:v>
                </c:pt>
                <c:pt idx="229">
                  <c:v>-1</c:v>
                </c:pt>
                <c:pt idx="230">
                  <c:v>-5</c:v>
                </c:pt>
                <c:pt idx="231">
                  <c:v>-4.5</c:v>
                </c:pt>
                <c:pt idx="232">
                  <c:v>-2.5</c:v>
                </c:pt>
                <c:pt idx="233">
                  <c:v>-0.5</c:v>
                </c:pt>
                <c:pt idx="234">
                  <c:v>-1</c:v>
                </c:pt>
                <c:pt idx="235">
                  <c:v>-2</c:v>
                </c:pt>
                <c:pt idx="236">
                  <c:v>-3.5</c:v>
                </c:pt>
                <c:pt idx="237">
                  <c:v>0</c:v>
                </c:pt>
                <c:pt idx="238">
                  <c:v>-3</c:v>
                </c:pt>
                <c:pt idx="239">
                  <c:v>-0.5</c:v>
                </c:pt>
                <c:pt idx="240">
                  <c:v>1.5</c:v>
                </c:pt>
                <c:pt idx="241">
                  <c:v>-0.5</c:v>
                </c:pt>
                <c:pt idx="242">
                  <c:v>0.5</c:v>
                </c:pt>
                <c:pt idx="243">
                  <c:v>0.5</c:v>
                </c:pt>
                <c:pt idx="244">
                  <c:v>-1</c:v>
                </c:pt>
                <c:pt idx="245">
                  <c:v>2.5</c:v>
                </c:pt>
                <c:pt idx="246">
                  <c:v>-1.5</c:v>
                </c:pt>
                <c:pt idx="247">
                  <c:v>3.5</c:v>
                </c:pt>
                <c:pt idx="248">
                  <c:v>2.5</c:v>
                </c:pt>
                <c:pt idx="249">
                  <c:v>2.5</c:v>
                </c:pt>
                <c:pt idx="250">
                  <c:v>-1</c:v>
                </c:pt>
                <c:pt idx="251">
                  <c:v>1.5</c:v>
                </c:pt>
                <c:pt idx="252">
                  <c:v>0.5</c:v>
                </c:pt>
                <c:pt idx="253">
                  <c:v>1</c:v>
                </c:pt>
                <c:pt idx="254">
                  <c:v>3.5</c:v>
                </c:pt>
                <c:pt idx="255">
                  <c:v>4</c:v>
                </c:pt>
                <c:pt idx="256">
                  <c:v>5.5</c:v>
                </c:pt>
                <c:pt idx="257">
                  <c:v>3</c:v>
                </c:pt>
                <c:pt idx="258">
                  <c:v>5.5</c:v>
                </c:pt>
                <c:pt idx="259">
                  <c:v>6</c:v>
                </c:pt>
                <c:pt idx="260">
                  <c:v>5.5</c:v>
                </c:pt>
                <c:pt idx="261">
                  <c:v>3.5</c:v>
                </c:pt>
                <c:pt idx="262">
                  <c:v>7.5</c:v>
                </c:pt>
                <c:pt idx="263">
                  <c:v>3.5</c:v>
                </c:pt>
                <c:pt idx="264">
                  <c:v>5.5</c:v>
                </c:pt>
                <c:pt idx="265">
                  <c:v>5</c:v>
                </c:pt>
                <c:pt idx="266">
                  <c:v>3</c:v>
                </c:pt>
                <c:pt idx="267">
                  <c:v>4.5</c:v>
                </c:pt>
                <c:pt idx="268">
                  <c:v>6.5</c:v>
                </c:pt>
                <c:pt idx="269">
                  <c:v>6.5</c:v>
                </c:pt>
                <c:pt idx="270">
                  <c:v>6</c:v>
                </c:pt>
                <c:pt idx="271">
                  <c:v>5.5</c:v>
                </c:pt>
                <c:pt idx="272">
                  <c:v>6</c:v>
                </c:pt>
                <c:pt idx="273">
                  <c:v>8.5</c:v>
                </c:pt>
                <c:pt idx="274">
                  <c:v>5</c:v>
                </c:pt>
                <c:pt idx="275">
                  <c:v>8</c:v>
                </c:pt>
                <c:pt idx="276">
                  <c:v>7</c:v>
                </c:pt>
                <c:pt idx="277">
                  <c:v>6</c:v>
                </c:pt>
                <c:pt idx="278">
                  <c:v>9</c:v>
                </c:pt>
                <c:pt idx="279">
                  <c:v>10</c:v>
                </c:pt>
                <c:pt idx="280">
                  <c:v>7.5</c:v>
                </c:pt>
                <c:pt idx="281">
                  <c:v>7.5</c:v>
                </c:pt>
                <c:pt idx="282">
                  <c:v>10.5</c:v>
                </c:pt>
                <c:pt idx="283">
                  <c:v>9.5</c:v>
                </c:pt>
                <c:pt idx="284">
                  <c:v>7.5</c:v>
                </c:pt>
                <c:pt idx="285">
                  <c:v>11</c:v>
                </c:pt>
                <c:pt idx="286">
                  <c:v>9</c:v>
                </c:pt>
                <c:pt idx="287">
                  <c:v>10</c:v>
                </c:pt>
                <c:pt idx="288">
                  <c:v>12.5</c:v>
                </c:pt>
                <c:pt idx="289">
                  <c:v>11</c:v>
                </c:pt>
                <c:pt idx="290">
                  <c:v>8</c:v>
                </c:pt>
              </c:numCache>
            </c:numRef>
          </c:yVal>
          <c:smooth val="1"/>
        </c:ser>
        <c:axId val="69909120"/>
        <c:axId val="69915392"/>
      </c:scatterChart>
      <c:valAx>
        <c:axId val="69909120"/>
        <c:scaling>
          <c:orientation val="minMax"/>
          <c:max val="2400"/>
          <c:min val="80"/>
        </c:scaling>
        <c:axPos val="b"/>
        <c:title>
          <c:tx>
            <c:rich>
              <a:bodyPr/>
              <a:lstStyle/>
              <a:p>
                <a:pPr>
                  <a:defRPr sz="800"/>
                </a:pPr>
                <a:r>
                  <a:rPr lang="en-US" sz="800"/>
                  <a:t>Time (secs)</a:t>
                </a:r>
              </a:p>
            </c:rich>
          </c:tx>
          <c:layout>
            <c:manualLayout>
              <c:xMode val="edge"/>
              <c:yMode val="edge"/>
              <c:x val="0.44812970253718276"/>
              <c:y val="0.93446348618187469"/>
            </c:manualLayout>
          </c:layout>
        </c:title>
        <c:numFmt formatCode="0" sourceLinked="0"/>
        <c:tickLblPos val="nextTo"/>
        <c:txPr>
          <a:bodyPr/>
          <a:lstStyle/>
          <a:p>
            <a:pPr>
              <a:defRPr sz="800"/>
            </a:pPr>
            <a:endParaRPr lang="en-US"/>
          </a:p>
        </c:txPr>
        <c:crossAx val="69915392"/>
        <c:crosses val="autoZero"/>
        <c:crossBetween val="midCat"/>
      </c:valAx>
      <c:valAx>
        <c:axId val="69915392"/>
        <c:scaling>
          <c:orientation val="minMax"/>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800"/>
            </a:pPr>
            <a:endParaRPr lang="en-US"/>
          </a:p>
        </c:txPr>
        <c:crossAx val="69909120"/>
        <c:crosses val="autoZero"/>
        <c:crossBetween val="midCat"/>
      </c:valAx>
    </c:plotArea>
    <c:legend>
      <c:legendPos val="t"/>
      <c:layout/>
      <c:txPr>
        <a:bodyPr/>
        <a:lstStyle/>
        <a:p>
          <a:pPr>
            <a:defRPr sz="900"/>
          </a:pPr>
          <a:endParaRPr lang="en-US"/>
        </a:p>
      </c:txPr>
    </c:legend>
    <c:plotVisOnly val="1"/>
  </c:chart>
  <c:spPr>
    <a:ln>
      <a:solidFill>
        <a:prstClr val="black"/>
      </a:solid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848840769903723"/>
          <c:y val="0.11492531323492818"/>
          <c:w val="0.8467615923009626"/>
          <c:h val="0.7704701132541959"/>
        </c:manualLayout>
      </c:layout>
      <c:scatterChart>
        <c:scatterStyle val="smoothMarker"/>
        <c:ser>
          <c:idx val="0"/>
          <c:order val="0"/>
          <c:tx>
            <c:strRef>
              <c:f>'70-75-80 step 4 comp'!$W$3</c:f>
              <c:strCache>
                <c:ptCount val="1"/>
                <c:pt idx="0">
                  <c:v>corrected 70deg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comp'!$W$4:$W$304</c:f>
              <c:numCache>
                <c:formatCode>0</c:formatCode>
                <c:ptCount val="301"/>
                <c:pt idx="0">
                  <c:v>0</c:v>
                </c:pt>
                <c:pt idx="1">
                  <c:v>18</c:v>
                </c:pt>
                <c:pt idx="2">
                  <c:v>-86</c:v>
                </c:pt>
                <c:pt idx="3">
                  <c:v>-123</c:v>
                </c:pt>
                <c:pt idx="4">
                  <c:v>-132.5</c:v>
                </c:pt>
                <c:pt idx="5">
                  <c:v>-136</c:v>
                </c:pt>
                <c:pt idx="6">
                  <c:v>-139.5</c:v>
                </c:pt>
                <c:pt idx="7">
                  <c:v>-138</c:v>
                </c:pt>
                <c:pt idx="8">
                  <c:v>-138.5</c:v>
                </c:pt>
                <c:pt idx="9">
                  <c:v>-139.5</c:v>
                </c:pt>
                <c:pt idx="10">
                  <c:v>-139</c:v>
                </c:pt>
                <c:pt idx="11">
                  <c:v>-140</c:v>
                </c:pt>
                <c:pt idx="12">
                  <c:v>-138</c:v>
                </c:pt>
                <c:pt idx="13">
                  <c:v>-137</c:v>
                </c:pt>
                <c:pt idx="14">
                  <c:v>-134</c:v>
                </c:pt>
                <c:pt idx="15">
                  <c:v>-133.5</c:v>
                </c:pt>
                <c:pt idx="16">
                  <c:v>-132.5</c:v>
                </c:pt>
                <c:pt idx="17">
                  <c:v>-133</c:v>
                </c:pt>
                <c:pt idx="18">
                  <c:v>-132</c:v>
                </c:pt>
                <c:pt idx="19">
                  <c:v>-128.5</c:v>
                </c:pt>
                <c:pt idx="20">
                  <c:v>-126</c:v>
                </c:pt>
                <c:pt idx="21">
                  <c:v>-128.5</c:v>
                </c:pt>
                <c:pt idx="22">
                  <c:v>-126.5</c:v>
                </c:pt>
                <c:pt idx="23">
                  <c:v>-124</c:v>
                </c:pt>
                <c:pt idx="24">
                  <c:v>-123</c:v>
                </c:pt>
                <c:pt idx="25">
                  <c:v>-123</c:v>
                </c:pt>
                <c:pt idx="26">
                  <c:v>-123</c:v>
                </c:pt>
                <c:pt idx="27">
                  <c:v>-123</c:v>
                </c:pt>
                <c:pt idx="28">
                  <c:v>-118</c:v>
                </c:pt>
                <c:pt idx="29">
                  <c:v>-121</c:v>
                </c:pt>
                <c:pt idx="30">
                  <c:v>-119.5</c:v>
                </c:pt>
                <c:pt idx="31">
                  <c:v>-119</c:v>
                </c:pt>
                <c:pt idx="32">
                  <c:v>-115</c:v>
                </c:pt>
                <c:pt idx="33">
                  <c:v>-114</c:v>
                </c:pt>
                <c:pt idx="34">
                  <c:v>-112.5</c:v>
                </c:pt>
                <c:pt idx="35">
                  <c:v>-111</c:v>
                </c:pt>
                <c:pt idx="36">
                  <c:v>-112</c:v>
                </c:pt>
                <c:pt idx="37">
                  <c:v>-110</c:v>
                </c:pt>
                <c:pt idx="38">
                  <c:v>-107</c:v>
                </c:pt>
                <c:pt idx="39">
                  <c:v>-108</c:v>
                </c:pt>
                <c:pt idx="40">
                  <c:v>-106</c:v>
                </c:pt>
                <c:pt idx="41">
                  <c:v>-108</c:v>
                </c:pt>
                <c:pt idx="42">
                  <c:v>-102</c:v>
                </c:pt>
                <c:pt idx="43">
                  <c:v>-105</c:v>
                </c:pt>
                <c:pt idx="44">
                  <c:v>-105</c:v>
                </c:pt>
                <c:pt idx="45">
                  <c:v>-99.5</c:v>
                </c:pt>
                <c:pt idx="46">
                  <c:v>-102.5</c:v>
                </c:pt>
                <c:pt idx="47">
                  <c:v>-96.5</c:v>
                </c:pt>
                <c:pt idx="48">
                  <c:v>-97</c:v>
                </c:pt>
                <c:pt idx="49">
                  <c:v>-97</c:v>
                </c:pt>
                <c:pt idx="50">
                  <c:v>-97.5</c:v>
                </c:pt>
                <c:pt idx="51">
                  <c:v>-96</c:v>
                </c:pt>
                <c:pt idx="52">
                  <c:v>-90.5</c:v>
                </c:pt>
                <c:pt idx="53">
                  <c:v>-92</c:v>
                </c:pt>
                <c:pt idx="54">
                  <c:v>-91</c:v>
                </c:pt>
                <c:pt idx="55">
                  <c:v>-94</c:v>
                </c:pt>
                <c:pt idx="56">
                  <c:v>-91</c:v>
                </c:pt>
                <c:pt idx="57">
                  <c:v>-90</c:v>
                </c:pt>
                <c:pt idx="58">
                  <c:v>-89</c:v>
                </c:pt>
                <c:pt idx="59">
                  <c:v>-88.5</c:v>
                </c:pt>
                <c:pt idx="60">
                  <c:v>-86.5</c:v>
                </c:pt>
                <c:pt idx="61">
                  <c:v>-86.5</c:v>
                </c:pt>
                <c:pt idx="62">
                  <c:v>-85.5</c:v>
                </c:pt>
                <c:pt idx="63">
                  <c:v>-84.5</c:v>
                </c:pt>
                <c:pt idx="64">
                  <c:v>-85</c:v>
                </c:pt>
                <c:pt idx="65">
                  <c:v>-85.5</c:v>
                </c:pt>
                <c:pt idx="66">
                  <c:v>-81.5</c:v>
                </c:pt>
                <c:pt idx="67">
                  <c:v>-79</c:v>
                </c:pt>
                <c:pt idx="68">
                  <c:v>-82</c:v>
                </c:pt>
                <c:pt idx="69">
                  <c:v>-80</c:v>
                </c:pt>
                <c:pt idx="70">
                  <c:v>-77.5</c:v>
                </c:pt>
                <c:pt idx="71">
                  <c:v>-78.5</c:v>
                </c:pt>
                <c:pt idx="72">
                  <c:v>-75</c:v>
                </c:pt>
                <c:pt idx="73">
                  <c:v>-78.5</c:v>
                </c:pt>
                <c:pt idx="74">
                  <c:v>-78</c:v>
                </c:pt>
                <c:pt idx="75">
                  <c:v>-75.5</c:v>
                </c:pt>
                <c:pt idx="76">
                  <c:v>-74.5</c:v>
                </c:pt>
                <c:pt idx="77">
                  <c:v>-71.5</c:v>
                </c:pt>
                <c:pt idx="78">
                  <c:v>-73.5</c:v>
                </c:pt>
                <c:pt idx="79">
                  <c:v>-71.5</c:v>
                </c:pt>
                <c:pt idx="80">
                  <c:v>-73.5</c:v>
                </c:pt>
                <c:pt idx="81">
                  <c:v>-70</c:v>
                </c:pt>
                <c:pt idx="82">
                  <c:v>-70.5</c:v>
                </c:pt>
                <c:pt idx="83">
                  <c:v>-66</c:v>
                </c:pt>
                <c:pt idx="84">
                  <c:v>-69.5</c:v>
                </c:pt>
                <c:pt idx="85">
                  <c:v>-69</c:v>
                </c:pt>
                <c:pt idx="86">
                  <c:v>-65</c:v>
                </c:pt>
                <c:pt idx="87">
                  <c:v>-64.5</c:v>
                </c:pt>
                <c:pt idx="88">
                  <c:v>-65.5</c:v>
                </c:pt>
                <c:pt idx="89">
                  <c:v>-67.5</c:v>
                </c:pt>
                <c:pt idx="90">
                  <c:v>-65</c:v>
                </c:pt>
                <c:pt idx="91">
                  <c:v>-65</c:v>
                </c:pt>
                <c:pt idx="92">
                  <c:v>-59</c:v>
                </c:pt>
                <c:pt idx="93">
                  <c:v>-61</c:v>
                </c:pt>
                <c:pt idx="94">
                  <c:v>-62.5</c:v>
                </c:pt>
                <c:pt idx="95">
                  <c:v>-60.5</c:v>
                </c:pt>
                <c:pt idx="96">
                  <c:v>-60.5</c:v>
                </c:pt>
                <c:pt idx="97">
                  <c:v>-61</c:v>
                </c:pt>
                <c:pt idx="98">
                  <c:v>-58.5</c:v>
                </c:pt>
                <c:pt idx="99">
                  <c:v>-60</c:v>
                </c:pt>
                <c:pt idx="100">
                  <c:v>-62.5</c:v>
                </c:pt>
                <c:pt idx="101">
                  <c:v>-56</c:v>
                </c:pt>
                <c:pt idx="102">
                  <c:v>-55</c:v>
                </c:pt>
                <c:pt idx="103">
                  <c:v>-57</c:v>
                </c:pt>
                <c:pt idx="104">
                  <c:v>-54</c:v>
                </c:pt>
                <c:pt idx="105">
                  <c:v>-53</c:v>
                </c:pt>
                <c:pt idx="106">
                  <c:v>-55.5</c:v>
                </c:pt>
                <c:pt idx="107">
                  <c:v>-53</c:v>
                </c:pt>
                <c:pt idx="108">
                  <c:v>-51.5</c:v>
                </c:pt>
                <c:pt idx="109">
                  <c:v>-53</c:v>
                </c:pt>
                <c:pt idx="110">
                  <c:v>-51</c:v>
                </c:pt>
                <c:pt idx="111">
                  <c:v>-51</c:v>
                </c:pt>
                <c:pt idx="112">
                  <c:v>-47.5</c:v>
                </c:pt>
                <c:pt idx="113">
                  <c:v>-50</c:v>
                </c:pt>
                <c:pt idx="114">
                  <c:v>-48</c:v>
                </c:pt>
                <c:pt idx="115">
                  <c:v>-50.5</c:v>
                </c:pt>
                <c:pt idx="116">
                  <c:v>-49.5</c:v>
                </c:pt>
                <c:pt idx="117">
                  <c:v>-48</c:v>
                </c:pt>
                <c:pt idx="118">
                  <c:v>-48.5</c:v>
                </c:pt>
                <c:pt idx="119">
                  <c:v>-46.5</c:v>
                </c:pt>
                <c:pt idx="120">
                  <c:v>-45</c:v>
                </c:pt>
                <c:pt idx="121">
                  <c:v>-47</c:v>
                </c:pt>
                <c:pt idx="122">
                  <c:v>-47</c:v>
                </c:pt>
                <c:pt idx="123">
                  <c:v>-42.5</c:v>
                </c:pt>
                <c:pt idx="124">
                  <c:v>-44</c:v>
                </c:pt>
                <c:pt idx="125">
                  <c:v>-42.5</c:v>
                </c:pt>
                <c:pt idx="126">
                  <c:v>-41</c:v>
                </c:pt>
                <c:pt idx="127">
                  <c:v>-44</c:v>
                </c:pt>
                <c:pt idx="128">
                  <c:v>-41</c:v>
                </c:pt>
                <c:pt idx="129">
                  <c:v>-42</c:v>
                </c:pt>
                <c:pt idx="130">
                  <c:v>-42</c:v>
                </c:pt>
                <c:pt idx="131">
                  <c:v>-43</c:v>
                </c:pt>
                <c:pt idx="132">
                  <c:v>-39.5</c:v>
                </c:pt>
                <c:pt idx="133">
                  <c:v>-39.5</c:v>
                </c:pt>
                <c:pt idx="134">
                  <c:v>-39.5</c:v>
                </c:pt>
                <c:pt idx="135">
                  <c:v>-38.5</c:v>
                </c:pt>
                <c:pt idx="136">
                  <c:v>-39</c:v>
                </c:pt>
                <c:pt idx="137">
                  <c:v>-37.5</c:v>
                </c:pt>
                <c:pt idx="138">
                  <c:v>-37.5</c:v>
                </c:pt>
                <c:pt idx="139">
                  <c:v>-36</c:v>
                </c:pt>
                <c:pt idx="140">
                  <c:v>-32.5</c:v>
                </c:pt>
                <c:pt idx="141">
                  <c:v>-37</c:v>
                </c:pt>
                <c:pt idx="142">
                  <c:v>-35.5</c:v>
                </c:pt>
                <c:pt idx="143">
                  <c:v>-37</c:v>
                </c:pt>
                <c:pt idx="144">
                  <c:v>-31.5</c:v>
                </c:pt>
                <c:pt idx="145">
                  <c:v>-33.5</c:v>
                </c:pt>
                <c:pt idx="146">
                  <c:v>-32</c:v>
                </c:pt>
                <c:pt idx="147">
                  <c:v>-29.5</c:v>
                </c:pt>
                <c:pt idx="148">
                  <c:v>-31</c:v>
                </c:pt>
                <c:pt idx="149">
                  <c:v>-31.5</c:v>
                </c:pt>
                <c:pt idx="150">
                  <c:v>-33.5</c:v>
                </c:pt>
                <c:pt idx="151">
                  <c:v>-31.5</c:v>
                </c:pt>
                <c:pt idx="152">
                  <c:v>-29</c:v>
                </c:pt>
                <c:pt idx="153">
                  <c:v>-29</c:v>
                </c:pt>
                <c:pt idx="154">
                  <c:v>-29.5</c:v>
                </c:pt>
                <c:pt idx="155">
                  <c:v>-27</c:v>
                </c:pt>
                <c:pt idx="156">
                  <c:v>-28.5</c:v>
                </c:pt>
                <c:pt idx="157">
                  <c:v>-29</c:v>
                </c:pt>
                <c:pt idx="158">
                  <c:v>-27</c:v>
                </c:pt>
                <c:pt idx="159">
                  <c:v>-26.5</c:v>
                </c:pt>
                <c:pt idx="160">
                  <c:v>-26.5</c:v>
                </c:pt>
                <c:pt idx="161">
                  <c:v>-29</c:v>
                </c:pt>
                <c:pt idx="162">
                  <c:v>-25</c:v>
                </c:pt>
                <c:pt idx="163">
                  <c:v>-26.5</c:v>
                </c:pt>
                <c:pt idx="164">
                  <c:v>-25</c:v>
                </c:pt>
                <c:pt idx="165">
                  <c:v>-23.5</c:v>
                </c:pt>
                <c:pt idx="166">
                  <c:v>-22</c:v>
                </c:pt>
                <c:pt idx="167">
                  <c:v>-26</c:v>
                </c:pt>
                <c:pt idx="168">
                  <c:v>-20.5</c:v>
                </c:pt>
                <c:pt idx="169">
                  <c:v>-22.5</c:v>
                </c:pt>
                <c:pt idx="170">
                  <c:v>-24.5</c:v>
                </c:pt>
                <c:pt idx="171">
                  <c:v>-22</c:v>
                </c:pt>
                <c:pt idx="172">
                  <c:v>-23</c:v>
                </c:pt>
                <c:pt idx="173">
                  <c:v>-22.5</c:v>
                </c:pt>
                <c:pt idx="174">
                  <c:v>-16.5</c:v>
                </c:pt>
                <c:pt idx="175">
                  <c:v>-18.5</c:v>
                </c:pt>
                <c:pt idx="176">
                  <c:v>-18.5</c:v>
                </c:pt>
                <c:pt idx="177">
                  <c:v>-20</c:v>
                </c:pt>
                <c:pt idx="178">
                  <c:v>-19.5</c:v>
                </c:pt>
                <c:pt idx="179">
                  <c:v>-18.5</c:v>
                </c:pt>
                <c:pt idx="180">
                  <c:v>-19.5</c:v>
                </c:pt>
                <c:pt idx="181">
                  <c:v>-18.5</c:v>
                </c:pt>
                <c:pt idx="182">
                  <c:v>-19.5</c:v>
                </c:pt>
                <c:pt idx="183">
                  <c:v>-20.5</c:v>
                </c:pt>
                <c:pt idx="184">
                  <c:v>-16</c:v>
                </c:pt>
                <c:pt idx="185">
                  <c:v>-17.5</c:v>
                </c:pt>
                <c:pt idx="186">
                  <c:v>-16.5</c:v>
                </c:pt>
                <c:pt idx="187">
                  <c:v>-18.5</c:v>
                </c:pt>
                <c:pt idx="188">
                  <c:v>-18</c:v>
                </c:pt>
                <c:pt idx="189">
                  <c:v>-16.5</c:v>
                </c:pt>
                <c:pt idx="190">
                  <c:v>-15</c:v>
                </c:pt>
                <c:pt idx="191">
                  <c:v>-16.5</c:v>
                </c:pt>
                <c:pt idx="192">
                  <c:v>-9.5</c:v>
                </c:pt>
                <c:pt idx="193">
                  <c:v>-14.5</c:v>
                </c:pt>
                <c:pt idx="194">
                  <c:v>-14.5</c:v>
                </c:pt>
                <c:pt idx="195">
                  <c:v>-12.5</c:v>
                </c:pt>
                <c:pt idx="196">
                  <c:v>-15.5</c:v>
                </c:pt>
                <c:pt idx="197">
                  <c:v>-13.5</c:v>
                </c:pt>
                <c:pt idx="198">
                  <c:v>-12</c:v>
                </c:pt>
                <c:pt idx="199">
                  <c:v>-9</c:v>
                </c:pt>
                <c:pt idx="200">
                  <c:v>-16</c:v>
                </c:pt>
                <c:pt idx="201">
                  <c:v>-9</c:v>
                </c:pt>
                <c:pt idx="202">
                  <c:v>-10</c:v>
                </c:pt>
                <c:pt idx="203">
                  <c:v>-12</c:v>
                </c:pt>
                <c:pt idx="204">
                  <c:v>-9.5</c:v>
                </c:pt>
                <c:pt idx="205">
                  <c:v>-8.5</c:v>
                </c:pt>
                <c:pt idx="206">
                  <c:v>-8.5</c:v>
                </c:pt>
                <c:pt idx="207">
                  <c:v>-9</c:v>
                </c:pt>
                <c:pt idx="208">
                  <c:v>-10.5</c:v>
                </c:pt>
                <c:pt idx="209">
                  <c:v>-6</c:v>
                </c:pt>
                <c:pt idx="210">
                  <c:v>-8.5</c:v>
                </c:pt>
                <c:pt idx="211">
                  <c:v>-9</c:v>
                </c:pt>
                <c:pt idx="212">
                  <c:v>-10</c:v>
                </c:pt>
                <c:pt idx="213">
                  <c:v>-5.5</c:v>
                </c:pt>
                <c:pt idx="214">
                  <c:v>-10.5</c:v>
                </c:pt>
                <c:pt idx="215">
                  <c:v>-10</c:v>
                </c:pt>
                <c:pt idx="216">
                  <c:v>-7</c:v>
                </c:pt>
                <c:pt idx="217">
                  <c:v>-7.5</c:v>
                </c:pt>
                <c:pt idx="218">
                  <c:v>-4</c:v>
                </c:pt>
                <c:pt idx="219">
                  <c:v>-2.5</c:v>
                </c:pt>
                <c:pt idx="220">
                  <c:v>-7</c:v>
                </c:pt>
                <c:pt idx="221">
                  <c:v>-4</c:v>
                </c:pt>
                <c:pt idx="222">
                  <c:v>-1</c:v>
                </c:pt>
                <c:pt idx="223">
                  <c:v>0</c:v>
                </c:pt>
                <c:pt idx="224">
                  <c:v>-7.5</c:v>
                </c:pt>
                <c:pt idx="225">
                  <c:v>-5.5</c:v>
                </c:pt>
                <c:pt idx="226">
                  <c:v>-2.5</c:v>
                </c:pt>
                <c:pt idx="227">
                  <c:v>-3.5</c:v>
                </c:pt>
                <c:pt idx="228">
                  <c:v>-6.5</c:v>
                </c:pt>
                <c:pt idx="229">
                  <c:v>-5.5</c:v>
                </c:pt>
                <c:pt idx="230">
                  <c:v>-1.5</c:v>
                </c:pt>
                <c:pt idx="231">
                  <c:v>0</c:v>
                </c:pt>
                <c:pt idx="232">
                  <c:v>0</c:v>
                </c:pt>
                <c:pt idx="233">
                  <c:v>-2</c:v>
                </c:pt>
                <c:pt idx="234">
                  <c:v>-1.5</c:v>
                </c:pt>
                <c:pt idx="235">
                  <c:v>-2.5</c:v>
                </c:pt>
                <c:pt idx="236">
                  <c:v>-2</c:v>
                </c:pt>
                <c:pt idx="237">
                  <c:v>0</c:v>
                </c:pt>
                <c:pt idx="238">
                  <c:v>-1</c:v>
                </c:pt>
                <c:pt idx="239">
                  <c:v>2</c:v>
                </c:pt>
                <c:pt idx="240">
                  <c:v>0</c:v>
                </c:pt>
                <c:pt idx="241">
                  <c:v>1</c:v>
                </c:pt>
                <c:pt idx="242">
                  <c:v>2.5</c:v>
                </c:pt>
                <c:pt idx="243">
                  <c:v>-1.5</c:v>
                </c:pt>
                <c:pt idx="244">
                  <c:v>0</c:v>
                </c:pt>
                <c:pt idx="245">
                  <c:v>0</c:v>
                </c:pt>
                <c:pt idx="246">
                  <c:v>-0.5</c:v>
                </c:pt>
                <c:pt idx="247">
                  <c:v>3</c:v>
                </c:pt>
                <c:pt idx="248">
                  <c:v>2.5</c:v>
                </c:pt>
                <c:pt idx="249">
                  <c:v>4.5</c:v>
                </c:pt>
                <c:pt idx="250">
                  <c:v>3.5</c:v>
                </c:pt>
                <c:pt idx="251">
                  <c:v>4.5</c:v>
                </c:pt>
                <c:pt idx="252">
                  <c:v>1</c:v>
                </c:pt>
                <c:pt idx="253">
                  <c:v>3</c:v>
                </c:pt>
                <c:pt idx="254">
                  <c:v>3.5</c:v>
                </c:pt>
                <c:pt idx="255">
                  <c:v>3</c:v>
                </c:pt>
                <c:pt idx="256">
                  <c:v>0.5</c:v>
                </c:pt>
                <c:pt idx="257">
                  <c:v>7.5</c:v>
                </c:pt>
                <c:pt idx="258">
                  <c:v>5</c:v>
                </c:pt>
                <c:pt idx="259">
                  <c:v>4</c:v>
                </c:pt>
                <c:pt idx="260">
                  <c:v>5</c:v>
                </c:pt>
                <c:pt idx="261">
                  <c:v>4</c:v>
                </c:pt>
                <c:pt idx="262">
                  <c:v>2.5</c:v>
                </c:pt>
                <c:pt idx="263">
                  <c:v>6.5</c:v>
                </c:pt>
                <c:pt idx="264">
                  <c:v>4.5</c:v>
                </c:pt>
                <c:pt idx="265">
                  <c:v>5.5</c:v>
                </c:pt>
                <c:pt idx="266">
                  <c:v>5</c:v>
                </c:pt>
                <c:pt idx="267">
                  <c:v>8</c:v>
                </c:pt>
                <c:pt idx="268">
                  <c:v>7</c:v>
                </c:pt>
                <c:pt idx="269">
                  <c:v>7</c:v>
                </c:pt>
                <c:pt idx="270">
                  <c:v>6</c:v>
                </c:pt>
                <c:pt idx="271">
                  <c:v>9.5</c:v>
                </c:pt>
                <c:pt idx="272">
                  <c:v>10</c:v>
                </c:pt>
                <c:pt idx="273">
                  <c:v>9.5</c:v>
                </c:pt>
                <c:pt idx="274">
                  <c:v>7</c:v>
                </c:pt>
                <c:pt idx="275">
                  <c:v>13</c:v>
                </c:pt>
                <c:pt idx="276">
                  <c:v>4</c:v>
                </c:pt>
                <c:pt idx="277">
                  <c:v>5</c:v>
                </c:pt>
                <c:pt idx="278">
                  <c:v>9</c:v>
                </c:pt>
                <c:pt idx="279">
                  <c:v>10</c:v>
                </c:pt>
                <c:pt idx="280">
                  <c:v>11.5</c:v>
                </c:pt>
                <c:pt idx="281">
                  <c:v>8.5</c:v>
                </c:pt>
                <c:pt idx="282">
                  <c:v>10</c:v>
                </c:pt>
                <c:pt idx="283">
                  <c:v>8.5</c:v>
                </c:pt>
                <c:pt idx="284">
                  <c:v>7.5</c:v>
                </c:pt>
                <c:pt idx="285">
                  <c:v>9.5</c:v>
                </c:pt>
                <c:pt idx="286">
                  <c:v>11.5</c:v>
                </c:pt>
                <c:pt idx="287">
                  <c:v>9.5</c:v>
                </c:pt>
                <c:pt idx="288">
                  <c:v>8.5</c:v>
                </c:pt>
                <c:pt idx="289">
                  <c:v>14.5</c:v>
                </c:pt>
                <c:pt idx="290">
                  <c:v>9</c:v>
                </c:pt>
                <c:pt idx="291">
                  <c:v>10</c:v>
                </c:pt>
                <c:pt idx="292">
                  <c:v>13.5</c:v>
                </c:pt>
                <c:pt idx="293">
                  <c:v>11.5</c:v>
                </c:pt>
                <c:pt idx="294">
                  <c:v>10.5</c:v>
                </c:pt>
                <c:pt idx="295">
                  <c:v>13</c:v>
                </c:pt>
                <c:pt idx="296">
                  <c:v>9</c:v>
                </c:pt>
                <c:pt idx="297">
                  <c:v>12</c:v>
                </c:pt>
                <c:pt idx="298">
                  <c:v>15.5</c:v>
                </c:pt>
                <c:pt idx="299">
                  <c:v>14</c:v>
                </c:pt>
                <c:pt idx="300">
                  <c:v>9.5</c:v>
                </c:pt>
              </c:numCache>
            </c:numRef>
          </c:yVal>
          <c:smooth val="1"/>
        </c:ser>
        <c:ser>
          <c:idx val="1"/>
          <c:order val="1"/>
          <c:tx>
            <c:strRef>
              <c:f>'70-75-80 step 4 comp'!$Y$3</c:f>
              <c:strCache>
                <c:ptCount val="1"/>
                <c:pt idx="0">
                  <c:v>corrected 74deg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comp'!$Y$4:$Y$304</c:f>
              <c:numCache>
                <c:formatCode>0.0</c:formatCode>
                <c:ptCount val="301"/>
                <c:pt idx="0">
                  <c:v>0</c:v>
                </c:pt>
                <c:pt idx="1">
                  <c:v>-0.5</c:v>
                </c:pt>
                <c:pt idx="2">
                  <c:v>-81.5</c:v>
                </c:pt>
                <c:pt idx="3">
                  <c:v>-142.5</c:v>
                </c:pt>
                <c:pt idx="4">
                  <c:v>-164.5</c:v>
                </c:pt>
                <c:pt idx="5">
                  <c:v>-177</c:v>
                </c:pt>
                <c:pt idx="6">
                  <c:v>-179</c:v>
                </c:pt>
                <c:pt idx="7">
                  <c:v>-184</c:v>
                </c:pt>
                <c:pt idx="8">
                  <c:v>-182.5</c:v>
                </c:pt>
                <c:pt idx="9">
                  <c:v>-182.5</c:v>
                </c:pt>
                <c:pt idx="10">
                  <c:v>-187</c:v>
                </c:pt>
                <c:pt idx="11">
                  <c:v>-182</c:v>
                </c:pt>
                <c:pt idx="12">
                  <c:v>-182</c:v>
                </c:pt>
                <c:pt idx="13">
                  <c:v>-183.5</c:v>
                </c:pt>
                <c:pt idx="14">
                  <c:v>-179</c:v>
                </c:pt>
                <c:pt idx="15">
                  <c:v>-180.5</c:v>
                </c:pt>
                <c:pt idx="16">
                  <c:v>-179</c:v>
                </c:pt>
                <c:pt idx="17">
                  <c:v>-180.5</c:v>
                </c:pt>
                <c:pt idx="18">
                  <c:v>-179</c:v>
                </c:pt>
                <c:pt idx="19">
                  <c:v>-176.5</c:v>
                </c:pt>
                <c:pt idx="20">
                  <c:v>-179.5</c:v>
                </c:pt>
                <c:pt idx="21">
                  <c:v>-176</c:v>
                </c:pt>
                <c:pt idx="22">
                  <c:v>-175.5</c:v>
                </c:pt>
                <c:pt idx="23">
                  <c:v>-175.5</c:v>
                </c:pt>
                <c:pt idx="24">
                  <c:v>-171</c:v>
                </c:pt>
                <c:pt idx="25">
                  <c:v>-170.5</c:v>
                </c:pt>
                <c:pt idx="26">
                  <c:v>-169</c:v>
                </c:pt>
                <c:pt idx="27">
                  <c:v>-168.5</c:v>
                </c:pt>
                <c:pt idx="28">
                  <c:v>-168</c:v>
                </c:pt>
                <c:pt idx="29">
                  <c:v>-162.5</c:v>
                </c:pt>
                <c:pt idx="30">
                  <c:v>-161.5</c:v>
                </c:pt>
                <c:pt idx="31">
                  <c:v>-165</c:v>
                </c:pt>
                <c:pt idx="32">
                  <c:v>-161</c:v>
                </c:pt>
                <c:pt idx="33">
                  <c:v>-164.5</c:v>
                </c:pt>
                <c:pt idx="34">
                  <c:v>-157</c:v>
                </c:pt>
                <c:pt idx="35">
                  <c:v>-158.5</c:v>
                </c:pt>
                <c:pt idx="36">
                  <c:v>-157</c:v>
                </c:pt>
                <c:pt idx="37">
                  <c:v>-155</c:v>
                </c:pt>
                <c:pt idx="38">
                  <c:v>-151.5</c:v>
                </c:pt>
                <c:pt idx="39">
                  <c:v>-153.5</c:v>
                </c:pt>
                <c:pt idx="40">
                  <c:v>-151</c:v>
                </c:pt>
                <c:pt idx="41">
                  <c:v>-153</c:v>
                </c:pt>
                <c:pt idx="42">
                  <c:v>-148</c:v>
                </c:pt>
                <c:pt idx="43">
                  <c:v>-143.5</c:v>
                </c:pt>
                <c:pt idx="44">
                  <c:v>-146</c:v>
                </c:pt>
                <c:pt idx="45">
                  <c:v>-144.5</c:v>
                </c:pt>
                <c:pt idx="46">
                  <c:v>-142.5</c:v>
                </c:pt>
                <c:pt idx="47">
                  <c:v>-142.5</c:v>
                </c:pt>
                <c:pt idx="48">
                  <c:v>-139.5</c:v>
                </c:pt>
                <c:pt idx="49">
                  <c:v>-136.5</c:v>
                </c:pt>
                <c:pt idx="50">
                  <c:v>-136</c:v>
                </c:pt>
                <c:pt idx="51">
                  <c:v>-138.5</c:v>
                </c:pt>
                <c:pt idx="52">
                  <c:v>-136</c:v>
                </c:pt>
                <c:pt idx="53">
                  <c:v>-135</c:v>
                </c:pt>
                <c:pt idx="54">
                  <c:v>-133.5</c:v>
                </c:pt>
                <c:pt idx="55">
                  <c:v>-129</c:v>
                </c:pt>
                <c:pt idx="56">
                  <c:v>-128</c:v>
                </c:pt>
                <c:pt idx="57">
                  <c:v>-129.5</c:v>
                </c:pt>
                <c:pt idx="58">
                  <c:v>-127</c:v>
                </c:pt>
                <c:pt idx="59">
                  <c:v>-126.5</c:v>
                </c:pt>
                <c:pt idx="60">
                  <c:v>-126</c:v>
                </c:pt>
                <c:pt idx="61">
                  <c:v>-124.5</c:v>
                </c:pt>
                <c:pt idx="62">
                  <c:v>-123</c:v>
                </c:pt>
                <c:pt idx="63">
                  <c:v>-122</c:v>
                </c:pt>
                <c:pt idx="64">
                  <c:v>-120</c:v>
                </c:pt>
                <c:pt idx="65">
                  <c:v>-120</c:v>
                </c:pt>
                <c:pt idx="66">
                  <c:v>-118</c:v>
                </c:pt>
                <c:pt idx="67">
                  <c:v>-113</c:v>
                </c:pt>
                <c:pt idx="68">
                  <c:v>-116</c:v>
                </c:pt>
                <c:pt idx="69">
                  <c:v>-113</c:v>
                </c:pt>
                <c:pt idx="70">
                  <c:v>-109</c:v>
                </c:pt>
                <c:pt idx="71">
                  <c:v>-113</c:v>
                </c:pt>
                <c:pt idx="72">
                  <c:v>-110</c:v>
                </c:pt>
                <c:pt idx="73">
                  <c:v>-107</c:v>
                </c:pt>
                <c:pt idx="74">
                  <c:v>-108.5</c:v>
                </c:pt>
                <c:pt idx="75">
                  <c:v>-107</c:v>
                </c:pt>
                <c:pt idx="76">
                  <c:v>-102.5</c:v>
                </c:pt>
                <c:pt idx="77">
                  <c:v>-101.5</c:v>
                </c:pt>
                <c:pt idx="78">
                  <c:v>-100.5</c:v>
                </c:pt>
                <c:pt idx="79">
                  <c:v>-99.5</c:v>
                </c:pt>
                <c:pt idx="80">
                  <c:v>-97.5</c:v>
                </c:pt>
                <c:pt idx="81">
                  <c:v>-100.5</c:v>
                </c:pt>
                <c:pt idx="82">
                  <c:v>-100</c:v>
                </c:pt>
                <c:pt idx="83">
                  <c:v>-98.5</c:v>
                </c:pt>
                <c:pt idx="84">
                  <c:v>-95.5</c:v>
                </c:pt>
                <c:pt idx="85">
                  <c:v>-94</c:v>
                </c:pt>
                <c:pt idx="86">
                  <c:v>-87.5</c:v>
                </c:pt>
                <c:pt idx="87">
                  <c:v>-91.5</c:v>
                </c:pt>
                <c:pt idx="88">
                  <c:v>-88</c:v>
                </c:pt>
                <c:pt idx="89">
                  <c:v>-85.5</c:v>
                </c:pt>
                <c:pt idx="90">
                  <c:v>-86</c:v>
                </c:pt>
                <c:pt idx="91">
                  <c:v>-84</c:v>
                </c:pt>
                <c:pt idx="92">
                  <c:v>-83.5</c:v>
                </c:pt>
                <c:pt idx="93">
                  <c:v>-85.5</c:v>
                </c:pt>
                <c:pt idx="94">
                  <c:v>-83</c:v>
                </c:pt>
                <c:pt idx="95">
                  <c:v>-83</c:v>
                </c:pt>
                <c:pt idx="96">
                  <c:v>-80.5</c:v>
                </c:pt>
                <c:pt idx="97">
                  <c:v>-80</c:v>
                </c:pt>
                <c:pt idx="98">
                  <c:v>-76</c:v>
                </c:pt>
                <c:pt idx="99">
                  <c:v>-76.5</c:v>
                </c:pt>
                <c:pt idx="100">
                  <c:v>-74.5</c:v>
                </c:pt>
                <c:pt idx="101">
                  <c:v>-73.5</c:v>
                </c:pt>
                <c:pt idx="102">
                  <c:v>-69.5</c:v>
                </c:pt>
                <c:pt idx="103">
                  <c:v>-68</c:v>
                </c:pt>
                <c:pt idx="104">
                  <c:v>-68</c:v>
                </c:pt>
                <c:pt idx="105">
                  <c:v>-67</c:v>
                </c:pt>
                <c:pt idx="106">
                  <c:v>-68</c:v>
                </c:pt>
                <c:pt idx="107">
                  <c:v>-64.5</c:v>
                </c:pt>
                <c:pt idx="108">
                  <c:v>-62.5</c:v>
                </c:pt>
                <c:pt idx="109">
                  <c:v>-61.5</c:v>
                </c:pt>
                <c:pt idx="110">
                  <c:v>-60.5</c:v>
                </c:pt>
                <c:pt idx="111">
                  <c:v>-61.5</c:v>
                </c:pt>
                <c:pt idx="112">
                  <c:v>-66</c:v>
                </c:pt>
                <c:pt idx="113">
                  <c:v>-60.5</c:v>
                </c:pt>
                <c:pt idx="114">
                  <c:v>-59</c:v>
                </c:pt>
                <c:pt idx="115">
                  <c:v>-56</c:v>
                </c:pt>
                <c:pt idx="116">
                  <c:v>-57</c:v>
                </c:pt>
                <c:pt idx="117">
                  <c:v>-53.5</c:v>
                </c:pt>
                <c:pt idx="118">
                  <c:v>-52.5</c:v>
                </c:pt>
                <c:pt idx="119">
                  <c:v>-51</c:v>
                </c:pt>
                <c:pt idx="120">
                  <c:v>-53.5</c:v>
                </c:pt>
                <c:pt idx="121">
                  <c:v>-53</c:v>
                </c:pt>
                <c:pt idx="122">
                  <c:v>-50.5</c:v>
                </c:pt>
                <c:pt idx="123">
                  <c:v>-49</c:v>
                </c:pt>
                <c:pt idx="124">
                  <c:v>-52.5</c:v>
                </c:pt>
                <c:pt idx="125">
                  <c:v>-47.5</c:v>
                </c:pt>
                <c:pt idx="126">
                  <c:v>-47.5</c:v>
                </c:pt>
                <c:pt idx="127">
                  <c:v>-48</c:v>
                </c:pt>
                <c:pt idx="128">
                  <c:v>-48.5</c:v>
                </c:pt>
                <c:pt idx="129">
                  <c:v>-42.5</c:v>
                </c:pt>
                <c:pt idx="130">
                  <c:v>-43</c:v>
                </c:pt>
                <c:pt idx="131">
                  <c:v>-44</c:v>
                </c:pt>
                <c:pt idx="132">
                  <c:v>-42.5</c:v>
                </c:pt>
                <c:pt idx="133">
                  <c:v>-44</c:v>
                </c:pt>
                <c:pt idx="134">
                  <c:v>-43.5</c:v>
                </c:pt>
                <c:pt idx="135">
                  <c:v>-38</c:v>
                </c:pt>
                <c:pt idx="136">
                  <c:v>-37</c:v>
                </c:pt>
                <c:pt idx="137">
                  <c:v>-39</c:v>
                </c:pt>
                <c:pt idx="138">
                  <c:v>-36.5</c:v>
                </c:pt>
                <c:pt idx="139">
                  <c:v>-35</c:v>
                </c:pt>
                <c:pt idx="140">
                  <c:v>-35</c:v>
                </c:pt>
                <c:pt idx="141">
                  <c:v>-36</c:v>
                </c:pt>
                <c:pt idx="142">
                  <c:v>-33.5</c:v>
                </c:pt>
                <c:pt idx="143">
                  <c:v>-30</c:v>
                </c:pt>
                <c:pt idx="144">
                  <c:v>-32.5</c:v>
                </c:pt>
                <c:pt idx="145">
                  <c:v>-30.5</c:v>
                </c:pt>
                <c:pt idx="146">
                  <c:v>-32</c:v>
                </c:pt>
                <c:pt idx="147">
                  <c:v>-30.5</c:v>
                </c:pt>
                <c:pt idx="148">
                  <c:v>-29</c:v>
                </c:pt>
                <c:pt idx="149">
                  <c:v>-30</c:v>
                </c:pt>
                <c:pt idx="150">
                  <c:v>-25</c:v>
                </c:pt>
                <c:pt idx="151">
                  <c:v>-28</c:v>
                </c:pt>
                <c:pt idx="152">
                  <c:v>-26</c:v>
                </c:pt>
                <c:pt idx="153">
                  <c:v>-24</c:v>
                </c:pt>
                <c:pt idx="154">
                  <c:v>-22.5</c:v>
                </c:pt>
                <c:pt idx="155">
                  <c:v>-22</c:v>
                </c:pt>
                <c:pt idx="156">
                  <c:v>-24</c:v>
                </c:pt>
                <c:pt idx="157">
                  <c:v>-19.5</c:v>
                </c:pt>
                <c:pt idx="158">
                  <c:v>-19.5</c:v>
                </c:pt>
                <c:pt idx="159">
                  <c:v>-21.5</c:v>
                </c:pt>
                <c:pt idx="160">
                  <c:v>-17</c:v>
                </c:pt>
                <c:pt idx="161">
                  <c:v>-15.5</c:v>
                </c:pt>
                <c:pt idx="162">
                  <c:v>-18</c:v>
                </c:pt>
                <c:pt idx="163">
                  <c:v>-19</c:v>
                </c:pt>
                <c:pt idx="164">
                  <c:v>-19</c:v>
                </c:pt>
                <c:pt idx="165">
                  <c:v>-12</c:v>
                </c:pt>
                <c:pt idx="166">
                  <c:v>-15</c:v>
                </c:pt>
                <c:pt idx="167">
                  <c:v>-13</c:v>
                </c:pt>
                <c:pt idx="168">
                  <c:v>-11.5</c:v>
                </c:pt>
                <c:pt idx="169">
                  <c:v>-9.5</c:v>
                </c:pt>
                <c:pt idx="170">
                  <c:v>-12.5</c:v>
                </c:pt>
                <c:pt idx="171">
                  <c:v>-12.5</c:v>
                </c:pt>
                <c:pt idx="172">
                  <c:v>-12</c:v>
                </c:pt>
                <c:pt idx="173">
                  <c:v>-13.5</c:v>
                </c:pt>
                <c:pt idx="174">
                  <c:v>-12</c:v>
                </c:pt>
                <c:pt idx="175">
                  <c:v>-7.5</c:v>
                </c:pt>
                <c:pt idx="176">
                  <c:v>-9.5</c:v>
                </c:pt>
                <c:pt idx="177">
                  <c:v>-12</c:v>
                </c:pt>
                <c:pt idx="178">
                  <c:v>-6.5</c:v>
                </c:pt>
                <c:pt idx="179">
                  <c:v>-6</c:v>
                </c:pt>
                <c:pt idx="180">
                  <c:v>-5.5</c:v>
                </c:pt>
                <c:pt idx="181">
                  <c:v>-8.5</c:v>
                </c:pt>
                <c:pt idx="182">
                  <c:v>-2.5</c:v>
                </c:pt>
                <c:pt idx="183">
                  <c:v>-2</c:v>
                </c:pt>
                <c:pt idx="184">
                  <c:v>-6</c:v>
                </c:pt>
                <c:pt idx="185">
                  <c:v>-4.5</c:v>
                </c:pt>
                <c:pt idx="186">
                  <c:v>-6.5</c:v>
                </c:pt>
                <c:pt idx="187">
                  <c:v>-9</c:v>
                </c:pt>
                <c:pt idx="188">
                  <c:v>-1</c:v>
                </c:pt>
                <c:pt idx="189">
                  <c:v>-1</c:v>
                </c:pt>
                <c:pt idx="190">
                  <c:v>0.5</c:v>
                </c:pt>
                <c:pt idx="191">
                  <c:v>1</c:v>
                </c:pt>
                <c:pt idx="192">
                  <c:v>-4.5</c:v>
                </c:pt>
                <c:pt idx="193">
                  <c:v>1.5</c:v>
                </c:pt>
                <c:pt idx="194">
                  <c:v>0.5</c:v>
                </c:pt>
                <c:pt idx="195">
                  <c:v>0.5</c:v>
                </c:pt>
                <c:pt idx="196">
                  <c:v>2.5</c:v>
                </c:pt>
                <c:pt idx="197">
                  <c:v>4</c:v>
                </c:pt>
                <c:pt idx="198">
                  <c:v>5</c:v>
                </c:pt>
                <c:pt idx="199">
                  <c:v>4</c:v>
                </c:pt>
                <c:pt idx="200">
                  <c:v>5.5</c:v>
                </c:pt>
                <c:pt idx="201">
                  <c:v>4.5</c:v>
                </c:pt>
                <c:pt idx="202">
                  <c:v>3</c:v>
                </c:pt>
                <c:pt idx="203">
                  <c:v>4.5</c:v>
                </c:pt>
                <c:pt idx="204">
                  <c:v>6</c:v>
                </c:pt>
                <c:pt idx="205">
                  <c:v>5.5</c:v>
                </c:pt>
                <c:pt idx="206">
                  <c:v>8</c:v>
                </c:pt>
                <c:pt idx="207">
                  <c:v>10</c:v>
                </c:pt>
                <c:pt idx="208">
                  <c:v>7</c:v>
                </c:pt>
                <c:pt idx="209">
                  <c:v>6.5</c:v>
                </c:pt>
                <c:pt idx="210">
                  <c:v>11.5</c:v>
                </c:pt>
                <c:pt idx="211">
                  <c:v>11.5</c:v>
                </c:pt>
                <c:pt idx="212">
                  <c:v>10</c:v>
                </c:pt>
                <c:pt idx="213">
                  <c:v>8.5</c:v>
                </c:pt>
                <c:pt idx="214">
                  <c:v>11.5</c:v>
                </c:pt>
                <c:pt idx="215">
                  <c:v>11</c:v>
                </c:pt>
                <c:pt idx="216">
                  <c:v>12.5</c:v>
                </c:pt>
                <c:pt idx="217">
                  <c:v>12</c:v>
                </c:pt>
                <c:pt idx="218">
                  <c:v>10</c:v>
                </c:pt>
                <c:pt idx="219">
                  <c:v>15</c:v>
                </c:pt>
                <c:pt idx="220">
                  <c:v>10</c:v>
                </c:pt>
                <c:pt idx="221">
                  <c:v>17.5</c:v>
                </c:pt>
                <c:pt idx="222">
                  <c:v>15</c:v>
                </c:pt>
                <c:pt idx="223">
                  <c:v>14.5</c:v>
                </c:pt>
                <c:pt idx="224">
                  <c:v>17</c:v>
                </c:pt>
                <c:pt idx="225">
                  <c:v>15</c:v>
                </c:pt>
                <c:pt idx="226">
                  <c:v>17.5</c:v>
                </c:pt>
                <c:pt idx="227">
                  <c:v>18.5</c:v>
                </c:pt>
                <c:pt idx="228">
                  <c:v>17.5</c:v>
                </c:pt>
                <c:pt idx="229">
                  <c:v>19.5</c:v>
                </c:pt>
                <c:pt idx="230">
                  <c:v>18</c:v>
                </c:pt>
                <c:pt idx="231">
                  <c:v>21</c:v>
                </c:pt>
                <c:pt idx="232">
                  <c:v>18.5</c:v>
                </c:pt>
                <c:pt idx="233">
                  <c:v>18</c:v>
                </c:pt>
                <c:pt idx="234">
                  <c:v>23</c:v>
                </c:pt>
                <c:pt idx="235">
                  <c:v>21</c:v>
                </c:pt>
                <c:pt idx="236">
                  <c:v>20</c:v>
                </c:pt>
                <c:pt idx="237">
                  <c:v>20</c:v>
                </c:pt>
                <c:pt idx="238">
                  <c:v>20.5</c:v>
                </c:pt>
                <c:pt idx="239">
                  <c:v>22.5</c:v>
                </c:pt>
                <c:pt idx="240">
                  <c:v>24</c:v>
                </c:pt>
                <c:pt idx="241">
                  <c:v>19.5</c:v>
                </c:pt>
                <c:pt idx="242">
                  <c:v>25.5</c:v>
                </c:pt>
                <c:pt idx="243">
                  <c:v>23</c:v>
                </c:pt>
                <c:pt idx="244">
                  <c:v>24</c:v>
                </c:pt>
                <c:pt idx="245">
                  <c:v>26.5</c:v>
                </c:pt>
                <c:pt idx="246">
                  <c:v>25.5</c:v>
                </c:pt>
                <c:pt idx="247">
                  <c:v>26.5</c:v>
                </c:pt>
                <c:pt idx="248">
                  <c:v>26.5</c:v>
                </c:pt>
                <c:pt idx="249">
                  <c:v>26.5</c:v>
                </c:pt>
                <c:pt idx="250">
                  <c:v>29</c:v>
                </c:pt>
                <c:pt idx="251">
                  <c:v>28</c:v>
                </c:pt>
                <c:pt idx="252">
                  <c:v>27</c:v>
                </c:pt>
                <c:pt idx="253">
                  <c:v>30.5</c:v>
                </c:pt>
                <c:pt idx="254">
                  <c:v>29</c:v>
                </c:pt>
                <c:pt idx="255">
                  <c:v>26</c:v>
                </c:pt>
                <c:pt idx="256">
                  <c:v>28.5</c:v>
                </c:pt>
                <c:pt idx="257">
                  <c:v>28</c:v>
                </c:pt>
                <c:pt idx="258">
                  <c:v>28</c:v>
                </c:pt>
                <c:pt idx="259">
                  <c:v>29</c:v>
                </c:pt>
                <c:pt idx="260">
                  <c:v>27.5</c:v>
                </c:pt>
                <c:pt idx="261">
                  <c:v>31</c:v>
                </c:pt>
                <c:pt idx="262">
                  <c:v>28</c:v>
                </c:pt>
                <c:pt idx="263">
                  <c:v>33.5</c:v>
                </c:pt>
                <c:pt idx="264">
                  <c:v>30</c:v>
                </c:pt>
                <c:pt idx="265">
                  <c:v>30</c:v>
                </c:pt>
                <c:pt idx="266">
                  <c:v>31</c:v>
                </c:pt>
                <c:pt idx="267">
                  <c:v>31.5</c:v>
                </c:pt>
                <c:pt idx="268">
                  <c:v>31</c:v>
                </c:pt>
                <c:pt idx="269">
                  <c:v>31.5</c:v>
                </c:pt>
                <c:pt idx="270">
                  <c:v>34</c:v>
                </c:pt>
                <c:pt idx="271">
                  <c:v>36.5</c:v>
                </c:pt>
                <c:pt idx="272">
                  <c:v>33.5</c:v>
                </c:pt>
                <c:pt idx="273">
                  <c:v>32</c:v>
                </c:pt>
                <c:pt idx="274">
                  <c:v>32</c:v>
                </c:pt>
                <c:pt idx="275">
                  <c:v>32</c:v>
                </c:pt>
                <c:pt idx="276">
                  <c:v>36</c:v>
                </c:pt>
                <c:pt idx="277">
                  <c:v>32</c:v>
                </c:pt>
                <c:pt idx="278">
                  <c:v>35.5</c:v>
                </c:pt>
                <c:pt idx="279">
                  <c:v>39</c:v>
                </c:pt>
                <c:pt idx="280">
                  <c:v>32.5</c:v>
                </c:pt>
                <c:pt idx="281">
                  <c:v>38</c:v>
                </c:pt>
                <c:pt idx="282">
                  <c:v>33.5</c:v>
                </c:pt>
                <c:pt idx="283">
                  <c:v>32</c:v>
                </c:pt>
                <c:pt idx="284">
                  <c:v>34</c:v>
                </c:pt>
                <c:pt idx="285">
                  <c:v>34</c:v>
                </c:pt>
                <c:pt idx="286">
                  <c:v>35</c:v>
                </c:pt>
                <c:pt idx="287">
                  <c:v>38.5</c:v>
                </c:pt>
                <c:pt idx="288">
                  <c:v>37</c:v>
                </c:pt>
                <c:pt idx="289">
                  <c:v>33.5</c:v>
                </c:pt>
                <c:pt idx="290">
                  <c:v>35.5</c:v>
                </c:pt>
                <c:pt idx="291">
                  <c:v>38</c:v>
                </c:pt>
                <c:pt idx="292">
                  <c:v>39.5</c:v>
                </c:pt>
                <c:pt idx="293">
                  <c:v>34.5</c:v>
                </c:pt>
                <c:pt idx="294">
                  <c:v>36</c:v>
                </c:pt>
                <c:pt idx="295">
                  <c:v>37</c:v>
                </c:pt>
                <c:pt idx="296">
                  <c:v>39.5</c:v>
                </c:pt>
                <c:pt idx="297">
                  <c:v>37.5</c:v>
                </c:pt>
                <c:pt idx="298">
                  <c:v>38</c:v>
                </c:pt>
                <c:pt idx="299">
                  <c:v>41</c:v>
                </c:pt>
                <c:pt idx="300">
                  <c:v>40</c:v>
                </c:pt>
              </c:numCache>
            </c:numRef>
          </c:yVal>
          <c:smooth val="1"/>
        </c:ser>
        <c:ser>
          <c:idx val="2"/>
          <c:order val="2"/>
          <c:tx>
            <c:strRef>
              <c:f>'70-75-80 step 4 comp'!$AA$3</c:f>
              <c:strCache>
                <c:ptCount val="1"/>
                <c:pt idx="0">
                  <c:v>corrected 80deg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comp'!$AA$4:$AA$304</c:f>
              <c:numCache>
                <c:formatCode>0.0</c:formatCode>
                <c:ptCount val="301"/>
                <c:pt idx="0">
                  <c:v>0</c:v>
                </c:pt>
                <c:pt idx="1">
                  <c:v>26</c:v>
                </c:pt>
                <c:pt idx="2">
                  <c:v>-533.5</c:v>
                </c:pt>
                <c:pt idx="3">
                  <c:v>-714.5</c:v>
                </c:pt>
                <c:pt idx="4">
                  <c:v>-778.5</c:v>
                </c:pt>
                <c:pt idx="5">
                  <c:v>-806.5</c:v>
                </c:pt>
                <c:pt idx="6">
                  <c:v>-820.5</c:v>
                </c:pt>
                <c:pt idx="7">
                  <c:v>-829.5</c:v>
                </c:pt>
                <c:pt idx="8">
                  <c:v>-839</c:v>
                </c:pt>
                <c:pt idx="9">
                  <c:v>-847.5</c:v>
                </c:pt>
                <c:pt idx="10">
                  <c:v>-847.5</c:v>
                </c:pt>
                <c:pt idx="11">
                  <c:v>-857.5</c:v>
                </c:pt>
                <c:pt idx="12">
                  <c:v>-860</c:v>
                </c:pt>
                <c:pt idx="13">
                  <c:v>-863.5</c:v>
                </c:pt>
                <c:pt idx="14">
                  <c:v>-868</c:v>
                </c:pt>
                <c:pt idx="15">
                  <c:v>-874</c:v>
                </c:pt>
                <c:pt idx="16">
                  <c:v>-873</c:v>
                </c:pt>
                <c:pt idx="17">
                  <c:v>-878</c:v>
                </c:pt>
                <c:pt idx="18">
                  <c:v>-882</c:v>
                </c:pt>
                <c:pt idx="19">
                  <c:v>-882</c:v>
                </c:pt>
                <c:pt idx="20">
                  <c:v>-884</c:v>
                </c:pt>
                <c:pt idx="21">
                  <c:v>-883.5</c:v>
                </c:pt>
                <c:pt idx="22">
                  <c:v>-888</c:v>
                </c:pt>
                <c:pt idx="23">
                  <c:v>-890</c:v>
                </c:pt>
                <c:pt idx="24">
                  <c:v>-891</c:v>
                </c:pt>
                <c:pt idx="25">
                  <c:v>-893.5</c:v>
                </c:pt>
                <c:pt idx="26">
                  <c:v>-896</c:v>
                </c:pt>
                <c:pt idx="27">
                  <c:v>-896.5</c:v>
                </c:pt>
                <c:pt idx="28">
                  <c:v>-897</c:v>
                </c:pt>
                <c:pt idx="29">
                  <c:v>-899</c:v>
                </c:pt>
                <c:pt idx="30">
                  <c:v>-898</c:v>
                </c:pt>
                <c:pt idx="31">
                  <c:v>-900.5</c:v>
                </c:pt>
                <c:pt idx="32">
                  <c:v>-903.5</c:v>
                </c:pt>
                <c:pt idx="33">
                  <c:v>-903.5</c:v>
                </c:pt>
                <c:pt idx="34">
                  <c:v>-906.5</c:v>
                </c:pt>
                <c:pt idx="35">
                  <c:v>-899</c:v>
                </c:pt>
                <c:pt idx="36">
                  <c:v>-905</c:v>
                </c:pt>
                <c:pt idx="37">
                  <c:v>-908</c:v>
                </c:pt>
                <c:pt idx="38">
                  <c:v>-910</c:v>
                </c:pt>
                <c:pt idx="39">
                  <c:v>-908.5</c:v>
                </c:pt>
                <c:pt idx="40">
                  <c:v>-909</c:v>
                </c:pt>
                <c:pt idx="41">
                  <c:v>-908.5</c:v>
                </c:pt>
                <c:pt idx="42">
                  <c:v>-910.5</c:v>
                </c:pt>
                <c:pt idx="43">
                  <c:v>-911.5</c:v>
                </c:pt>
                <c:pt idx="44">
                  <c:v>-912</c:v>
                </c:pt>
                <c:pt idx="45">
                  <c:v>-910.5</c:v>
                </c:pt>
                <c:pt idx="46">
                  <c:v>-913.5</c:v>
                </c:pt>
                <c:pt idx="47">
                  <c:v>-912</c:v>
                </c:pt>
                <c:pt idx="48">
                  <c:v>-912.5</c:v>
                </c:pt>
                <c:pt idx="49">
                  <c:v>-914</c:v>
                </c:pt>
                <c:pt idx="50">
                  <c:v>-914.5</c:v>
                </c:pt>
                <c:pt idx="51">
                  <c:v>-915</c:v>
                </c:pt>
                <c:pt idx="52">
                  <c:v>-913</c:v>
                </c:pt>
                <c:pt idx="53">
                  <c:v>-913</c:v>
                </c:pt>
                <c:pt idx="54">
                  <c:v>-914.5</c:v>
                </c:pt>
                <c:pt idx="55">
                  <c:v>-916.5</c:v>
                </c:pt>
                <c:pt idx="56">
                  <c:v>-916.5</c:v>
                </c:pt>
                <c:pt idx="57">
                  <c:v>-918</c:v>
                </c:pt>
                <c:pt idx="58">
                  <c:v>-914</c:v>
                </c:pt>
                <c:pt idx="59">
                  <c:v>-917</c:v>
                </c:pt>
                <c:pt idx="60">
                  <c:v>-917</c:v>
                </c:pt>
                <c:pt idx="61">
                  <c:v>-913</c:v>
                </c:pt>
                <c:pt idx="62">
                  <c:v>-915</c:v>
                </c:pt>
                <c:pt idx="63">
                  <c:v>-916.5</c:v>
                </c:pt>
                <c:pt idx="64">
                  <c:v>-916</c:v>
                </c:pt>
                <c:pt idx="65">
                  <c:v>-916</c:v>
                </c:pt>
                <c:pt idx="66">
                  <c:v>-917.5</c:v>
                </c:pt>
                <c:pt idx="67">
                  <c:v>-917.5</c:v>
                </c:pt>
                <c:pt idx="68">
                  <c:v>-915.5</c:v>
                </c:pt>
                <c:pt idx="69">
                  <c:v>-915</c:v>
                </c:pt>
                <c:pt idx="70">
                  <c:v>-915</c:v>
                </c:pt>
                <c:pt idx="71">
                  <c:v>-916</c:v>
                </c:pt>
                <c:pt idx="72">
                  <c:v>-912.5</c:v>
                </c:pt>
                <c:pt idx="73">
                  <c:v>-916</c:v>
                </c:pt>
                <c:pt idx="74">
                  <c:v>-915.5</c:v>
                </c:pt>
                <c:pt idx="75">
                  <c:v>-913.5</c:v>
                </c:pt>
                <c:pt idx="76">
                  <c:v>-916.5</c:v>
                </c:pt>
                <c:pt idx="77">
                  <c:v>-912.5</c:v>
                </c:pt>
                <c:pt idx="78">
                  <c:v>-915.5</c:v>
                </c:pt>
                <c:pt idx="79">
                  <c:v>-914.5</c:v>
                </c:pt>
                <c:pt idx="80">
                  <c:v>-915.5</c:v>
                </c:pt>
                <c:pt idx="81">
                  <c:v>-915</c:v>
                </c:pt>
                <c:pt idx="82">
                  <c:v>-913</c:v>
                </c:pt>
                <c:pt idx="83">
                  <c:v>-916.5</c:v>
                </c:pt>
                <c:pt idx="84">
                  <c:v>-911</c:v>
                </c:pt>
                <c:pt idx="85">
                  <c:v>-910.5</c:v>
                </c:pt>
                <c:pt idx="86">
                  <c:v>-911.5</c:v>
                </c:pt>
                <c:pt idx="87">
                  <c:v>-910.5</c:v>
                </c:pt>
                <c:pt idx="88">
                  <c:v>-912</c:v>
                </c:pt>
                <c:pt idx="89">
                  <c:v>-911.5</c:v>
                </c:pt>
                <c:pt idx="90">
                  <c:v>-909.5</c:v>
                </c:pt>
                <c:pt idx="91">
                  <c:v>-910</c:v>
                </c:pt>
                <c:pt idx="92">
                  <c:v>-910</c:v>
                </c:pt>
                <c:pt idx="93">
                  <c:v>-908.5</c:v>
                </c:pt>
                <c:pt idx="94">
                  <c:v>-909</c:v>
                </c:pt>
                <c:pt idx="95">
                  <c:v>-906</c:v>
                </c:pt>
                <c:pt idx="96">
                  <c:v>-909</c:v>
                </c:pt>
                <c:pt idx="97">
                  <c:v>-905.5</c:v>
                </c:pt>
                <c:pt idx="98">
                  <c:v>-906.5</c:v>
                </c:pt>
                <c:pt idx="99">
                  <c:v>-906</c:v>
                </c:pt>
                <c:pt idx="100">
                  <c:v>-910</c:v>
                </c:pt>
                <c:pt idx="101">
                  <c:v>-904</c:v>
                </c:pt>
                <c:pt idx="102">
                  <c:v>-906</c:v>
                </c:pt>
                <c:pt idx="103">
                  <c:v>-904</c:v>
                </c:pt>
                <c:pt idx="104">
                  <c:v>-905.5</c:v>
                </c:pt>
                <c:pt idx="105">
                  <c:v>-902</c:v>
                </c:pt>
                <c:pt idx="106">
                  <c:v>-909</c:v>
                </c:pt>
                <c:pt idx="107">
                  <c:v>-902</c:v>
                </c:pt>
                <c:pt idx="108">
                  <c:v>-904</c:v>
                </c:pt>
                <c:pt idx="109">
                  <c:v>-900.5</c:v>
                </c:pt>
                <c:pt idx="110">
                  <c:v>-899.5</c:v>
                </c:pt>
                <c:pt idx="111">
                  <c:v>-903.5</c:v>
                </c:pt>
                <c:pt idx="112">
                  <c:v>-904</c:v>
                </c:pt>
                <c:pt idx="113">
                  <c:v>-902</c:v>
                </c:pt>
                <c:pt idx="114">
                  <c:v>-901.5</c:v>
                </c:pt>
                <c:pt idx="115">
                  <c:v>-900.5</c:v>
                </c:pt>
                <c:pt idx="116">
                  <c:v>-897.5</c:v>
                </c:pt>
                <c:pt idx="117">
                  <c:v>-899.5</c:v>
                </c:pt>
                <c:pt idx="118">
                  <c:v>-897</c:v>
                </c:pt>
                <c:pt idx="119">
                  <c:v>-896.5</c:v>
                </c:pt>
                <c:pt idx="120">
                  <c:v>-899.5</c:v>
                </c:pt>
                <c:pt idx="121">
                  <c:v>-899</c:v>
                </c:pt>
                <c:pt idx="122">
                  <c:v>-897</c:v>
                </c:pt>
                <c:pt idx="123">
                  <c:v>-898</c:v>
                </c:pt>
                <c:pt idx="124">
                  <c:v>-895.5</c:v>
                </c:pt>
                <c:pt idx="125">
                  <c:v>-896.5</c:v>
                </c:pt>
                <c:pt idx="126">
                  <c:v>-896</c:v>
                </c:pt>
                <c:pt idx="127">
                  <c:v>-893.5</c:v>
                </c:pt>
                <c:pt idx="128">
                  <c:v>-895</c:v>
                </c:pt>
                <c:pt idx="129">
                  <c:v>-893</c:v>
                </c:pt>
                <c:pt idx="130">
                  <c:v>-892.5</c:v>
                </c:pt>
                <c:pt idx="131">
                  <c:v>-892</c:v>
                </c:pt>
                <c:pt idx="132">
                  <c:v>-894</c:v>
                </c:pt>
                <c:pt idx="133">
                  <c:v>-892.5</c:v>
                </c:pt>
                <c:pt idx="134">
                  <c:v>-894</c:v>
                </c:pt>
                <c:pt idx="135">
                  <c:v>-891.5</c:v>
                </c:pt>
                <c:pt idx="136">
                  <c:v>-891.5</c:v>
                </c:pt>
                <c:pt idx="137">
                  <c:v>-888.5</c:v>
                </c:pt>
                <c:pt idx="138">
                  <c:v>-891.5</c:v>
                </c:pt>
                <c:pt idx="139">
                  <c:v>-888</c:v>
                </c:pt>
                <c:pt idx="140">
                  <c:v>-887.5</c:v>
                </c:pt>
                <c:pt idx="141">
                  <c:v>-890</c:v>
                </c:pt>
                <c:pt idx="142">
                  <c:v>-888</c:v>
                </c:pt>
                <c:pt idx="143">
                  <c:v>-888.5</c:v>
                </c:pt>
                <c:pt idx="144">
                  <c:v>-888</c:v>
                </c:pt>
                <c:pt idx="145">
                  <c:v>-886.5</c:v>
                </c:pt>
                <c:pt idx="146">
                  <c:v>-888</c:v>
                </c:pt>
                <c:pt idx="147">
                  <c:v>-883.5</c:v>
                </c:pt>
                <c:pt idx="148">
                  <c:v>-886</c:v>
                </c:pt>
                <c:pt idx="149">
                  <c:v>-886</c:v>
                </c:pt>
                <c:pt idx="150">
                  <c:v>-883</c:v>
                </c:pt>
                <c:pt idx="151">
                  <c:v>-885</c:v>
                </c:pt>
                <c:pt idx="152">
                  <c:v>-881.5</c:v>
                </c:pt>
                <c:pt idx="153">
                  <c:v>-883</c:v>
                </c:pt>
                <c:pt idx="154">
                  <c:v>-883.5</c:v>
                </c:pt>
                <c:pt idx="155">
                  <c:v>-882.5</c:v>
                </c:pt>
                <c:pt idx="156">
                  <c:v>-883</c:v>
                </c:pt>
                <c:pt idx="157">
                  <c:v>-882</c:v>
                </c:pt>
                <c:pt idx="158">
                  <c:v>-878</c:v>
                </c:pt>
                <c:pt idx="159">
                  <c:v>-878</c:v>
                </c:pt>
                <c:pt idx="160">
                  <c:v>-881.5</c:v>
                </c:pt>
                <c:pt idx="161">
                  <c:v>-879</c:v>
                </c:pt>
                <c:pt idx="162">
                  <c:v>-879.5</c:v>
                </c:pt>
                <c:pt idx="163">
                  <c:v>-876</c:v>
                </c:pt>
                <c:pt idx="164">
                  <c:v>-880</c:v>
                </c:pt>
                <c:pt idx="165">
                  <c:v>-876.5</c:v>
                </c:pt>
                <c:pt idx="166">
                  <c:v>-878</c:v>
                </c:pt>
                <c:pt idx="167">
                  <c:v>-876</c:v>
                </c:pt>
                <c:pt idx="168">
                  <c:v>-879</c:v>
                </c:pt>
                <c:pt idx="169">
                  <c:v>-876.5</c:v>
                </c:pt>
                <c:pt idx="170">
                  <c:v>-876.5</c:v>
                </c:pt>
                <c:pt idx="171">
                  <c:v>-873</c:v>
                </c:pt>
                <c:pt idx="172">
                  <c:v>-873.5</c:v>
                </c:pt>
                <c:pt idx="173">
                  <c:v>-874</c:v>
                </c:pt>
                <c:pt idx="174">
                  <c:v>-871</c:v>
                </c:pt>
                <c:pt idx="175">
                  <c:v>-875.5</c:v>
                </c:pt>
                <c:pt idx="176">
                  <c:v>-871.5</c:v>
                </c:pt>
                <c:pt idx="177">
                  <c:v>-871.5</c:v>
                </c:pt>
                <c:pt idx="178">
                  <c:v>-872</c:v>
                </c:pt>
                <c:pt idx="179">
                  <c:v>-871</c:v>
                </c:pt>
                <c:pt idx="180">
                  <c:v>-870.5</c:v>
                </c:pt>
                <c:pt idx="181">
                  <c:v>-870</c:v>
                </c:pt>
                <c:pt idx="182">
                  <c:v>-871.5</c:v>
                </c:pt>
                <c:pt idx="183">
                  <c:v>-871.5</c:v>
                </c:pt>
                <c:pt idx="184">
                  <c:v>-871.5</c:v>
                </c:pt>
                <c:pt idx="185">
                  <c:v>-873.5</c:v>
                </c:pt>
                <c:pt idx="186">
                  <c:v>-865</c:v>
                </c:pt>
                <c:pt idx="187">
                  <c:v>-870</c:v>
                </c:pt>
                <c:pt idx="188">
                  <c:v>-867</c:v>
                </c:pt>
                <c:pt idx="189">
                  <c:v>-868</c:v>
                </c:pt>
                <c:pt idx="190">
                  <c:v>-869.5</c:v>
                </c:pt>
                <c:pt idx="191">
                  <c:v>-866.5</c:v>
                </c:pt>
                <c:pt idx="192">
                  <c:v>-868.5</c:v>
                </c:pt>
                <c:pt idx="193">
                  <c:v>-863</c:v>
                </c:pt>
                <c:pt idx="194">
                  <c:v>-865</c:v>
                </c:pt>
                <c:pt idx="195">
                  <c:v>-865.5</c:v>
                </c:pt>
                <c:pt idx="196">
                  <c:v>-866</c:v>
                </c:pt>
                <c:pt idx="197">
                  <c:v>-866</c:v>
                </c:pt>
                <c:pt idx="198">
                  <c:v>-863.5</c:v>
                </c:pt>
                <c:pt idx="199">
                  <c:v>-863.5</c:v>
                </c:pt>
                <c:pt idx="200">
                  <c:v>-862</c:v>
                </c:pt>
                <c:pt idx="201">
                  <c:v>-863</c:v>
                </c:pt>
                <c:pt idx="202">
                  <c:v>-864</c:v>
                </c:pt>
                <c:pt idx="203">
                  <c:v>-863</c:v>
                </c:pt>
                <c:pt idx="204">
                  <c:v>-863.5</c:v>
                </c:pt>
                <c:pt idx="205">
                  <c:v>-862</c:v>
                </c:pt>
                <c:pt idx="206">
                  <c:v>-863.5</c:v>
                </c:pt>
                <c:pt idx="207">
                  <c:v>-858.5</c:v>
                </c:pt>
                <c:pt idx="208">
                  <c:v>-862</c:v>
                </c:pt>
                <c:pt idx="209">
                  <c:v>-860.5</c:v>
                </c:pt>
                <c:pt idx="210">
                  <c:v>-858.5</c:v>
                </c:pt>
                <c:pt idx="211">
                  <c:v>-859.5</c:v>
                </c:pt>
                <c:pt idx="212">
                  <c:v>-860.5</c:v>
                </c:pt>
                <c:pt idx="213">
                  <c:v>-861.5</c:v>
                </c:pt>
                <c:pt idx="214">
                  <c:v>-859.5</c:v>
                </c:pt>
                <c:pt idx="215">
                  <c:v>-861.5</c:v>
                </c:pt>
                <c:pt idx="216">
                  <c:v>-858</c:v>
                </c:pt>
                <c:pt idx="217">
                  <c:v>-854.5</c:v>
                </c:pt>
                <c:pt idx="218">
                  <c:v>-857.5</c:v>
                </c:pt>
                <c:pt idx="219">
                  <c:v>-856</c:v>
                </c:pt>
                <c:pt idx="220">
                  <c:v>-858</c:v>
                </c:pt>
                <c:pt idx="221">
                  <c:v>-855</c:v>
                </c:pt>
                <c:pt idx="222">
                  <c:v>-857.5</c:v>
                </c:pt>
                <c:pt idx="223">
                  <c:v>-859</c:v>
                </c:pt>
                <c:pt idx="224">
                  <c:v>-856</c:v>
                </c:pt>
                <c:pt idx="225">
                  <c:v>-855.5</c:v>
                </c:pt>
                <c:pt idx="226">
                  <c:v>-856</c:v>
                </c:pt>
                <c:pt idx="227">
                  <c:v>-853</c:v>
                </c:pt>
                <c:pt idx="228">
                  <c:v>-856</c:v>
                </c:pt>
                <c:pt idx="229">
                  <c:v>-853</c:v>
                </c:pt>
                <c:pt idx="230">
                  <c:v>-851.5</c:v>
                </c:pt>
                <c:pt idx="231">
                  <c:v>-855.5</c:v>
                </c:pt>
                <c:pt idx="232">
                  <c:v>-852</c:v>
                </c:pt>
                <c:pt idx="233">
                  <c:v>-853</c:v>
                </c:pt>
                <c:pt idx="234">
                  <c:v>-853.5</c:v>
                </c:pt>
                <c:pt idx="235">
                  <c:v>-851</c:v>
                </c:pt>
                <c:pt idx="236">
                  <c:v>-854</c:v>
                </c:pt>
                <c:pt idx="237">
                  <c:v>-851</c:v>
                </c:pt>
                <c:pt idx="238">
                  <c:v>-849</c:v>
                </c:pt>
                <c:pt idx="239">
                  <c:v>-848.5</c:v>
                </c:pt>
                <c:pt idx="240">
                  <c:v>-852.5</c:v>
                </c:pt>
                <c:pt idx="241">
                  <c:v>-852</c:v>
                </c:pt>
                <c:pt idx="242">
                  <c:v>-850</c:v>
                </c:pt>
                <c:pt idx="243">
                  <c:v>-848</c:v>
                </c:pt>
                <c:pt idx="244">
                  <c:v>-848.5</c:v>
                </c:pt>
                <c:pt idx="245">
                  <c:v>-849.5</c:v>
                </c:pt>
                <c:pt idx="246">
                  <c:v>-851</c:v>
                </c:pt>
                <c:pt idx="247">
                  <c:v>-847.5</c:v>
                </c:pt>
                <c:pt idx="248">
                  <c:v>-850.5</c:v>
                </c:pt>
                <c:pt idx="249">
                  <c:v>-848</c:v>
                </c:pt>
                <c:pt idx="250">
                  <c:v>-846</c:v>
                </c:pt>
                <c:pt idx="251">
                  <c:v>-848</c:v>
                </c:pt>
                <c:pt idx="252">
                  <c:v>-847</c:v>
                </c:pt>
                <c:pt idx="253">
                  <c:v>-847</c:v>
                </c:pt>
                <c:pt idx="254">
                  <c:v>-848.5</c:v>
                </c:pt>
                <c:pt idx="255">
                  <c:v>-845</c:v>
                </c:pt>
                <c:pt idx="256">
                  <c:v>-849</c:v>
                </c:pt>
                <c:pt idx="257">
                  <c:v>-844</c:v>
                </c:pt>
                <c:pt idx="258">
                  <c:v>-845</c:v>
                </c:pt>
                <c:pt idx="259">
                  <c:v>-845</c:v>
                </c:pt>
                <c:pt idx="260">
                  <c:v>-848.5</c:v>
                </c:pt>
                <c:pt idx="261">
                  <c:v>-846</c:v>
                </c:pt>
                <c:pt idx="262">
                  <c:v>-847</c:v>
                </c:pt>
                <c:pt idx="263">
                  <c:v>-846.5</c:v>
                </c:pt>
                <c:pt idx="264">
                  <c:v>-844</c:v>
                </c:pt>
                <c:pt idx="265">
                  <c:v>-843.5</c:v>
                </c:pt>
                <c:pt idx="266">
                  <c:v>-842</c:v>
                </c:pt>
                <c:pt idx="267">
                  <c:v>-844.5</c:v>
                </c:pt>
                <c:pt idx="268">
                  <c:v>-842</c:v>
                </c:pt>
                <c:pt idx="269">
                  <c:v>-841.5</c:v>
                </c:pt>
                <c:pt idx="270">
                  <c:v>-842</c:v>
                </c:pt>
                <c:pt idx="271">
                  <c:v>-844</c:v>
                </c:pt>
                <c:pt idx="272">
                  <c:v>-840</c:v>
                </c:pt>
                <c:pt idx="273">
                  <c:v>-844</c:v>
                </c:pt>
                <c:pt idx="274">
                  <c:v>-842</c:v>
                </c:pt>
                <c:pt idx="275">
                  <c:v>-842.5</c:v>
                </c:pt>
                <c:pt idx="276">
                  <c:v>-844.5</c:v>
                </c:pt>
                <c:pt idx="277">
                  <c:v>-843</c:v>
                </c:pt>
                <c:pt idx="278">
                  <c:v>-841</c:v>
                </c:pt>
                <c:pt idx="279">
                  <c:v>-841</c:v>
                </c:pt>
                <c:pt idx="280">
                  <c:v>-841.5</c:v>
                </c:pt>
                <c:pt idx="281">
                  <c:v>-842</c:v>
                </c:pt>
                <c:pt idx="282">
                  <c:v>-841.5</c:v>
                </c:pt>
                <c:pt idx="283">
                  <c:v>-839</c:v>
                </c:pt>
                <c:pt idx="284">
                  <c:v>-842.5</c:v>
                </c:pt>
                <c:pt idx="285">
                  <c:v>-839.5</c:v>
                </c:pt>
                <c:pt idx="286">
                  <c:v>-840.5</c:v>
                </c:pt>
                <c:pt idx="287">
                  <c:v>-841.5</c:v>
                </c:pt>
                <c:pt idx="288">
                  <c:v>-838.5</c:v>
                </c:pt>
                <c:pt idx="289">
                  <c:v>-837.5</c:v>
                </c:pt>
                <c:pt idx="290">
                  <c:v>-840</c:v>
                </c:pt>
                <c:pt idx="291">
                  <c:v>-840</c:v>
                </c:pt>
                <c:pt idx="292">
                  <c:v>-837</c:v>
                </c:pt>
                <c:pt idx="293">
                  <c:v>-838</c:v>
                </c:pt>
                <c:pt idx="294">
                  <c:v>-840</c:v>
                </c:pt>
                <c:pt idx="295">
                  <c:v>-836.5</c:v>
                </c:pt>
                <c:pt idx="296">
                  <c:v>-838.5</c:v>
                </c:pt>
                <c:pt idx="297">
                  <c:v>-837.5</c:v>
                </c:pt>
                <c:pt idx="298">
                  <c:v>-835</c:v>
                </c:pt>
                <c:pt idx="299">
                  <c:v>-836.5</c:v>
                </c:pt>
                <c:pt idx="300">
                  <c:v>-839.5</c:v>
                </c:pt>
              </c:numCache>
            </c:numRef>
          </c:yVal>
          <c:smooth val="1"/>
        </c:ser>
        <c:axId val="70010752"/>
        <c:axId val="70021120"/>
      </c:scatterChart>
      <c:valAx>
        <c:axId val="70010752"/>
        <c:scaling>
          <c:orientation val="minMax"/>
          <c:max val="2400"/>
          <c:min val="0"/>
        </c:scaling>
        <c:axPos val="b"/>
        <c:title>
          <c:tx>
            <c:rich>
              <a:bodyPr/>
              <a:lstStyle/>
              <a:p>
                <a:pPr>
                  <a:defRPr sz="800"/>
                </a:pPr>
                <a:r>
                  <a:rPr lang="en-US" sz="800"/>
                  <a:t>Time (secs)</a:t>
                </a:r>
              </a:p>
            </c:rich>
          </c:tx>
          <c:layout>
            <c:manualLayout>
              <c:xMode val="edge"/>
              <c:yMode val="edge"/>
              <c:x val="0.44812970253718276"/>
              <c:y val="0.93446348618187469"/>
            </c:manualLayout>
          </c:layout>
        </c:title>
        <c:numFmt formatCode="0" sourceLinked="0"/>
        <c:tickLblPos val="nextTo"/>
        <c:txPr>
          <a:bodyPr/>
          <a:lstStyle/>
          <a:p>
            <a:pPr>
              <a:defRPr sz="800"/>
            </a:pPr>
            <a:endParaRPr lang="en-US"/>
          </a:p>
        </c:txPr>
        <c:crossAx val="70021120"/>
        <c:crosses val="autoZero"/>
        <c:crossBetween val="midCat"/>
      </c:valAx>
      <c:valAx>
        <c:axId val="70021120"/>
        <c:scaling>
          <c:orientation val="minMax"/>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800"/>
            </a:pPr>
            <a:endParaRPr lang="en-US"/>
          </a:p>
        </c:txPr>
        <c:crossAx val="70010752"/>
        <c:crosses val="autoZero"/>
        <c:crossBetween val="midCat"/>
      </c:valAx>
    </c:plotArea>
    <c:legend>
      <c:legendPos val="t"/>
      <c:layout/>
      <c:txPr>
        <a:bodyPr/>
        <a:lstStyle/>
        <a:p>
          <a:pPr>
            <a:defRPr sz="900"/>
          </a:pPr>
          <a:endParaRPr lang="en-US"/>
        </a:p>
      </c:txPr>
    </c:legend>
    <c:plotVisOnly val="1"/>
  </c:chart>
  <c:spPr>
    <a:ln>
      <a:solidFill>
        <a:prstClr val="black"/>
      </a:solidFill>
    </a:ln>
  </c:spPr>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1" dt="2013-01-10T13:51:07.680" idx="4">
    <p:pos x="15" y="216"/>
    <p:text>When we hold the temperature at 70 deg C, the RFU value is decreasing for a moment..
PLEASE SEE MY EXPLANATION ON THE WIKI POST, I.E., SOFTWARE LIMITATION AND SHOULD BE TAKEN CARE OF WHEN THE EXPT IS PERFORMED ON THE SPEC 
</p:text>
  </p:cm>
  <p:cm authorId="0" dt="2013-01-10T17:20:55.744" idx="2">
    <p:pos x="10" y="10"/>
    <p:text>When we hold the temperature at 70 deg C, the RFU value is decreasing for a moment and then increasing.The final value of RFU at 4000 seconds is almost equal to the value that we obtained at 1600th second. Does this shows there is a reduction of double stranded DNA and then a formation of double stranded DNA? or Is there any error in reading the RFU value? If we consider the increasing part alone to measure the rate, the increasing in RFU value is due to decreasing RFU value for sometime.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1-10T17:21:48.679" idx="3">
    <p:pos x="10" y="10"/>
    <p:text>I have the same question for this temperature as well.</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3-01-10T09:38:01.034" idx="1">
    <p:pos x="10" y="10"/>
    <p:text>As I have mentioned before, if we consider only the increasing part of the curve then we need to understand why there is a decrease in RFU value during the first few cycles.
Can we extend reaction time further more to see the saturation in plot II. Because, in principle, at 70 deg C, the concentration of double stranded DNA should be higher than 74 deg C. If we leave increase the reaction time further, will these do curve intersect or meet at some time. This will give more understanding about reaction rate with respect to temperature. </p:text>
  </p:cm>
  <p:cm authorId="1" dt="2013-01-10T13:40:12.995" idx="3">
    <p:pos x="15" y="198"/>
    <p:text>As I have mentioned before, if we consider only the increasing part of the curve then we need to understand why there is a decrease in RFU value during the first few cycles.
AS I EXPLAINED ON MY WIKI POST, THIS MAY BE A LIMITATION OF THE SOFTWARE.
Can we extend reaction time further more to see the saturation in plot II. Because, in principle, at 70 deg C, the concentration of double stranded DNA should be higher than 74 deg C. If we leave increase the reaction time further, will these do curve intersect or meet at some time. This will give more understanding about reaction rate with respect to temperature. 
IN THIS EXPT THE INCUBN AT CONST TEMP WAS CARRIED OUT FOR A TOTAL OF 40MINS AND THE ENTIRE TIME RANGE HAS BEEN PLOTTED. IT IS ALSO LONGER THAN THE INCUBN TIME FOR PROTOCOL II
WE COULD TRY A LONGER INCUBN BUT IF PROTOCOL II WORKS BETTER, PERHAPS WE COULD TRY SOME PRELIMINARY CACLULATIONS WITH IT AND WHEN WE HAVE THE PROTOCOL FROM AGILENT, WE COULD DO CONFIRMATION EXPTS. ON THE UV-VIS SPEC.</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3-01-10T17:55:55.234" idx="8">
    <p:pos x="10" y="10"/>
    <p:text>When we decrease the temperature from 90 to 65 deg C, we don't assume that at each temperature the reaction reaches equilibrium. Still there is an extend reaction proceeds to from double stranded DNA. Similarly when we increase the temperature from 65 to 70 deg C, the double stranded DNA melts and that is why the RFU value is decreasing. When we hold the reaction at 70 deg C, then we are allowing the reaction to reach equilibrium and that why the RFU value is increasing. In order to confirm this, we need to extend the reaction time to see whether RFU value saturates? This protocol both quantively and qualitatively consistent with the reaction kinetics.</p:text>
  </p:cm>
  <p:cm authorId="1" dt="2013-01-10T13:31:16.329" idx="2">
    <p:pos x="5" y="198"/>
    <p:text>The curve has been updated. (The original expt WAS done to saturation).</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3-01-10T17:57:02.858" idx="7">
    <p:pos x="10" y="10"/>
    <p:text>This protocol gives better understanding than the first protocol.</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C5186B-2EC4-49FD-8E10-9E4667E8A4F7}" type="datetimeFigureOut">
              <a:rPr lang="en-US" smtClean="0"/>
              <a:pPr/>
              <a:t>1/10/2013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F263C-09C2-409C-86D8-73DE97C9DB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933171-CD38-43CA-9B16-E89DD9EC879E}"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71B46-AB51-4EF4-A5C3-A168EEE25117}"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AE5E8-225A-4E92-8FF2-34F11AD4AA35}"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2BFF-6CCC-486B-A33A-609A70C6E056}"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13B9B-9F60-4D5C-8D18-68807D217A30}"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EF8C39-D5A0-435D-B744-B400CDAC6BDE}"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7A0999-33AC-4F4A-8766-9B8CCAB560A0}" type="datetime1">
              <a:rPr lang="en-US" smtClean="0"/>
              <a:pPr/>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C13B7E-C6BD-4489-AD59-597DE38FCA9B}" type="datetime1">
              <a:rPr lang="en-US" smtClean="0"/>
              <a:pPr/>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6E1A2-EF27-43E8-961E-9A3CC6A84CE3}" type="datetime1">
              <a:rPr lang="en-US" smtClean="0"/>
              <a:pPr/>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FAED6-16E4-4202-9BFF-8903DB994AE2}"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9CDC7-9F9A-45C4-9FBD-B3721145DCFD}"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56493-BF9D-4CE9-90C4-9D699D77838C}" type="datetime1">
              <a:rPr lang="en-US" smtClean="0"/>
              <a:pPr/>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69D4C-155B-4739-B936-0BCE67E7C0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6.xml"/><Relationship Id="rId4" Type="http://schemas.openxmlformats.org/officeDocument/2006/relationships/comments" Target="../comments/commen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4"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6.xml"/><Relationship Id="rId4" Type="http://schemas.openxmlformats.org/officeDocument/2006/relationships/comments" Target="../comments/commen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2000" dirty="0" smtClean="0"/>
              <a:t>Objective: To develop a </a:t>
            </a:r>
            <a:r>
              <a:rPr lang="en-US" sz="2000" dirty="0" err="1" smtClean="0"/>
              <a:t>standardised</a:t>
            </a:r>
            <a:r>
              <a:rPr lang="en-US" sz="2000" dirty="0" smtClean="0"/>
              <a:t> method for measuring annealing/ melting rates for complementary DNA </a:t>
            </a:r>
            <a:r>
              <a:rPr lang="en-US" sz="2000" dirty="0" err="1" smtClean="0"/>
              <a:t>oligomers</a:t>
            </a:r>
            <a:r>
              <a:rPr lang="en-US" sz="2000" dirty="0" smtClean="0"/>
              <a:t>.</a:t>
            </a:r>
            <a:endParaRPr lang="en-US" sz="2000" dirty="0"/>
          </a:p>
        </p:txBody>
      </p:sp>
      <p:sp>
        <p:nvSpPr>
          <p:cNvPr id="3" name="Content Placeholder 2"/>
          <p:cNvSpPr>
            <a:spLocks noGrp="1"/>
          </p:cNvSpPr>
          <p:nvPr>
            <p:ph idx="1"/>
          </p:nvPr>
        </p:nvSpPr>
        <p:spPr>
          <a:xfrm>
            <a:off x="457200" y="1371600"/>
            <a:ext cx="8229600" cy="5105400"/>
          </a:xfrm>
        </p:spPr>
        <p:txBody>
          <a:bodyPr>
            <a:noAutofit/>
          </a:bodyPr>
          <a:lstStyle/>
          <a:p>
            <a:pPr algn="just"/>
            <a:r>
              <a:rPr lang="en-US" sz="1300" dirty="0" smtClean="0"/>
              <a:t>Briefly,</a:t>
            </a:r>
          </a:p>
          <a:p>
            <a:pPr lvl="1" algn="just"/>
            <a:r>
              <a:rPr lang="en-US" sz="1300" dirty="0" smtClean="0"/>
              <a:t>Complementary </a:t>
            </a:r>
            <a:r>
              <a:rPr lang="en-US" sz="1300" dirty="0" err="1" smtClean="0"/>
              <a:t>oligomers</a:t>
            </a:r>
            <a:r>
              <a:rPr lang="en-US" sz="1300" dirty="0" smtClean="0"/>
              <a:t> are mixed together in a standard buffer in equal </a:t>
            </a:r>
            <a:r>
              <a:rPr lang="en-US" sz="1300" dirty="0" err="1" smtClean="0"/>
              <a:t>molarity</a:t>
            </a:r>
            <a:r>
              <a:rPr lang="en-US" sz="1300" dirty="0" smtClean="0"/>
              <a:t>. A </a:t>
            </a:r>
            <a:r>
              <a:rPr lang="en-US" sz="1300" dirty="0" err="1" smtClean="0"/>
              <a:t>dsDNA</a:t>
            </a:r>
            <a:r>
              <a:rPr lang="en-US" sz="1300" dirty="0" smtClean="0"/>
              <a:t> specific dye, SYBR Green I is added to the reaction mix to monitor the amount a </a:t>
            </a:r>
            <a:r>
              <a:rPr lang="en-US" sz="1300" dirty="0" err="1" smtClean="0"/>
              <a:t>dsDNA</a:t>
            </a:r>
            <a:r>
              <a:rPr lang="en-US" sz="1300" dirty="0" smtClean="0"/>
              <a:t> present at any given instant of time. </a:t>
            </a:r>
          </a:p>
          <a:p>
            <a:pPr lvl="1" algn="just"/>
            <a:r>
              <a:rPr lang="en-US" sz="1300" dirty="0" smtClean="0"/>
              <a:t>When SYBR Green I binds to </a:t>
            </a:r>
            <a:r>
              <a:rPr lang="en-US" sz="1300" dirty="0" err="1" smtClean="0"/>
              <a:t>dsDNA</a:t>
            </a:r>
            <a:r>
              <a:rPr lang="en-US" sz="1300" dirty="0" smtClean="0"/>
              <a:t>  it is highly fluorescent. Thus, the fluorescent signal of a sample is directly proportional and therefore a measure of the amount of </a:t>
            </a:r>
            <a:r>
              <a:rPr lang="en-US" sz="1300" dirty="0" err="1" smtClean="0"/>
              <a:t>dsDNA</a:t>
            </a:r>
            <a:r>
              <a:rPr lang="en-US" sz="1300" dirty="0" smtClean="0"/>
              <a:t> present in the sample.</a:t>
            </a:r>
          </a:p>
          <a:p>
            <a:pPr lvl="1" algn="just"/>
            <a:r>
              <a:rPr lang="en-US" sz="1300" dirty="0" smtClean="0"/>
              <a:t>As the temperature of the sample is decreased, the complementary </a:t>
            </a:r>
            <a:r>
              <a:rPr lang="en-US" sz="1300" dirty="0" err="1" smtClean="0"/>
              <a:t>oligomers</a:t>
            </a:r>
            <a:r>
              <a:rPr lang="en-US" sz="1300" dirty="0" smtClean="0"/>
              <a:t> anneal resulting in the formation of </a:t>
            </a:r>
            <a:r>
              <a:rPr lang="en-US" sz="1300" dirty="0" err="1" smtClean="0"/>
              <a:t>dsDNA</a:t>
            </a:r>
            <a:r>
              <a:rPr lang="en-US" sz="1300" dirty="0" smtClean="0"/>
              <a:t> seen as increasing fluorescence. Conversely, when temperature is increased, annealed </a:t>
            </a:r>
            <a:r>
              <a:rPr lang="en-US" sz="1300" dirty="0" err="1" smtClean="0"/>
              <a:t>oligomers</a:t>
            </a:r>
            <a:r>
              <a:rPr lang="en-US" sz="1300" dirty="0" smtClean="0"/>
              <a:t> will denature/ melt , seen as decreasing fluorescence.</a:t>
            </a:r>
          </a:p>
          <a:p>
            <a:pPr lvl="1" algn="just"/>
            <a:r>
              <a:rPr lang="en-US" sz="1300" dirty="0" smtClean="0"/>
              <a:t>To determine the rate of annealing/ melting at any given temperature, two approaches have been tried:</a:t>
            </a:r>
          </a:p>
          <a:p>
            <a:pPr marL="1314450" lvl="2" indent="-400050" algn="just">
              <a:buFont typeface="+mj-lt"/>
              <a:buAutoNum type="romanUcPeriod"/>
            </a:pPr>
            <a:r>
              <a:rPr lang="en-US" sz="1300" dirty="0" smtClean="0"/>
              <a:t>The complementary </a:t>
            </a:r>
            <a:r>
              <a:rPr lang="en-US" sz="1300" dirty="0" err="1" smtClean="0"/>
              <a:t>oligomers</a:t>
            </a:r>
            <a:r>
              <a:rPr lang="en-US" sz="1300" dirty="0" smtClean="0"/>
              <a:t>  are cooled from 90</a:t>
            </a:r>
            <a:r>
              <a:rPr lang="en-US" sz="1300" baseline="30000" dirty="0" smtClean="0"/>
              <a:t>o</a:t>
            </a:r>
            <a:r>
              <a:rPr lang="en-US" sz="1300" dirty="0" smtClean="0"/>
              <a:t>C to the hold temperature being tested, say, 70</a:t>
            </a:r>
            <a:r>
              <a:rPr lang="en-US" sz="1300" baseline="30000" dirty="0" smtClean="0"/>
              <a:t>o</a:t>
            </a:r>
            <a:r>
              <a:rPr lang="en-US" sz="1300" dirty="0" smtClean="0"/>
              <a:t>C. The ramp down rate and hold time are known (and user programmed), thus the time elapsed since start of incubation can be calculated. Once at the desired temperature, the sample is incubated for a prolonged period of time so that the change in fluorescence over time can be monitored in real time. </a:t>
            </a:r>
          </a:p>
          <a:p>
            <a:pPr marL="1314450" lvl="2" indent="-400050" algn="just">
              <a:buFont typeface="+mj-lt"/>
              <a:buAutoNum type="romanUcPeriod"/>
            </a:pPr>
            <a:r>
              <a:rPr lang="en-US" sz="1300" dirty="0" smtClean="0"/>
              <a:t>the complementary </a:t>
            </a:r>
            <a:r>
              <a:rPr lang="en-US" sz="1300" dirty="0" err="1" smtClean="0"/>
              <a:t>oligomers</a:t>
            </a:r>
            <a:r>
              <a:rPr lang="en-US" sz="1300" dirty="0" smtClean="0"/>
              <a:t> are cooled from 90</a:t>
            </a:r>
            <a:r>
              <a:rPr lang="en-US" sz="1300" baseline="30000" dirty="0" smtClean="0"/>
              <a:t>o</a:t>
            </a:r>
            <a:r>
              <a:rPr lang="en-US" sz="1300" dirty="0" smtClean="0"/>
              <a:t>C to 65</a:t>
            </a:r>
            <a:r>
              <a:rPr lang="en-US" sz="1300" baseline="30000" dirty="0" smtClean="0"/>
              <a:t>o</a:t>
            </a:r>
            <a:r>
              <a:rPr lang="en-US" sz="1300" dirty="0" smtClean="0"/>
              <a:t>C. Then the sample is heated up to the temperature being tested, say 70</a:t>
            </a:r>
            <a:r>
              <a:rPr lang="en-US" sz="1300" baseline="30000" dirty="0" smtClean="0"/>
              <a:t>o</a:t>
            </a:r>
            <a:r>
              <a:rPr lang="en-US" sz="1300" dirty="0" smtClean="0"/>
              <a:t>C. The ramp-up rate and the hold time are known (and user programmed), thus the time elapsed since start of incubation can be calculated. Once at the desired temperature, the sample is incubated for a prolonged period of time so that the change in fluorescence over time can be monitored in real time. </a:t>
            </a:r>
          </a:p>
          <a:p>
            <a:pPr lvl="1" algn="just">
              <a:buNone/>
            </a:pPr>
            <a:r>
              <a:rPr lang="en-US" sz="1300" dirty="0"/>
              <a:t>	</a:t>
            </a:r>
          </a:p>
        </p:txBody>
      </p:sp>
      <p:sp>
        <p:nvSpPr>
          <p:cNvPr id="4" name="Slide Number Placeholder 3"/>
          <p:cNvSpPr>
            <a:spLocks noGrp="1"/>
          </p:cNvSpPr>
          <p:nvPr>
            <p:ph type="sldNum" sz="quarter" idx="12"/>
          </p:nvPr>
        </p:nvSpPr>
        <p:spPr/>
        <p:txBody>
          <a:bodyPr/>
          <a:lstStyle/>
          <a:p>
            <a:fld id="{CD069D4C-155B-4739-B936-0BCE67E7C03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p:nvPr/>
        </p:nvGraphicFramePr>
        <p:xfrm>
          <a:off x="990600" y="1676400"/>
          <a:ext cx="4727448" cy="4041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70</a:t>
            </a:r>
            <a:r>
              <a:rPr lang="en-US" sz="2000" baseline="30000" dirty="0"/>
              <a:t>o</a:t>
            </a:r>
            <a:r>
              <a:rPr lang="en-US" sz="2000" dirty="0"/>
              <a:t>C): </a:t>
            </a:r>
            <a:r>
              <a:rPr lang="en-US" sz="2000" dirty="0" smtClean="0"/>
              <a:t> RFU </a:t>
            </a:r>
            <a:r>
              <a:rPr lang="en-US" sz="2000" dirty="0" err="1"/>
              <a:t>vs</a:t>
            </a:r>
            <a:r>
              <a:rPr lang="en-US" sz="2000" dirty="0"/>
              <a:t> </a:t>
            </a:r>
            <a:r>
              <a:rPr lang="en-US" sz="2000" dirty="0" smtClean="0"/>
              <a:t>time (to saturation)</a:t>
            </a:r>
            <a:endParaRPr lang="en-US" sz="2000" dirty="0"/>
          </a:p>
        </p:txBody>
      </p:sp>
      <p:sp>
        <p:nvSpPr>
          <p:cNvPr id="7" name="TextBox 6"/>
          <p:cNvSpPr txBox="1"/>
          <p:nvPr/>
        </p:nvSpPr>
        <p:spPr>
          <a:xfrm>
            <a:off x="1362974" y="5358166"/>
            <a:ext cx="1459054"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a:t>
            </a:r>
            <a:r>
              <a:rPr lang="en-US" sz="1050" b="1" dirty="0" smtClean="0">
                <a:solidFill>
                  <a:srgbClr val="C00000"/>
                </a:solidFill>
              </a:rPr>
              <a:t>70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9" name="Straight Arrow Connector 8"/>
          <p:cNvCxnSpPr/>
          <p:nvPr/>
        </p:nvCxnSpPr>
        <p:spPr>
          <a:xfrm>
            <a:off x="2360828" y="5486753"/>
            <a:ext cx="30175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727854" y="5486753"/>
            <a:ext cx="36576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148114" y="1807853"/>
            <a:ext cx="0" cy="310896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CD069D4C-155B-4739-B936-0BCE67E7C03B}" type="slidenum">
              <a:rPr lang="en-US" smtClean="0"/>
              <a:pPr/>
              <a:t>10</a:t>
            </a:fld>
            <a:endParaRPr lang="en-US"/>
          </a:p>
        </p:txBody>
      </p:sp>
      <p:graphicFrame>
        <p:nvGraphicFramePr>
          <p:cNvPr id="14" name="Chart 13"/>
          <p:cNvGraphicFramePr/>
          <p:nvPr/>
        </p:nvGraphicFramePr>
        <p:xfrm>
          <a:off x="5791200" y="2743200"/>
          <a:ext cx="2670048" cy="205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nvGraphicFramePr>
        <p:xfrm>
          <a:off x="990600" y="1600200"/>
          <a:ext cx="4727448" cy="404164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74</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a:t>
            </a:r>
            <a:r>
              <a:rPr lang="en-US" sz="2000" dirty="0" smtClean="0"/>
              <a:t>time (to saturation)</a:t>
            </a:r>
            <a:endParaRPr lang="en-US" sz="2000" dirty="0"/>
          </a:p>
        </p:txBody>
      </p:sp>
      <p:sp>
        <p:nvSpPr>
          <p:cNvPr id="6" name="TextBox 5"/>
          <p:cNvSpPr txBox="1"/>
          <p:nvPr/>
        </p:nvSpPr>
        <p:spPr>
          <a:xfrm>
            <a:off x="1333500" y="5268318"/>
            <a:ext cx="1824538"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a:t>
            </a:r>
            <a:r>
              <a:rPr lang="en-US" sz="1050" b="1" dirty="0" smtClean="0">
                <a:solidFill>
                  <a:srgbClr val="C00000"/>
                </a:solidFill>
              </a:rPr>
              <a:t>74</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2743200" y="5396905"/>
            <a:ext cx="27432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22460" y="5396905"/>
            <a:ext cx="6858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95550" y="1733550"/>
            <a:ext cx="0" cy="301752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11</a:t>
            </a:fld>
            <a:endParaRPr lang="en-US"/>
          </a:p>
        </p:txBody>
      </p:sp>
      <p:graphicFrame>
        <p:nvGraphicFramePr>
          <p:cNvPr id="12" name="Chart 11"/>
          <p:cNvGraphicFramePr/>
          <p:nvPr/>
        </p:nvGraphicFramePr>
        <p:xfrm>
          <a:off x="5867400" y="2514600"/>
          <a:ext cx="2670048" cy="205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nvGraphicFramePr>
        <p:xfrm>
          <a:off x="914400" y="1600200"/>
          <a:ext cx="4727448" cy="404164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78</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a:t>
            </a:r>
            <a:r>
              <a:rPr lang="en-US" sz="2000" dirty="0" smtClean="0"/>
              <a:t>time (to saturation)</a:t>
            </a:r>
            <a:endParaRPr lang="en-US" sz="2000" dirty="0"/>
          </a:p>
        </p:txBody>
      </p:sp>
      <p:sp>
        <p:nvSpPr>
          <p:cNvPr id="6" name="TextBox 5"/>
          <p:cNvSpPr txBox="1"/>
          <p:nvPr/>
        </p:nvSpPr>
        <p:spPr>
          <a:xfrm>
            <a:off x="1371600" y="5165782"/>
            <a:ext cx="2098651"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a:t>
            </a:r>
            <a:r>
              <a:rPr lang="en-US" sz="1050" b="1" dirty="0" smtClean="0">
                <a:solidFill>
                  <a:srgbClr val="C00000"/>
                </a:solidFill>
              </a:rPr>
              <a:t> 78</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023580" y="5294369"/>
            <a:ext cx="237744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37898" y="5294369"/>
            <a:ext cx="100584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800350" y="1730853"/>
            <a:ext cx="0" cy="28346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12</a:t>
            </a:fld>
            <a:endParaRPr lang="en-US"/>
          </a:p>
        </p:txBody>
      </p:sp>
      <p:graphicFrame>
        <p:nvGraphicFramePr>
          <p:cNvPr id="12" name="Chart 11"/>
          <p:cNvGraphicFramePr/>
          <p:nvPr/>
        </p:nvGraphicFramePr>
        <p:xfrm>
          <a:off x="5715000" y="2667000"/>
          <a:ext cx="2670048" cy="205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80</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a:t>
            </a:r>
            <a:r>
              <a:rPr lang="en-US" sz="2000" dirty="0" smtClean="0"/>
              <a:t>time (to saturation)</a:t>
            </a:r>
            <a:endParaRPr lang="en-US" sz="2000" dirty="0"/>
          </a:p>
        </p:txBody>
      </p:sp>
      <p:graphicFrame>
        <p:nvGraphicFramePr>
          <p:cNvPr id="4" name="Chart 3"/>
          <p:cNvGraphicFramePr/>
          <p:nvPr/>
        </p:nvGraphicFramePr>
        <p:xfrm>
          <a:off x="887104" y="1940256"/>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715000" y="28956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324968" y="5572540"/>
            <a:ext cx="1550424"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80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2451109" y="5701127"/>
            <a:ext cx="283464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60274" y="5701127"/>
            <a:ext cx="36576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11079" y="2064081"/>
            <a:ext cx="0" cy="309067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2000" dirty="0" smtClean="0"/>
              <a:t>Normalized </a:t>
            </a:r>
            <a:r>
              <a:rPr lang="en-US" sz="2000" dirty="0"/>
              <a:t>RFU </a:t>
            </a:r>
            <a:r>
              <a:rPr lang="en-US" sz="2000" dirty="0" err="1"/>
              <a:t>vs</a:t>
            </a:r>
            <a:r>
              <a:rPr lang="en-US" sz="2000" dirty="0"/>
              <a:t> time at fixed temperature</a:t>
            </a:r>
          </a:p>
        </p:txBody>
      </p:sp>
      <p:graphicFrame>
        <p:nvGraphicFramePr>
          <p:cNvPr id="3" name="Chart 2"/>
          <p:cNvGraphicFramePr/>
          <p:nvPr/>
        </p:nvGraphicFramePr>
        <p:xfrm>
          <a:off x="2286000" y="2649936"/>
          <a:ext cx="45720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71500" y="1583136"/>
            <a:ext cx="8001000" cy="954107"/>
          </a:xfrm>
          <a:prstGeom prst="rect">
            <a:avLst/>
          </a:prstGeom>
          <a:noFill/>
        </p:spPr>
        <p:txBody>
          <a:bodyPr wrap="square" rtlCol="0">
            <a:spAutoFit/>
          </a:bodyPr>
          <a:lstStyle/>
          <a:p>
            <a:pPr algn="just"/>
            <a:r>
              <a:rPr lang="en-US" sz="1400" dirty="0" smtClean="0"/>
              <a:t>To determine the net gain or loss of fluorescent signal as a consequence of prolonged incubation at a particular temperature, the starting RFUs (initial RFU at step 4) at each of the tested temperatures (70</a:t>
            </a:r>
            <a:r>
              <a:rPr lang="en-US" sz="1400" baseline="30000" dirty="0" smtClean="0"/>
              <a:t>o</a:t>
            </a:r>
            <a:r>
              <a:rPr lang="en-US" sz="1400" dirty="0" smtClean="0"/>
              <a:t>, 74</a:t>
            </a:r>
            <a:r>
              <a:rPr lang="en-US" sz="1400" baseline="30000" dirty="0" smtClean="0"/>
              <a:t>o</a:t>
            </a:r>
            <a:r>
              <a:rPr lang="en-US" sz="1400" dirty="0" smtClean="0"/>
              <a:t>, 78</a:t>
            </a:r>
            <a:r>
              <a:rPr lang="en-US" sz="1400" baseline="30000" dirty="0" smtClean="0"/>
              <a:t>o</a:t>
            </a:r>
            <a:r>
              <a:rPr lang="en-US" sz="1400" dirty="0" smtClean="0"/>
              <a:t> and 80</a:t>
            </a:r>
            <a:r>
              <a:rPr lang="en-US" sz="1400" baseline="30000" dirty="0" smtClean="0"/>
              <a:t>o</a:t>
            </a:r>
            <a:r>
              <a:rPr lang="en-US" sz="1400" dirty="0" smtClean="0"/>
              <a:t>C) was normalized to 0.  The following curves represent the change in fluorescent signal over a period of 20mins.</a:t>
            </a:r>
            <a:endParaRPr lang="en-US" sz="1400" dirty="0"/>
          </a:p>
        </p:txBody>
      </p:sp>
      <p:sp>
        <p:nvSpPr>
          <p:cNvPr id="5" name="Slide Number Placeholder 4"/>
          <p:cNvSpPr>
            <a:spLocks noGrp="1"/>
          </p:cNvSpPr>
          <p:nvPr>
            <p:ph type="sldNum" sz="quarter" idx="12"/>
          </p:nvPr>
        </p:nvSpPr>
        <p:spPr/>
        <p:txBody>
          <a:bodyPr/>
          <a:lstStyle/>
          <a:p>
            <a:fld id="{CD069D4C-155B-4739-B936-0BCE67E7C03B}"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86"/>
            <a:ext cx="8229600" cy="1143000"/>
          </a:xfrm>
        </p:spPr>
        <p:txBody>
          <a:bodyPr vert="horz" lIns="91440" tIns="45720" rIns="91440" bIns="45720" rtlCol="0" anchor="ctr">
            <a:normAutofit/>
          </a:bodyPr>
          <a:lstStyle/>
          <a:p>
            <a:r>
              <a:rPr lang="en-US" sz="2000" dirty="0" err="1"/>
              <a:t>Oligomer</a:t>
            </a:r>
            <a:r>
              <a:rPr lang="en-US" sz="2000" dirty="0"/>
              <a:t> details</a:t>
            </a:r>
          </a:p>
        </p:txBody>
      </p:sp>
      <p:graphicFrame>
        <p:nvGraphicFramePr>
          <p:cNvPr id="3" name="Table 2"/>
          <p:cNvGraphicFramePr>
            <a:graphicFrameLocks noGrp="1"/>
          </p:cNvGraphicFramePr>
          <p:nvPr/>
        </p:nvGraphicFramePr>
        <p:xfrm>
          <a:off x="361950" y="830952"/>
          <a:ext cx="8420100" cy="2143760"/>
        </p:xfrm>
        <a:graphic>
          <a:graphicData uri="http://schemas.openxmlformats.org/drawingml/2006/table">
            <a:tbl>
              <a:tblPr firstRow="1" bandRow="1">
                <a:tableStyleId>{5C22544A-7EE6-4342-B048-85BDC9FD1C3A}</a:tableStyleId>
              </a:tblPr>
              <a:tblGrid>
                <a:gridCol w="1478280"/>
                <a:gridCol w="821267"/>
                <a:gridCol w="4024207"/>
                <a:gridCol w="534246"/>
                <a:gridCol w="1562100"/>
              </a:tblGrid>
              <a:tr h="370840">
                <a:tc>
                  <a:txBody>
                    <a:bodyPr/>
                    <a:lstStyle/>
                    <a:p>
                      <a:pPr algn="ctr"/>
                      <a:r>
                        <a:rPr lang="en-US" sz="1400" dirty="0" smtClean="0"/>
                        <a:t>Name</a:t>
                      </a:r>
                      <a:endParaRPr lang="en-US" sz="1400" dirty="0"/>
                    </a:p>
                  </a:txBody>
                  <a:tcPr anchor="ctr"/>
                </a:tc>
                <a:tc>
                  <a:txBody>
                    <a:bodyPr/>
                    <a:lstStyle/>
                    <a:p>
                      <a:pPr algn="ctr"/>
                      <a:r>
                        <a:rPr lang="en-US" sz="1400" dirty="0" smtClean="0"/>
                        <a:t>Size</a:t>
                      </a:r>
                      <a:endParaRPr lang="en-US" sz="1400" dirty="0"/>
                    </a:p>
                  </a:txBody>
                  <a:tcPr anchor="ctr"/>
                </a:tc>
                <a:tc>
                  <a:txBody>
                    <a:bodyPr/>
                    <a:lstStyle/>
                    <a:p>
                      <a:pPr algn="ctr"/>
                      <a:r>
                        <a:rPr lang="en-US" sz="1400" dirty="0" smtClean="0"/>
                        <a:t>Sequence</a:t>
                      </a:r>
                      <a:endParaRPr lang="en-US" sz="1400" dirty="0"/>
                    </a:p>
                  </a:txBody>
                  <a:tcPr anchor="ctr"/>
                </a:tc>
                <a:tc>
                  <a:txBody>
                    <a:bodyPr/>
                    <a:lstStyle/>
                    <a:p>
                      <a:pPr algn="ctr"/>
                      <a:r>
                        <a:rPr lang="en-US" sz="1400" dirty="0" smtClean="0"/>
                        <a:t>%GC</a:t>
                      </a:r>
                      <a:endParaRPr lang="en-US" sz="1400" dirty="0"/>
                    </a:p>
                  </a:txBody>
                  <a:tcPr anchor="ctr"/>
                </a:tc>
                <a:tc>
                  <a:txBody>
                    <a:bodyPr/>
                    <a:lstStyle/>
                    <a:p>
                      <a:pPr algn="ctr"/>
                      <a:r>
                        <a:rPr lang="en-US" sz="1400" dirty="0" smtClean="0"/>
                        <a:t>Melting</a:t>
                      </a:r>
                      <a:r>
                        <a:rPr lang="en-US" sz="1400" baseline="0" dirty="0" smtClean="0"/>
                        <a:t> Temperature, Tm* (width/ range of melting)</a:t>
                      </a:r>
                      <a:endParaRPr lang="en-US" sz="1400" dirty="0"/>
                    </a:p>
                  </a:txBody>
                  <a:tcPr anchor="ctr"/>
                </a:tc>
              </a:tr>
              <a:tr h="370840">
                <a:tc>
                  <a:txBody>
                    <a:bodyPr/>
                    <a:lstStyle/>
                    <a:p>
                      <a:r>
                        <a:rPr lang="en-US" sz="1200" dirty="0" smtClean="0"/>
                        <a:t>A1a16</a:t>
                      </a:r>
                      <a:endParaRPr lang="en-US" sz="1200" dirty="0"/>
                    </a:p>
                  </a:txBody>
                  <a:tcPr anchor="ctr"/>
                </a:tc>
                <a:tc>
                  <a:txBody>
                    <a:bodyPr/>
                    <a:lstStyle/>
                    <a:p>
                      <a:pPr algn="ctr"/>
                      <a:r>
                        <a:rPr lang="en-US" sz="1200" dirty="0" smtClean="0"/>
                        <a:t>40bases</a:t>
                      </a:r>
                      <a:endParaRPr lang="en-US" sz="1200" dirty="0"/>
                    </a:p>
                  </a:txBody>
                  <a:tcPr anchor="ctr"/>
                </a:tc>
                <a:tc>
                  <a:txBody>
                    <a:bodyPr/>
                    <a:lstStyle/>
                    <a:p>
                      <a:r>
                        <a:rPr lang="en-US" sz="1200" dirty="0" smtClean="0"/>
                        <a:t>5’- GACTGCAAAGATGGAAACGACCTTCTATGACGATGCCCTC-3'</a:t>
                      </a:r>
                      <a:endParaRPr lang="en-US" sz="1200" dirty="0"/>
                    </a:p>
                  </a:txBody>
                  <a:tcPr anchor="ctr"/>
                </a:tc>
                <a:tc>
                  <a:txBody>
                    <a:bodyPr/>
                    <a:lstStyle/>
                    <a:p>
                      <a:pPr algn="ctr"/>
                      <a:r>
                        <a:rPr lang="en-US" sz="1200" dirty="0" smtClean="0"/>
                        <a:t>50</a:t>
                      </a:r>
                      <a:endParaRPr lang="en-US" sz="1200" dirty="0"/>
                    </a:p>
                  </a:txBody>
                  <a:tcPr anchor="ctr"/>
                </a:tc>
                <a:tc rowSpan="2">
                  <a:txBody>
                    <a:bodyPr/>
                    <a:lstStyle/>
                    <a:p>
                      <a:r>
                        <a:rPr lang="en-US" sz="1200" dirty="0" smtClean="0"/>
                        <a:t>79.8</a:t>
                      </a:r>
                      <a:r>
                        <a:rPr lang="en-US" sz="1200" baseline="30000" dirty="0" smtClean="0"/>
                        <a:t>o</a:t>
                      </a:r>
                      <a:r>
                        <a:rPr lang="en-US" sz="1200" dirty="0" smtClean="0"/>
                        <a:t>C (4.7</a:t>
                      </a:r>
                      <a:r>
                        <a:rPr lang="en-US" sz="1200" baseline="30000" dirty="0" smtClean="0"/>
                        <a:t>o</a:t>
                      </a:r>
                      <a:r>
                        <a:rPr lang="en-US" sz="1200" dirty="0" smtClean="0"/>
                        <a:t>C)</a:t>
                      </a:r>
                      <a:endParaRPr lang="en-US" sz="1200" dirty="0"/>
                    </a:p>
                  </a:txBody>
                  <a:tcPr anchor="ctr"/>
                </a:tc>
              </a:tr>
              <a:tr h="370840">
                <a:tc>
                  <a:txBody>
                    <a:bodyPr/>
                    <a:lstStyle/>
                    <a:p>
                      <a:r>
                        <a:rPr lang="en-US" sz="1200" dirty="0" smtClean="0"/>
                        <a:t>A2 (complementary</a:t>
                      </a:r>
                      <a:r>
                        <a:rPr lang="en-US" sz="1200" baseline="0" dirty="0" smtClean="0"/>
                        <a:t> </a:t>
                      </a:r>
                      <a:r>
                        <a:rPr lang="en-US" sz="1200" baseline="0" dirty="0" err="1" smtClean="0"/>
                        <a:t>oligo</a:t>
                      </a:r>
                      <a:r>
                        <a:rPr lang="en-US" sz="1200" baseline="0" dirty="0" smtClean="0"/>
                        <a:t>)</a:t>
                      </a:r>
                      <a:endParaRPr lang="en-US" sz="1200" dirty="0"/>
                    </a:p>
                  </a:txBody>
                  <a:tcPr anchor="ctr"/>
                </a:tc>
                <a:tc>
                  <a:txBody>
                    <a:bodyPr/>
                    <a:lstStyle/>
                    <a:p>
                      <a:pPr algn="ctr"/>
                      <a:r>
                        <a:rPr lang="en-US" sz="1200" dirty="0" smtClean="0"/>
                        <a:t>40bases</a:t>
                      </a:r>
                      <a:endParaRPr lang="en-US" sz="1200" dirty="0"/>
                    </a:p>
                  </a:txBody>
                  <a:tcPr anchor="ctr"/>
                </a:tc>
                <a:tc>
                  <a:txBody>
                    <a:bodyPr/>
                    <a:lstStyle/>
                    <a:p>
                      <a:r>
                        <a:rPr lang="en-US" sz="1200" dirty="0" smtClean="0"/>
                        <a:t>5'-GAGGGCATCGTCATAGAAGGTCGTTTCCATCTTTGCAGTC-3'</a:t>
                      </a:r>
                      <a:endParaRPr lang="en-US" sz="1200" dirty="0"/>
                    </a:p>
                  </a:txBody>
                  <a:tcPr anchor="ctr"/>
                </a:tc>
                <a:tc>
                  <a:txBody>
                    <a:bodyPr/>
                    <a:lstStyle/>
                    <a:p>
                      <a:pPr algn="ctr"/>
                      <a:r>
                        <a:rPr lang="en-US" sz="1200" dirty="0" smtClean="0"/>
                        <a:t>50</a:t>
                      </a:r>
                      <a:endParaRPr lang="en-US" sz="1200" dirty="0"/>
                    </a:p>
                  </a:txBody>
                  <a:tcPr anchor="ctr"/>
                </a:tc>
                <a:tc vMerge="1">
                  <a:txBody>
                    <a:bodyPr/>
                    <a:lstStyle/>
                    <a:p>
                      <a:endParaRPr lang="en-US" sz="1200" dirty="0"/>
                    </a:p>
                  </a:txBody>
                  <a:tcPr anchor="ctr"/>
                </a:tc>
              </a:tr>
              <a:tr h="370840">
                <a:tc gridSpan="5">
                  <a:txBody>
                    <a:bodyPr/>
                    <a:lstStyle/>
                    <a:p>
                      <a:r>
                        <a:rPr lang="en-US" sz="1200" dirty="0" smtClean="0"/>
                        <a:t>*: This is the melting temperature in the presence of SYBR Green</a:t>
                      </a:r>
                      <a:endParaRPr lang="en-US" sz="1200" dirty="0"/>
                    </a:p>
                  </a:txBody>
                  <a:tcPr anchor="ctr"/>
                </a:tc>
                <a:tc hMerge="1">
                  <a:txBody>
                    <a:bodyPr/>
                    <a:lstStyle/>
                    <a:p>
                      <a:pPr algn="ctr"/>
                      <a:endParaRPr lang="en-US" sz="1200" dirty="0"/>
                    </a:p>
                  </a:txBody>
                  <a:tcPr anchor="ctr"/>
                </a:tc>
                <a:tc hMerge="1">
                  <a:txBody>
                    <a:bodyPr/>
                    <a:lstStyle/>
                    <a:p>
                      <a:endParaRPr lang="en-US" sz="1200" dirty="0"/>
                    </a:p>
                  </a:txBody>
                  <a:tcPr anchor="ctr"/>
                </a:tc>
                <a:tc hMerge="1">
                  <a:txBody>
                    <a:bodyPr/>
                    <a:lstStyle/>
                    <a:p>
                      <a:pPr algn="ctr"/>
                      <a:endParaRPr lang="en-US" sz="1200" dirty="0"/>
                    </a:p>
                  </a:txBody>
                  <a:tcPr anchor="ctr"/>
                </a:tc>
                <a:tc hMerge="1">
                  <a:txBody>
                    <a:bodyPr/>
                    <a:lstStyle/>
                    <a:p>
                      <a:endParaRPr lang="en-US" sz="1200" dirty="0"/>
                    </a:p>
                  </a:txBody>
                  <a:tcPr anchor="ctr"/>
                </a:tc>
              </a:tr>
            </a:tbl>
          </a:graphicData>
        </a:graphic>
      </p:graphicFrame>
      <p:graphicFrame>
        <p:nvGraphicFramePr>
          <p:cNvPr id="5" name="Chart 4"/>
          <p:cNvGraphicFramePr>
            <a:graphicFrameLocks noChangeAspect="1"/>
          </p:cNvGraphicFramePr>
          <p:nvPr/>
        </p:nvGraphicFramePr>
        <p:xfrm>
          <a:off x="6422479" y="3189510"/>
          <a:ext cx="2667000" cy="1920240"/>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p:cNvPicPr>
            <a:picLocks noChangeAspect="1" noChangeArrowheads="1"/>
          </p:cNvPicPr>
          <p:nvPr/>
        </p:nvPicPr>
        <p:blipFill>
          <a:blip r:embed="rId3" cstate="print"/>
          <a:srcRect/>
          <a:stretch>
            <a:fillRect/>
          </a:stretch>
        </p:blipFill>
        <p:spPr bwMode="auto">
          <a:xfrm>
            <a:off x="45535" y="3189510"/>
            <a:ext cx="3153905" cy="1891048"/>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230461" y="3189510"/>
            <a:ext cx="3140953" cy="1891048"/>
          </a:xfrm>
          <a:prstGeom prst="rect">
            <a:avLst/>
          </a:prstGeom>
          <a:noFill/>
          <a:ln w="9525">
            <a:noFill/>
            <a:miter lim="800000"/>
            <a:headEnd/>
            <a:tailEnd/>
          </a:ln>
        </p:spPr>
      </p:pic>
      <p:sp>
        <p:nvSpPr>
          <p:cNvPr id="7" name="TextBox 6"/>
          <p:cNvSpPr txBox="1"/>
          <p:nvPr/>
        </p:nvSpPr>
        <p:spPr>
          <a:xfrm>
            <a:off x="327087" y="5323110"/>
            <a:ext cx="2590800" cy="1015663"/>
          </a:xfrm>
          <a:prstGeom prst="rect">
            <a:avLst/>
          </a:prstGeom>
          <a:noFill/>
        </p:spPr>
        <p:txBody>
          <a:bodyPr wrap="square" rtlCol="0">
            <a:spAutoFit/>
          </a:bodyPr>
          <a:lstStyle/>
          <a:p>
            <a:pPr algn="just"/>
            <a:r>
              <a:rPr lang="en-US" sz="1200" dirty="0" smtClean="0"/>
              <a:t>Melt Curve of </a:t>
            </a:r>
            <a:r>
              <a:rPr lang="en-US" sz="1200" dirty="0" err="1" smtClean="0"/>
              <a:t>oligo</a:t>
            </a:r>
            <a:r>
              <a:rPr lang="en-US" sz="1200" dirty="0" smtClean="0"/>
              <a:t> pair A1a16-A2 previously performed (also in the presence of 1X SYBR Green)</a:t>
            </a:r>
          </a:p>
          <a:p>
            <a:pPr algn="just"/>
            <a:r>
              <a:rPr lang="en-US" sz="1200" dirty="0" smtClean="0"/>
              <a:t>Multiple plots represent replicate samples</a:t>
            </a:r>
            <a:endParaRPr lang="en-US" sz="1200" dirty="0"/>
          </a:p>
        </p:txBody>
      </p:sp>
      <p:sp>
        <p:nvSpPr>
          <p:cNvPr id="8" name="TextBox 7"/>
          <p:cNvSpPr txBox="1"/>
          <p:nvPr/>
        </p:nvSpPr>
        <p:spPr>
          <a:xfrm>
            <a:off x="3505537" y="5323110"/>
            <a:ext cx="2590800" cy="1200329"/>
          </a:xfrm>
          <a:prstGeom prst="rect">
            <a:avLst/>
          </a:prstGeom>
          <a:noFill/>
        </p:spPr>
        <p:txBody>
          <a:bodyPr wrap="square" rtlCol="0">
            <a:spAutoFit/>
          </a:bodyPr>
          <a:lstStyle/>
          <a:p>
            <a:pPr algn="just"/>
            <a:r>
              <a:rPr lang="en-US" sz="1200" dirty="0" smtClean="0"/>
              <a:t>First derivative of the melt curve of A1a16-A2, the positive peak represents the melting temperature (Tm = 79.8</a:t>
            </a:r>
            <a:r>
              <a:rPr lang="en-US" sz="1200" baseline="30000" dirty="0" smtClean="0"/>
              <a:t>o</a:t>
            </a:r>
            <a:r>
              <a:rPr lang="en-US" sz="1200" dirty="0" smtClean="0"/>
              <a:t>C, see table above).</a:t>
            </a:r>
          </a:p>
          <a:p>
            <a:pPr algn="just"/>
            <a:r>
              <a:rPr lang="en-US" sz="1200" dirty="0" smtClean="0"/>
              <a:t>Multiple plots represent replicate samples</a:t>
            </a:r>
          </a:p>
        </p:txBody>
      </p:sp>
      <p:sp>
        <p:nvSpPr>
          <p:cNvPr id="9" name="TextBox 8"/>
          <p:cNvSpPr txBox="1"/>
          <p:nvPr/>
        </p:nvSpPr>
        <p:spPr>
          <a:xfrm>
            <a:off x="6460579" y="5323110"/>
            <a:ext cx="2590800" cy="1384995"/>
          </a:xfrm>
          <a:prstGeom prst="rect">
            <a:avLst/>
          </a:prstGeom>
          <a:noFill/>
        </p:spPr>
        <p:txBody>
          <a:bodyPr wrap="square" rtlCol="0">
            <a:spAutoFit/>
          </a:bodyPr>
          <a:lstStyle/>
          <a:p>
            <a:pPr algn="just"/>
            <a:r>
              <a:rPr lang="en-US" sz="1200" dirty="0" smtClean="0"/>
              <a:t>Second derivative of the melt curve of A1a16-A2, the positive and negative peaks represent the limits of the range of temperatures over which melting occurs (width = 4.7</a:t>
            </a:r>
            <a:r>
              <a:rPr lang="en-US" sz="1200" baseline="30000" dirty="0" smtClean="0"/>
              <a:t>o</a:t>
            </a:r>
            <a:r>
              <a:rPr lang="en-US" sz="1200" dirty="0" smtClean="0"/>
              <a:t>C, see table above); the point at which the plot cuts the X-axis is the Tm (79.8</a:t>
            </a:r>
            <a:r>
              <a:rPr lang="en-US" sz="1200" baseline="30000" dirty="0" smtClean="0"/>
              <a:t>o</a:t>
            </a:r>
            <a:r>
              <a:rPr lang="en-US" sz="1200" dirty="0" smtClean="0"/>
              <a:t>C). </a:t>
            </a:r>
            <a:endParaRPr lang="en-US" sz="1200" dirty="0"/>
          </a:p>
        </p:txBody>
      </p:sp>
      <p:sp>
        <p:nvSpPr>
          <p:cNvPr id="10" name="Slide Number Placeholder 9"/>
          <p:cNvSpPr>
            <a:spLocks noGrp="1"/>
          </p:cNvSpPr>
          <p:nvPr>
            <p:ph type="sldNum" sz="quarter" idx="12"/>
          </p:nvPr>
        </p:nvSpPr>
        <p:spPr>
          <a:xfrm>
            <a:off x="6948720" y="6492875"/>
            <a:ext cx="2133600" cy="365125"/>
          </a:xfrm>
        </p:spPr>
        <p:txBody>
          <a:bodyPr/>
          <a:lstStyle/>
          <a:p>
            <a:fld id="{CD069D4C-155B-4739-B936-0BCE67E7C03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US" sz="2200" dirty="0"/>
              <a:t>Reaction </a:t>
            </a:r>
            <a:r>
              <a:rPr lang="en-US" sz="2200" dirty="0" smtClean="0"/>
              <a:t>composition:</a:t>
            </a:r>
            <a:r>
              <a:rPr lang="en-US" sz="2000" dirty="0" smtClean="0"/>
              <a:t/>
            </a:r>
            <a:br>
              <a:rPr lang="en-US" sz="2000" dirty="0" smtClean="0"/>
            </a:br>
            <a:r>
              <a:rPr lang="en-US" sz="1800" dirty="0" smtClean="0"/>
              <a:t> Samples are prepared as below. </a:t>
            </a:r>
            <a:br>
              <a:rPr lang="en-US" sz="1800" dirty="0" smtClean="0"/>
            </a:br>
            <a:r>
              <a:rPr lang="en-US" sz="1800" dirty="0" smtClean="0"/>
              <a:t>Buffer blanks are prepared and run simultaneously.</a:t>
            </a:r>
            <a:br>
              <a:rPr lang="en-US" sz="1800" dirty="0" smtClean="0"/>
            </a:br>
            <a:r>
              <a:rPr lang="en-US" sz="1800" dirty="0" smtClean="0"/>
              <a:t>The melting experiment is carried out in </a:t>
            </a:r>
            <a:r>
              <a:rPr lang="en-US" sz="1800" dirty="0" err="1" smtClean="0"/>
              <a:t>BioRad</a:t>
            </a:r>
            <a:r>
              <a:rPr lang="en-US" sz="1800" dirty="0" smtClean="0"/>
              <a:t> CFX96, real time PCR equipment. </a:t>
            </a:r>
            <a:endParaRPr lang="en-US" sz="1800" dirty="0"/>
          </a:p>
        </p:txBody>
      </p:sp>
      <p:sp>
        <p:nvSpPr>
          <p:cNvPr id="4" name="Content Placeholder 3"/>
          <p:cNvSpPr>
            <a:spLocks noGrp="1"/>
          </p:cNvSpPr>
          <p:nvPr>
            <p:ph idx="1"/>
          </p:nvPr>
        </p:nvSpPr>
        <p:spPr>
          <a:xfrm>
            <a:off x="457200" y="4389437"/>
            <a:ext cx="8229600" cy="1706563"/>
          </a:xfrm>
        </p:spPr>
        <p:txBody>
          <a:bodyPr>
            <a:normAutofit lnSpcReduction="10000"/>
          </a:bodyPr>
          <a:lstStyle/>
          <a:p>
            <a:r>
              <a:rPr lang="en-US" sz="1300" dirty="0" smtClean="0"/>
              <a:t>The following are the drawbacks:</a:t>
            </a:r>
          </a:p>
          <a:p>
            <a:pPr lvl="1"/>
            <a:r>
              <a:rPr lang="en-US" sz="1300" dirty="0" smtClean="0"/>
              <a:t>Lack of continuity in RFU numbers as the program progresses from one step to the next. The discontinuity is more obvious in approach II (step 2 to step 3) (see slide 10 for protocol II design and slides 11 and 12 for the described observation) </a:t>
            </a:r>
          </a:p>
          <a:p>
            <a:pPr lvl="1"/>
            <a:r>
              <a:rPr lang="en-US" sz="1300" dirty="0" smtClean="0"/>
              <a:t>Sharp drop in RFU numbers in the first few cycles of step 4 protocol I (see slide 5 for protocol I design and slide 9 for described observation)</a:t>
            </a:r>
          </a:p>
          <a:p>
            <a:pPr lvl="1"/>
            <a:r>
              <a:rPr lang="en-US" sz="1300" dirty="0" smtClean="0"/>
              <a:t>The measurement of the fluorescent signal by the moving optical head of CFX96 takes ~7secs. This results in data points every 8-9secs only and cannot be shortened any further.</a:t>
            </a:r>
            <a:endParaRPr lang="en-US" sz="1300" dirty="0"/>
          </a:p>
        </p:txBody>
      </p:sp>
      <p:graphicFrame>
        <p:nvGraphicFramePr>
          <p:cNvPr id="3" name="Table 2"/>
          <p:cNvGraphicFramePr>
            <a:graphicFrameLocks noGrp="1"/>
          </p:cNvGraphicFramePr>
          <p:nvPr/>
        </p:nvGraphicFramePr>
        <p:xfrm>
          <a:off x="1981200" y="1828800"/>
          <a:ext cx="5105400" cy="2372360"/>
        </p:xfrm>
        <a:graphic>
          <a:graphicData uri="http://schemas.openxmlformats.org/drawingml/2006/table">
            <a:tbl>
              <a:tblPr firstRow="1" bandRow="1">
                <a:tableStyleId>{5C22544A-7EE6-4342-B048-85BDC9FD1C3A}</a:tableStyleId>
              </a:tblPr>
              <a:tblGrid>
                <a:gridCol w="1828800"/>
                <a:gridCol w="1828800"/>
                <a:gridCol w="1447800"/>
              </a:tblGrid>
              <a:tr h="370840">
                <a:tc>
                  <a:txBody>
                    <a:bodyPr/>
                    <a:lstStyle/>
                    <a:p>
                      <a:pPr algn="ctr"/>
                      <a:r>
                        <a:rPr lang="en-US" sz="1400" dirty="0" smtClean="0"/>
                        <a:t>Component</a:t>
                      </a:r>
                      <a:endParaRPr lang="en-US" sz="1400" dirty="0"/>
                    </a:p>
                  </a:txBody>
                  <a:tcPr anchor="ctr"/>
                </a:tc>
                <a:tc>
                  <a:txBody>
                    <a:bodyPr/>
                    <a:lstStyle/>
                    <a:p>
                      <a:pPr algn="ctr"/>
                      <a:r>
                        <a:rPr lang="en-US" sz="1400" dirty="0" smtClean="0"/>
                        <a:t>Source</a:t>
                      </a:r>
                      <a:endParaRPr lang="en-US" sz="1400" dirty="0"/>
                    </a:p>
                  </a:txBody>
                  <a:tcPr anchor="ctr"/>
                </a:tc>
                <a:tc>
                  <a:txBody>
                    <a:bodyPr/>
                    <a:lstStyle/>
                    <a:p>
                      <a:pPr algn="ctr"/>
                      <a:r>
                        <a:rPr lang="en-US" sz="1400" dirty="0" smtClean="0"/>
                        <a:t>Concentration</a:t>
                      </a:r>
                      <a:endParaRPr lang="en-US" sz="1400" dirty="0"/>
                    </a:p>
                  </a:txBody>
                  <a:tcPr anchor="ctr"/>
                </a:tc>
              </a:tr>
              <a:tr h="370840">
                <a:tc>
                  <a:txBody>
                    <a:bodyPr/>
                    <a:lstStyle/>
                    <a:p>
                      <a:r>
                        <a:rPr lang="en-US" sz="1400" dirty="0" smtClean="0"/>
                        <a:t>Native </a:t>
                      </a:r>
                      <a:r>
                        <a:rPr lang="en-US" sz="1400" i="1" dirty="0" err="1" smtClean="0"/>
                        <a:t>Taq</a:t>
                      </a:r>
                      <a:r>
                        <a:rPr lang="en-US" sz="1400" dirty="0" smtClean="0"/>
                        <a:t> Polymerase buffer</a:t>
                      </a:r>
                      <a:endParaRPr lang="en-US" sz="1400" dirty="0"/>
                    </a:p>
                  </a:txBody>
                  <a:tcPr anchor="ctr"/>
                </a:tc>
                <a:tc>
                  <a:txBody>
                    <a:bodyPr/>
                    <a:lstStyle/>
                    <a:p>
                      <a:pPr algn="l"/>
                      <a:r>
                        <a:rPr lang="en-US" sz="1400" baseline="0" dirty="0" smtClean="0"/>
                        <a:t>Life Technologies</a:t>
                      </a:r>
                    </a:p>
                  </a:txBody>
                  <a:tcPr anchor="ctr"/>
                </a:tc>
                <a:tc>
                  <a:txBody>
                    <a:bodyPr/>
                    <a:lstStyle/>
                    <a:p>
                      <a:pPr algn="ctr"/>
                      <a:r>
                        <a:rPr lang="en-US" sz="1400" dirty="0" smtClean="0"/>
                        <a:t>1X</a:t>
                      </a:r>
                      <a:endParaRPr lang="en-US" sz="1400" dirty="0"/>
                    </a:p>
                  </a:txBody>
                  <a:tcPr anchor="ctr"/>
                </a:tc>
              </a:tr>
              <a:tr h="370840">
                <a:tc>
                  <a:txBody>
                    <a:bodyPr/>
                    <a:lstStyle/>
                    <a:p>
                      <a:r>
                        <a:rPr lang="en-US" sz="1400" dirty="0" smtClean="0"/>
                        <a:t>MgCl</a:t>
                      </a:r>
                      <a:r>
                        <a:rPr lang="en-US" sz="1400" baseline="-25000" dirty="0" smtClean="0"/>
                        <a:t>2</a:t>
                      </a:r>
                      <a:endParaRPr lang="en-US" sz="1400" baseline="-25000" dirty="0"/>
                    </a:p>
                  </a:txBody>
                  <a:tcPr anchor="ctr"/>
                </a:tc>
                <a:tc>
                  <a:txBody>
                    <a:bodyPr/>
                    <a:lstStyle/>
                    <a:p>
                      <a:pPr algn="l"/>
                      <a:r>
                        <a:rPr lang="en-US" sz="1400" dirty="0" smtClean="0"/>
                        <a:t>Life Technologies</a:t>
                      </a:r>
                      <a:endParaRPr lang="en-US" sz="1400" dirty="0"/>
                    </a:p>
                  </a:txBody>
                  <a:tcPr anchor="ctr"/>
                </a:tc>
                <a:tc>
                  <a:txBody>
                    <a:bodyPr/>
                    <a:lstStyle/>
                    <a:p>
                      <a:pPr algn="ctr"/>
                      <a:r>
                        <a:rPr lang="en-US" sz="1400" dirty="0" smtClean="0"/>
                        <a:t>2mM</a:t>
                      </a:r>
                      <a:endParaRPr lang="en-US" sz="1400" dirty="0"/>
                    </a:p>
                  </a:txBody>
                  <a:tcPr anchor="ctr"/>
                </a:tc>
              </a:tr>
              <a:tr h="370840">
                <a:tc>
                  <a:txBody>
                    <a:bodyPr/>
                    <a:lstStyle/>
                    <a:p>
                      <a:r>
                        <a:rPr lang="en-US" sz="1400" dirty="0" err="1" smtClean="0"/>
                        <a:t>Oligo</a:t>
                      </a:r>
                      <a:r>
                        <a:rPr lang="en-US" sz="1400" dirty="0" smtClean="0"/>
                        <a:t> 1 (A1a16)</a:t>
                      </a:r>
                      <a:endParaRPr lang="en-US" sz="1400" dirty="0"/>
                    </a:p>
                  </a:txBody>
                  <a:tcPr anchor="ctr"/>
                </a:tc>
                <a:tc>
                  <a:txBody>
                    <a:bodyPr/>
                    <a:lstStyle/>
                    <a:p>
                      <a:pPr algn="l"/>
                      <a:r>
                        <a:rPr lang="en-US" sz="1400" dirty="0" smtClean="0"/>
                        <a:t>Sigma Custom </a:t>
                      </a:r>
                      <a:r>
                        <a:rPr lang="en-US" sz="1400" dirty="0" err="1" smtClean="0"/>
                        <a:t>Oligos</a:t>
                      </a:r>
                      <a:endParaRPr lang="en-US" sz="1400" dirty="0"/>
                    </a:p>
                  </a:txBody>
                  <a:tcPr anchor="ctr"/>
                </a:tc>
                <a:tc>
                  <a:txBody>
                    <a:bodyPr/>
                    <a:lstStyle/>
                    <a:p>
                      <a:pPr algn="ctr"/>
                      <a:r>
                        <a:rPr lang="en-US" sz="1400" dirty="0" smtClean="0"/>
                        <a:t>2uM</a:t>
                      </a:r>
                      <a:endParaRPr lang="en-US" sz="1400" dirty="0"/>
                    </a:p>
                  </a:txBody>
                  <a:tcPr anchor="ctr"/>
                </a:tc>
              </a:tr>
              <a:tr h="370840">
                <a:tc>
                  <a:txBody>
                    <a:bodyPr/>
                    <a:lstStyle/>
                    <a:p>
                      <a:r>
                        <a:rPr lang="en-US" sz="1400" dirty="0" err="1" smtClean="0"/>
                        <a:t>Oligo</a:t>
                      </a:r>
                      <a:r>
                        <a:rPr lang="en-US" sz="1400" dirty="0" smtClean="0"/>
                        <a:t> 2 (A2)</a:t>
                      </a:r>
                      <a:endParaRPr lang="en-US" sz="1400" dirty="0"/>
                    </a:p>
                  </a:txBody>
                  <a:tcPr anchor="ctr"/>
                </a:tc>
                <a:tc>
                  <a:txBody>
                    <a:bodyPr/>
                    <a:lstStyle/>
                    <a:p>
                      <a:pPr algn="l"/>
                      <a:r>
                        <a:rPr lang="en-US" sz="1400" dirty="0" smtClean="0"/>
                        <a:t>Sigma </a:t>
                      </a:r>
                      <a:r>
                        <a:rPr lang="en-US" sz="1400" dirty="0" err="1" smtClean="0"/>
                        <a:t>Custome</a:t>
                      </a:r>
                      <a:r>
                        <a:rPr lang="en-US" sz="1400" dirty="0" smtClean="0"/>
                        <a:t> </a:t>
                      </a:r>
                      <a:r>
                        <a:rPr lang="en-US" sz="1400" dirty="0" err="1" smtClean="0"/>
                        <a:t>Oligos</a:t>
                      </a:r>
                      <a:endParaRPr lang="en-US" sz="1400" dirty="0"/>
                    </a:p>
                  </a:txBody>
                  <a:tcPr anchor="ctr"/>
                </a:tc>
                <a:tc>
                  <a:txBody>
                    <a:bodyPr/>
                    <a:lstStyle/>
                    <a:p>
                      <a:pPr algn="ctr"/>
                      <a:r>
                        <a:rPr lang="en-US" sz="1400" dirty="0" smtClean="0"/>
                        <a:t>2uM</a:t>
                      </a:r>
                      <a:endParaRPr lang="en-US" sz="1400" dirty="0"/>
                    </a:p>
                  </a:txBody>
                  <a:tcPr anchor="ctr"/>
                </a:tc>
              </a:tr>
              <a:tr h="370840">
                <a:tc>
                  <a:txBody>
                    <a:bodyPr/>
                    <a:lstStyle/>
                    <a:p>
                      <a:r>
                        <a:rPr lang="en-US" sz="1400" dirty="0" smtClean="0"/>
                        <a:t>Dye (SYBR</a:t>
                      </a:r>
                      <a:r>
                        <a:rPr lang="en-US" sz="1400" baseline="0" dirty="0" smtClean="0"/>
                        <a:t> Green)</a:t>
                      </a:r>
                      <a:endParaRPr lang="en-US" sz="1400" dirty="0"/>
                    </a:p>
                  </a:txBody>
                  <a:tcPr anchor="ctr"/>
                </a:tc>
                <a:tc>
                  <a:txBody>
                    <a:bodyPr/>
                    <a:lstStyle/>
                    <a:p>
                      <a:pPr algn="l"/>
                      <a:r>
                        <a:rPr lang="en-US" sz="1400" dirty="0" smtClean="0"/>
                        <a:t>Life Technologies</a:t>
                      </a:r>
                      <a:endParaRPr lang="en-US" sz="1400" dirty="0"/>
                    </a:p>
                  </a:txBody>
                  <a:tcPr anchor="ctr"/>
                </a:tc>
                <a:tc>
                  <a:txBody>
                    <a:bodyPr/>
                    <a:lstStyle/>
                    <a:p>
                      <a:pPr algn="ctr"/>
                      <a:r>
                        <a:rPr lang="en-US" sz="1400" dirty="0" smtClean="0"/>
                        <a:t>1X</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CD069D4C-155B-4739-B936-0BCE67E7C03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8"/>
            <a:ext cx="8229600" cy="1143000"/>
          </a:xfrm>
        </p:spPr>
        <p:txBody>
          <a:bodyPr>
            <a:normAutofit/>
          </a:bodyPr>
          <a:lstStyle/>
          <a:p>
            <a:r>
              <a:rPr lang="en-US" sz="2000" dirty="0" smtClean="0"/>
              <a:t>Protocol I design</a:t>
            </a:r>
            <a:endParaRPr lang="en-US" sz="2000" dirty="0"/>
          </a:p>
        </p:txBody>
      </p:sp>
      <p:graphicFrame>
        <p:nvGraphicFramePr>
          <p:cNvPr id="5" name="Table 4"/>
          <p:cNvGraphicFramePr>
            <a:graphicFrameLocks noGrp="1"/>
          </p:cNvGraphicFramePr>
          <p:nvPr/>
        </p:nvGraphicFramePr>
        <p:xfrm>
          <a:off x="571500" y="1049736"/>
          <a:ext cx="8001000" cy="4650025"/>
        </p:xfrm>
        <a:graphic>
          <a:graphicData uri="http://schemas.openxmlformats.org/drawingml/2006/table">
            <a:tbl>
              <a:tblPr firstRow="1" bandRow="1">
                <a:tableStyleId>{5C22544A-7EE6-4342-B048-85BDC9FD1C3A}</a:tableStyleId>
              </a:tblPr>
              <a:tblGrid>
                <a:gridCol w="633046"/>
                <a:gridCol w="2338754"/>
                <a:gridCol w="2324100"/>
                <a:gridCol w="1181100"/>
                <a:gridCol w="1524000"/>
              </a:tblGrid>
              <a:tr h="685800">
                <a:tc>
                  <a:txBody>
                    <a:bodyPr/>
                    <a:lstStyle/>
                    <a:p>
                      <a:pPr algn="ctr"/>
                      <a:r>
                        <a:rPr lang="en-US" sz="1400" dirty="0" smtClean="0"/>
                        <a:t>Step</a:t>
                      </a:r>
                      <a:endParaRPr lang="en-US" sz="1400" dirty="0"/>
                    </a:p>
                  </a:txBody>
                  <a:tcPr anchor="ctr"/>
                </a:tc>
                <a:tc>
                  <a:txBody>
                    <a:bodyPr/>
                    <a:lstStyle/>
                    <a:p>
                      <a:pPr algn="ctr"/>
                      <a:r>
                        <a:rPr lang="en-US" sz="1400" dirty="0" smtClean="0"/>
                        <a:t>Program</a:t>
                      </a:r>
                      <a:endParaRPr lang="en-US" sz="1400" dirty="0"/>
                    </a:p>
                  </a:txBody>
                  <a:tcPr anchor="ctr"/>
                </a:tc>
                <a:tc>
                  <a:txBody>
                    <a:bodyPr/>
                    <a:lstStyle/>
                    <a:p>
                      <a:pPr algn="ctr"/>
                      <a:r>
                        <a:rPr lang="en-US" sz="1400" dirty="0" smtClean="0"/>
                        <a:t>Description</a:t>
                      </a:r>
                      <a:endParaRPr lang="en-US" sz="1400" dirty="0"/>
                    </a:p>
                  </a:txBody>
                  <a:tcPr anchor="ctr"/>
                </a:tc>
                <a:tc>
                  <a:txBody>
                    <a:bodyPr/>
                    <a:lstStyle/>
                    <a:p>
                      <a:pPr algn="ctr"/>
                      <a:r>
                        <a:rPr lang="en-US" sz="1400" dirty="0" smtClean="0"/>
                        <a:t>Function</a:t>
                      </a:r>
                      <a:endParaRPr lang="en-US" sz="1400" dirty="0"/>
                    </a:p>
                  </a:txBody>
                  <a:tcPr anchor="ctr"/>
                </a:tc>
                <a:tc>
                  <a:txBody>
                    <a:bodyPr/>
                    <a:lstStyle/>
                    <a:p>
                      <a:pPr algn="ctr"/>
                      <a:r>
                        <a:rPr lang="en-US" sz="1400" dirty="0" smtClean="0"/>
                        <a:t>Time Point</a:t>
                      </a:r>
                      <a:endParaRPr lang="en-US" sz="1400" dirty="0"/>
                    </a:p>
                  </a:txBody>
                  <a:tcPr anchor="ctr"/>
                </a:tc>
              </a:tr>
              <a:tr h="370840">
                <a:tc>
                  <a:txBody>
                    <a:bodyPr/>
                    <a:lstStyle/>
                    <a:p>
                      <a:pPr algn="ctr"/>
                      <a:r>
                        <a:rPr lang="en-US" sz="1200" dirty="0" smtClean="0"/>
                        <a:t>1</a:t>
                      </a:r>
                      <a:endParaRPr lang="en-US" sz="1200" dirty="0"/>
                    </a:p>
                  </a:txBody>
                  <a:tcPr anchor="ctr"/>
                </a:tc>
                <a:tc>
                  <a:txBody>
                    <a:bodyPr/>
                    <a:lstStyle/>
                    <a:p>
                      <a:r>
                        <a:rPr lang="en-US" sz="1200" dirty="0" smtClean="0"/>
                        <a:t>90</a:t>
                      </a:r>
                      <a:r>
                        <a:rPr lang="en-US" sz="1200" baseline="30000" dirty="0" smtClean="0"/>
                        <a:t>o</a:t>
                      </a:r>
                      <a:r>
                        <a:rPr lang="en-US" sz="1200" dirty="0" smtClean="0"/>
                        <a:t>C/ 1:30mins</a:t>
                      </a:r>
                    </a:p>
                  </a:txBody>
                  <a:tcPr anchor="ctr"/>
                </a:tc>
                <a:tc>
                  <a:txBody>
                    <a:bodyPr/>
                    <a:lstStyle/>
                    <a:p>
                      <a:endParaRPr lang="en-US" sz="1200" dirty="0"/>
                    </a:p>
                  </a:txBody>
                  <a:tcPr/>
                </a:tc>
                <a:tc>
                  <a:txBody>
                    <a:bodyPr/>
                    <a:lstStyle/>
                    <a:p>
                      <a:r>
                        <a:rPr lang="en-US" sz="1200" dirty="0" smtClean="0"/>
                        <a:t>Initial </a:t>
                      </a:r>
                      <a:r>
                        <a:rPr lang="en-US" sz="1200" dirty="0" err="1" smtClean="0"/>
                        <a:t>denaturation</a:t>
                      </a:r>
                      <a:endParaRPr lang="en-US" sz="1200" dirty="0"/>
                    </a:p>
                  </a:txBody>
                  <a:tcPr/>
                </a:tc>
                <a:tc>
                  <a:txBody>
                    <a:bodyPr/>
                    <a:lstStyle/>
                    <a:p>
                      <a:endParaRPr lang="en-US" sz="1200"/>
                    </a:p>
                  </a:txBody>
                  <a:tcPr/>
                </a:tc>
              </a:tr>
              <a:tr h="736283">
                <a:tc>
                  <a:txBody>
                    <a:bodyPr/>
                    <a:lstStyle/>
                    <a:p>
                      <a:pPr algn="ctr"/>
                      <a:r>
                        <a:rPr lang="en-US" sz="1200" dirty="0" smtClean="0"/>
                        <a:t>2</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90</a:t>
                      </a:r>
                      <a:r>
                        <a:rPr lang="en-US" sz="1200" baseline="30000" dirty="0" smtClean="0"/>
                        <a:t>o</a:t>
                      </a:r>
                      <a:r>
                        <a:rPr lang="en-US" sz="1200" dirty="0" smtClean="0"/>
                        <a:t>C/ 1secs (+ Plate read)</a:t>
                      </a:r>
                    </a:p>
                    <a:p>
                      <a:r>
                        <a:rPr lang="en-US" sz="1200" dirty="0" smtClean="0"/>
                        <a:t>Increment -0.1</a:t>
                      </a:r>
                      <a:r>
                        <a:rPr lang="en-US" sz="1200" baseline="30000" dirty="0" smtClean="0"/>
                        <a:t>o</a:t>
                      </a:r>
                      <a:r>
                        <a:rPr lang="en-US" sz="1200" dirty="0" smtClean="0"/>
                        <a:t>C/cycle </a:t>
                      </a:r>
                    </a:p>
                  </a:txBody>
                  <a:tcPr anchor="ctr"/>
                </a:tc>
                <a:tc rowSpan="2">
                  <a:txBody>
                    <a:bodyPr/>
                    <a:lstStyle/>
                    <a:p>
                      <a:pPr algn="l" fontAlgn="b"/>
                      <a:r>
                        <a:rPr lang="en-US" sz="1200" b="0" i="0" u="none" strike="noStrike" dirty="0" smtClean="0">
                          <a:solidFill>
                            <a:srgbClr val="000000"/>
                          </a:solidFill>
                          <a:latin typeface="+mn-lt"/>
                        </a:rPr>
                        <a:t>  90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to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in 200 steps</a:t>
                      </a:r>
                      <a:r>
                        <a:rPr lang="en-US" sz="1200" b="0" i="0" u="none" strike="noStrike" baseline="0" dirty="0" smtClean="0">
                          <a:solidFill>
                            <a:srgbClr val="000000"/>
                          </a:solidFill>
                          <a:latin typeface="+mn-lt"/>
                        </a:rPr>
                        <a:t> or </a:t>
                      </a:r>
                      <a:r>
                        <a:rPr lang="en-US" sz="1200" b="0" i="0" u="none" strike="noStrike" dirty="0" smtClean="0">
                          <a:solidFill>
                            <a:srgbClr val="000000"/>
                          </a:solidFill>
                          <a:latin typeface="+mn-lt"/>
                        </a:rPr>
                        <a:t>cycles</a:t>
                      </a:r>
                    </a:p>
                    <a:p>
                      <a:pPr algn="l" fontAlgn="b"/>
                      <a:r>
                        <a:rPr lang="en-US" sz="1200" b="0" i="0" u="none" strike="noStrike" dirty="0" smtClean="0">
                          <a:solidFill>
                            <a:srgbClr val="000000"/>
                          </a:solidFill>
                          <a:latin typeface="+mn-lt"/>
                        </a:rPr>
                        <a:t>  decrement 0.1</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cycle</a:t>
                      </a:r>
                    </a:p>
                    <a:p>
                      <a:pPr algn="l" fontAlgn="b"/>
                      <a:r>
                        <a:rPr lang="en-US" sz="1200" b="0" i="0" u="none" strike="noStrike" dirty="0" smtClean="0">
                          <a:solidFill>
                            <a:srgbClr val="000000"/>
                          </a:solidFill>
                          <a:latin typeface="+mn-lt"/>
                        </a:rPr>
                        <a:t>  At any cycle,</a:t>
                      </a:r>
                    </a:p>
                    <a:p>
                      <a:pPr algn="l" fontAlgn="b"/>
                      <a:r>
                        <a:rPr lang="en-US" sz="1200" b="0" i="0" u="none" strike="noStrike" dirty="0" smtClean="0">
                          <a:solidFill>
                            <a:srgbClr val="000000"/>
                          </a:solidFill>
                          <a:latin typeface="+mn-lt"/>
                        </a:rPr>
                        <a:t>  Known temp</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 </a:t>
                      </a:r>
                    </a:p>
                    <a:p>
                      <a:pPr algn="l" fontAlgn="b"/>
                      <a:r>
                        <a:rPr lang="en-US" sz="1200" b="0" i="0" u="none" strike="noStrike" dirty="0" smtClean="0">
                          <a:solidFill>
                            <a:srgbClr val="000000"/>
                          </a:solidFill>
                          <a:latin typeface="+mn-lt"/>
                        </a:rPr>
                        <a:t>  1sec hold + 7sec plate read </a:t>
                      </a:r>
                    </a:p>
                    <a:p>
                      <a:pPr algn="l" fontAlgn="b"/>
                      <a:r>
                        <a:rPr lang="en-US" sz="1200" b="0" i="0" u="none" strike="noStrike" dirty="0" smtClean="0">
                          <a:solidFill>
                            <a:srgbClr val="000000"/>
                          </a:solidFill>
                          <a:latin typeface="+mn-lt"/>
                        </a:rPr>
                        <a:t>  = 8secs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Slow ramp down of temperature for annealing</a:t>
                      </a:r>
                      <a:endParaRPr lang="en-US" sz="1200" dirty="0"/>
                    </a:p>
                  </a:txBody>
                  <a:tcPr/>
                </a:tc>
                <a:tc rowSpan="2">
                  <a:txBody>
                    <a:bodyPr/>
                    <a:lstStyle/>
                    <a:p>
                      <a:r>
                        <a:rPr lang="en-US" sz="1200" dirty="0" smtClean="0"/>
                        <a:t>Time 0secs: 90</a:t>
                      </a:r>
                      <a:r>
                        <a:rPr lang="en-US" sz="1200" baseline="30000" dirty="0" smtClean="0"/>
                        <a:t>o</a:t>
                      </a:r>
                      <a:r>
                        <a:rPr lang="en-US" sz="1200" dirty="0" smtClean="0"/>
                        <a:t>C</a:t>
                      </a:r>
                    </a:p>
                    <a:p>
                      <a:r>
                        <a:rPr lang="en-US" sz="1200" dirty="0" smtClean="0"/>
                        <a:t>Time 1600secs: 70</a:t>
                      </a:r>
                      <a:r>
                        <a:rPr lang="en-US" sz="1200" baseline="30000" dirty="0" smtClean="0"/>
                        <a:t>o</a:t>
                      </a:r>
                      <a:r>
                        <a:rPr lang="en-US" sz="1200" dirty="0" smtClean="0"/>
                        <a:t>C</a:t>
                      </a:r>
                      <a:endParaRPr lang="en-US" sz="1200" dirty="0"/>
                    </a:p>
                  </a:txBody>
                  <a:tcPr/>
                </a:tc>
              </a:tr>
              <a:tr h="736283">
                <a:tc>
                  <a:txBody>
                    <a:bodyPr/>
                    <a:lstStyle/>
                    <a:p>
                      <a:pPr algn="ctr"/>
                      <a:r>
                        <a:rPr lang="en-US" sz="1200" dirty="0" smtClean="0"/>
                        <a:t>3</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GOTO 2 200</a:t>
                      </a:r>
                      <a:r>
                        <a:rPr lang="en-US" sz="1200" baseline="0" dirty="0" smtClean="0"/>
                        <a:t> times</a:t>
                      </a:r>
                      <a:endParaRPr lang="en-US" sz="1200" dirty="0" smtClean="0"/>
                    </a:p>
                  </a:txBody>
                  <a:tcPr anchor="ctr"/>
                </a:tc>
                <a:tc vMerge="1">
                  <a:txBody>
                    <a:bodyPr/>
                    <a:lstStyle/>
                    <a:p>
                      <a:pPr algn="l" fontAlgn="b"/>
                      <a:endParaRPr lang="en-US" sz="1200" b="0" i="0" u="none" strike="noStrike" dirty="0">
                        <a:solidFill>
                          <a:srgbClr val="000000"/>
                        </a:solidFill>
                        <a:latin typeface="Calibri"/>
                      </a:endParaRPr>
                    </a:p>
                  </a:txBody>
                  <a:tcPr marL="9525" marR="9525" marT="9525" marB="0" anchor="ctr"/>
                </a:tc>
                <a:tc vMerge="1">
                  <a:txBody>
                    <a:bodyPr/>
                    <a:lstStyle/>
                    <a:p>
                      <a:endParaRPr lang="en-US" sz="1200" dirty="0"/>
                    </a:p>
                  </a:txBody>
                  <a:tcPr/>
                </a:tc>
                <a:tc vMerge="1">
                  <a:txBody>
                    <a:bodyPr/>
                    <a:lstStyle/>
                    <a:p>
                      <a:endParaRPr lang="en-US" sz="1200" dirty="0"/>
                    </a:p>
                  </a:txBody>
                  <a:tcPr/>
                </a:tc>
              </a:tr>
              <a:tr h="675323">
                <a:tc>
                  <a:txBody>
                    <a:bodyPr/>
                    <a:lstStyle/>
                    <a:p>
                      <a:pPr algn="ctr"/>
                      <a:r>
                        <a:rPr lang="en-US" sz="1200" dirty="0" smtClean="0"/>
                        <a:t>4</a:t>
                      </a:r>
                      <a:endParaRPr lang="en-US" sz="1200" dirty="0"/>
                    </a:p>
                  </a:txBody>
                  <a:tcPr anchor="ctr"/>
                </a:tc>
                <a:tc>
                  <a:txBody>
                    <a:bodyPr/>
                    <a:lstStyle/>
                    <a:p>
                      <a:r>
                        <a:rPr lang="en-US" sz="1200" dirty="0" smtClean="0"/>
                        <a:t>70</a:t>
                      </a:r>
                      <a:r>
                        <a:rPr lang="en-US" sz="1200" baseline="30000" dirty="0" smtClean="0"/>
                        <a:t>o</a:t>
                      </a:r>
                      <a:r>
                        <a:rPr lang="en-US" sz="1200" dirty="0" smtClean="0"/>
                        <a:t>C*/ </a:t>
                      </a:r>
                      <a:r>
                        <a:rPr lang="en-US" sz="1200" baseline="0" dirty="0" smtClean="0"/>
                        <a:t> 1sec (+ plate read)</a:t>
                      </a:r>
                      <a:endParaRPr lang="en-US" sz="1200" dirty="0"/>
                    </a:p>
                  </a:txBody>
                  <a:tcPr anchor="ctr"/>
                </a:tc>
                <a:tc rowSpan="2">
                  <a:txBody>
                    <a:bodyPr/>
                    <a:lstStyle/>
                    <a:p>
                      <a:pPr algn="l" fontAlgn="b"/>
                      <a:r>
                        <a:rPr lang="en-US" sz="1200" b="0" i="0" u="none" strike="noStrike" dirty="0" smtClean="0">
                          <a:solidFill>
                            <a:srgbClr val="000000"/>
                          </a:solidFill>
                          <a:latin typeface="+mn-lt"/>
                        </a:rPr>
                        <a:t>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for 1sec looped 300 times</a:t>
                      </a:r>
                    </a:p>
                    <a:p>
                      <a:pPr algn="l" fontAlgn="b"/>
                      <a:r>
                        <a:rPr lang="en-US" sz="1200" b="0" i="0" u="none" strike="noStrike" dirty="0" smtClean="0">
                          <a:solidFill>
                            <a:srgbClr val="000000"/>
                          </a:solidFill>
                          <a:latin typeface="+mn-lt"/>
                        </a:rPr>
                        <a:t>  At any cycle,  </a:t>
                      </a:r>
                    </a:p>
                    <a:p>
                      <a:pPr algn="l" fontAlgn="b"/>
                      <a:r>
                        <a:rPr lang="en-US" sz="1200" b="0" i="0" u="none" strike="noStrike" dirty="0" smtClean="0">
                          <a:solidFill>
                            <a:srgbClr val="000000"/>
                          </a:solidFill>
                          <a:latin typeface="+mn-lt"/>
                        </a:rPr>
                        <a:t>  Fixed temp</a:t>
                      </a:r>
                    </a:p>
                    <a:p>
                      <a:pPr algn="l" fontAlgn="b"/>
                      <a:r>
                        <a:rPr lang="en-US" sz="1200" b="0" i="0" u="none" strike="noStrike" dirty="0" smtClean="0">
                          <a:solidFill>
                            <a:srgbClr val="000000"/>
                          </a:solidFill>
                          <a:latin typeface="+mn-lt"/>
                        </a:rPr>
                        <a:t>  Known cycle no.,</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a:t>
                      </a:r>
                    </a:p>
                    <a:p>
                      <a:pPr algn="l" fontAlgn="b"/>
                      <a:r>
                        <a:rPr lang="en-US" sz="1200" b="0" i="0" u="none" strike="noStrike" dirty="0" smtClean="0">
                          <a:solidFill>
                            <a:srgbClr val="000000"/>
                          </a:solidFill>
                          <a:latin typeface="+mn-lt"/>
                        </a:rPr>
                        <a:t>  1sec hold + 7sec plate read</a:t>
                      </a:r>
                    </a:p>
                    <a:p>
                      <a:pPr algn="l" fontAlgn="b"/>
                      <a:r>
                        <a:rPr lang="en-US" sz="1200" b="0" i="0" u="none" strike="noStrike" dirty="0" smtClean="0">
                          <a:solidFill>
                            <a:srgbClr val="000000"/>
                          </a:solidFill>
                          <a:latin typeface="+mn-lt"/>
                        </a:rPr>
                        <a:t>   = 8sec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Hold at 70</a:t>
                      </a:r>
                      <a:r>
                        <a:rPr lang="en-US" sz="1200" baseline="30000" dirty="0" smtClean="0"/>
                        <a:t>o</a:t>
                      </a:r>
                      <a:r>
                        <a:rPr lang="en-US" sz="1200" dirty="0" smtClean="0"/>
                        <a:t>C for extended time to</a:t>
                      </a:r>
                      <a:r>
                        <a:rPr lang="en-US" sz="1200" baseline="0" dirty="0" smtClean="0"/>
                        <a:t> determine extent of melting</a:t>
                      </a:r>
                      <a:endParaRPr lang="en-US" sz="1200" dirty="0"/>
                    </a:p>
                  </a:txBody>
                  <a:tcPr/>
                </a:tc>
                <a:tc rowSpan="2">
                  <a:txBody>
                    <a:bodyPr/>
                    <a:lstStyle/>
                    <a:p>
                      <a:r>
                        <a:rPr lang="en-US" sz="1200" dirty="0" smtClean="0"/>
                        <a:t>Time 1608secs: 70</a:t>
                      </a:r>
                      <a:r>
                        <a:rPr lang="en-US" sz="1200" baseline="30000" dirty="0" smtClean="0"/>
                        <a:t>o</a:t>
                      </a:r>
                      <a:r>
                        <a:rPr lang="en-US" sz="1200" dirty="0" smtClean="0"/>
                        <a:t>C</a:t>
                      </a:r>
                    </a:p>
                    <a:p>
                      <a:r>
                        <a:rPr lang="en-US" sz="1200" dirty="0" smtClean="0"/>
                        <a:t>Time 4000secs: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5</a:t>
                      </a:r>
                      <a:endParaRPr lang="en-US" sz="1200" dirty="0"/>
                    </a:p>
                  </a:txBody>
                  <a:tcPr anchor="ctr"/>
                </a:tc>
                <a:tc>
                  <a:txBody>
                    <a:bodyPr/>
                    <a:lstStyle/>
                    <a:p>
                      <a:r>
                        <a:rPr lang="en-US" sz="1200" dirty="0" smtClean="0"/>
                        <a:t>GOTO 4 300 times</a:t>
                      </a:r>
                      <a:endParaRPr lang="en-US" sz="1200"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r>
              <a:tr h="683813">
                <a:tc gridSpan="5">
                  <a:txBody>
                    <a:bodyPr/>
                    <a:lstStyle/>
                    <a:p>
                      <a:pPr algn="ctr"/>
                      <a:r>
                        <a:rPr lang="en-US" sz="1200" dirty="0" smtClean="0"/>
                        <a:t>*: 3 different hold temperatures were</a:t>
                      </a:r>
                      <a:r>
                        <a:rPr lang="en-US" sz="1200" baseline="0" dirty="0" smtClean="0"/>
                        <a:t> tried </a:t>
                      </a:r>
                      <a:r>
                        <a:rPr lang="en-US" sz="1200" dirty="0" smtClean="0"/>
                        <a:t>on the same basic program</a:t>
                      </a:r>
                      <a:r>
                        <a:rPr lang="en-US" sz="1200" baseline="0" dirty="0" smtClean="0"/>
                        <a:t>: </a:t>
                      </a:r>
                      <a:r>
                        <a:rPr lang="en-US" sz="1200" dirty="0" smtClean="0"/>
                        <a:t> 70</a:t>
                      </a:r>
                      <a:r>
                        <a:rPr lang="en-US" sz="1200" baseline="30000" dirty="0" smtClean="0"/>
                        <a:t>o</a:t>
                      </a:r>
                      <a:r>
                        <a:rPr lang="en-US" sz="1200" dirty="0" smtClean="0"/>
                        <a:t>, 75</a:t>
                      </a:r>
                      <a:r>
                        <a:rPr lang="en-US" sz="1200" baseline="30000" dirty="0" smtClean="0"/>
                        <a:t>o</a:t>
                      </a:r>
                      <a:r>
                        <a:rPr lang="en-US" sz="1200" dirty="0" smtClean="0"/>
                        <a:t>, 80</a:t>
                      </a:r>
                      <a:r>
                        <a:rPr lang="en-US" sz="1200" baseline="30000" dirty="0" smtClean="0"/>
                        <a:t>o</a:t>
                      </a:r>
                      <a:r>
                        <a:rPr lang="en-US" sz="1200" dirty="0" smtClean="0"/>
                        <a:t>C. The start and stop times</a:t>
                      </a:r>
                      <a:r>
                        <a:rPr lang="en-US" sz="1200" baseline="0" dirty="0" smtClean="0"/>
                        <a:t> for steps 3 and 4 were re-calculated as above</a:t>
                      </a:r>
                    </a:p>
                  </a:txBody>
                  <a:tcPr anchor="ctr"/>
                </a:tc>
                <a:tc hMerge="1">
                  <a:txBody>
                    <a:bodyPr/>
                    <a:lstStyle/>
                    <a:p>
                      <a:endParaRPr lang="en-US" sz="1200" dirty="0"/>
                    </a:p>
                  </a:txBody>
                  <a:tcPr anchor="ctr"/>
                </a:tc>
                <a:tc hMerge="1">
                  <a:txBody>
                    <a:bodyPr/>
                    <a:lstStyle/>
                    <a:p>
                      <a:pPr algn="l" fontAlgn="b"/>
                      <a:endParaRPr lang="en-US" sz="1200" b="0" i="0" u="none" strike="noStrike" dirty="0">
                        <a:solidFill>
                          <a:srgbClr val="000000"/>
                        </a:solidFill>
                        <a:latin typeface="Calibri"/>
                      </a:endParaRPr>
                    </a:p>
                  </a:txBody>
                  <a:tcPr marL="9525" marR="9525" marT="9525" marB="0" anchor="ctr"/>
                </a:tc>
                <a:tc hMerge="1">
                  <a:txBody>
                    <a:bodyPr/>
                    <a:lstStyle/>
                    <a:p>
                      <a:endParaRPr lang="en-US" sz="1200" dirty="0"/>
                    </a:p>
                  </a:txBody>
                  <a:tcPr/>
                </a:tc>
                <a:tc hMerge="1">
                  <a:txBody>
                    <a:bodyPr/>
                    <a:lstStyle/>
                    <a:p>
                      <a:endParaRPr lang="en-US" sz="1200" dirty="0"/>
                    </a:p>
                  </a:txBody>
                  <a:tcPr/>
                </a:tc>
              </a:tr>
            </a:tbl>
          </a:graphicData>
        </a:graphic>
      </p:graphicFrame>
      <p:sp>
        <p:nvSpPr>
          <p:cNvPr id="6" name="Slide Number Placeholder 5"/>
          <p:cNvSpPr>
            <a:spLocks noGrp="1"/>
          </p:cNvSpPr>
          <p:nvPr>
            <p:ph type="sldNum" sz="quarter" idx="12"/>
          </p:nvPr>
        </p:nvSpPr>
        <p:spPr/>
        <p:txBody>
          <a:bodyPr/>
          <a:lstStyle/>
          <a:p>
            <a:fld id="{CD069D4C-155B-4739-B936-0BCE67E7C03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113972" y="1970316"/>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nvGraphicFramePr>
        <p:xfrm>
          <a:off x="5943600" y="28956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70</a:t>
            </a:r>
            <a:r>
              <a:rPr lang="en-US" sz="2000" baseline="30000" dirty="0"/>
              <a:t>o</a:t>
            </a:r>
            <a:r>
              <a:rPr lang="en-US" sz="2000" dirty="0"/>
              <a:t>C): </a:t>
            </a:r>
            <a:r>
              <a:rPr lang="en-US" sz="2000" dirty="0" smtClean="0"/>
              <a:t> RFU </a:t>
            </a:r>
            <a:r>
              <a:rPr lang="en-US" sz="2000" dirty="0" err="1"/>
              <a:t>vs</a:t>
            </a:r>
            <a:r>
              <a:rPr lang="en-US" sz="2000" dirty="0"/>
              <a:t> time</a:t>
            </a:r>
          </a:p>
        </p:txBody>
      </p:sp>
      <p:sp>
        <p:nvSpPr>
          <p:cNvPr id="6" name="TextBox 5"/>
          <p:cNvSpPr txBox="1"/>
          <p:nvPr/>
        </p:nvSpPr>
        <p:spPr>
          <a:xfrm>
            <a:off x="1603830" y="5562600"/>
            <a:ext cx="2281394"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70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470910" y="5691187"/>
            <a:ext cx="21031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89160" y="5691187"/>
            <a:ext cx="11887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67075" y="2137230"/>
            <a:ext cx="0" cy="28956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a:t>
            </a:r>
            <a:r>
              <a:rPr lang="en-US" sz="2000" dirty="0" smtClean="0"/>
              <a:t>75</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1066800" y="1676400"/>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867400" y="27432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447800" y="5280480"/>
            <a:ext cx="2007281"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75</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048180" y="5409067"/>
            <a:ext cx="22860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833130" y="5409067"/>
            <a:ext cx="9144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81300" y="1819275"/>
            <a:ext cx="0" cy="30632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a:t>
            </a:r>
            <a:r>
              <a:rPr lang="en-US" sz="2000" dirty="0" smtClean="0"/>
              <a:t>80</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990600" y="1752599"/>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943600" y="26670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371600" y="5334000"/>
            <a:ext cx="1733167"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80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2686050" y="5462587"/>
            <a:ext cx="246888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56930" y="5462587"/>
            <a:ext cx="64008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28875" y="2133600"/>
            <a:ext cx="0" cy="27432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3386"/>
            <a:ext cx="8229600" cy="1143000"/>
          </a:xfrm>
        </p:spPr>
        <p:txBody>
          <a:bodyPr vert="horz" lIns="91440" tIns="45720" rIns="91440" bIns="45720" rtlCol="0" anchor="ctr">
            <a:normAutofit/>
          </a:bodyPr>
          <a:lstStyle/>
          <a:p>
            <a:r>
              <a:rPr lang="en-US" sz="2000" dirty="0" smtClean="0"/>
              <a:t>Normalized </a:t>
            </a:r>
            <a:r>
              <a:rPr lang="en-US" sz="2000" dirty="0"/>
              <a:t>RFU </a:t>
            </a:r>
            <a:r>
              <a:rPr lang="en-US" sz="2000" dirty="0" err="1"/>
              <a:t>vs</a:t>
            </a:r>
            <a:r>
              <a:rPr lang="en-US" sz="2000" dirty="0"/>
              <a:t> time at fixed </a:t>
            </a:r>
            <a:r>
              <a:rPr lang="en-US" sz="2000" dirty="0" smtClean="0"/>
              <a:t>temperature: </a:t>
            </a:r>
            <a:br>
              <a:rPr lang="en-US" sz="2000" dirty="0" smtClean="0"/>
            </a:br>
            <a:r>
              <a:rPr lang="en-US" sz="2000" dirty="0" smtClean="0"/>
              <a:t>To determine the net gain or loss of fluorescent signal as a consequence of prolonged incubation at a particular temperature</a:t>
            </a:r>
            <a:endParaRPr lang="en-US" sz="2000" dirty="0"/>
          </a:p>
        </p:txBody>
      </p:sp>
      <p:graphicFrame>
        <p:nvGraphicFramePr>
          <p:cNvPr id="5" name="Chart 4"/>
          <p:cNvGraphicFramePr>
            <a:graphicFrameLocks noChangeAspect="1"/>
          </p:cNvGraphicFramePr>
          <p:nvPr/>
        </p:nvGraphicFramePr>
        <p:xfrm>
          <a:off x="4724400" y="1295400"/>
          <a:ext cx="4114800" cy="292322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04800" y="4419600"/>
            <a:ext cx="4114800" cy="1785104"/>
          </a:xfrm>
          <a:prstGeom prst="rect">
            <a:avLst/>
          </a:prstGeom>
          <a:noFill/>
        </p:spPr>
        <p:txBody>
          <a:bodyPr wrap="square" rtlCol="0">
            <a:spAutoFit/>
          </a:bodyPr>
          <a:lstStyle/>
          <a:p>
            <a:pPr algn="ctr"/>
            <a:r>
              <a:rPr lang="en-US" sz="1400" dirty="0" smtClean="0"/>
              <a:t>Plot I</a:t>
            </a:r>
          </a:p>
          <a:p>
            <a:pPr algn="just"/>
            <a:r>
              <a:rPr lang="en-US" sz="1200" dirty="0" smtClean="0"/>
              <a:t>The starting RFUs (initial RFU at step 4) at each of the tested temperatures (70</a:t>
            </a:r>
            <a:r>
              <a:rPr lang="en-US" sz="1200" baseline="30000" dirty="0" smtClean="0"/>
              <a:t>o</a:t>
            </a:r>
            <a:r>
              <a:rPr lang="en-US" sz="1200" dirty="0" smtClean="0"/>
              <a:t>, 75</a:t>
            </a:r>
            <a:r>
              <a:rPr lang="en-US" sz="1200" baseline="30000" dirty="0" smtClean="0"/>
              <a:t>o</a:t>
            </a:r>
            <a:r>
              <a:rPr lang="en-US" sz="1200" dirty="0" smtClean="0"/>
              <a:t>, and 80</a:t>
            </a:r>
            <a:r>
              <a:rPr lang="en-US" sz="1200" baseline="30000" dirty="0" smtClean="0"/>
              <a:t>o</a:t>
            </a:r>
            <a:r>
              <a:rPr lang="en-US" sz="1200" dirty="0" smtClean="0"/>
              <a:t>C) was normalized to 0.  The curves represent the change in fluorescent signal over a period of 40mins.</a:t>
            </a:r>
          </a:p>
          <a:p>
            <a:pPr algn="just"/>
            <a:r>
              <a:rPr lang="en-US" sz="1200" dirty="0" smtClean="0"/>
              <a:t>In the first few cycles of this incubation (up to cycle = 10, time = 80secs), there is a sharp drop in RFU ( at this point, the reason is unknown;  see individual curves on slides 6, 7, 8 where this drop can be clearly seen).</a:t>
            </a:r>
            <a:endParaRPr lang="en-US" sz="1200" dirty="0"/>
          </a:p>
        </p:txBody>
      </p:sp>
      <p:graphicFrame>
        <p:nvGraphicFramePr>
          <p:cNvPr id="7" name="Chart 6"/>
          <p:cNvGraphicFramePr/>
          <p:nvPr/>
        </p:nvGraphicFramePr>
        <p:xfrm>
          <a:off x="304800" y="1295400"/>
          <a:ext cx="4114800" cy="292608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724400" y="4419600"/>
            <a:ext cx="4114800" cy="1231106"/>
          </a:xfrm>
          <a:prstGeom prst="rect">
            <a:avLst/>
          </a:prstGeom>
          <a:noFill/>
        </p:spPr>
        <p:txBody>
          <a:bodyPr wrap="square" rtlCol="0">
            <a:spAutoFit/>
          </a:bodyPr>
          <a:lstStyle/>
          <a:p>
            <a:pPr algn="ctr"/>
            <a:r>
              <a:rPr lang="en-US" sz="1400" dirty="0" smtClean="0"/>
              <a:t>Plot II</a:t>
            </a:r>
          </a:p>
          <a:p>
            <a:pPr algn="just"/>
            <a:r>
              <a:rPr lang="en-US" sz="1200" dirty="0" smtClean="0"/>
              <a:t>The RFUs at </a:t>
            </a:r>
            <a:r>
              <a:rPr lang="en-US" sz="1200" b="1" dirty="0" smtClean="0"/>
              <a:t>cycle 10 (step 4) </a:t>
            </a:r>
            <a:r>
              <a:rPr lang="en-US" sz="1200" dirty="0" smtClean="0"/>
              <a:t>at each of the tested temperatures (70</a:t>
            </a:r>
            <a:r>
              <a:rPr lang="en-US" sz="1200" baseline="30000" dirty="0" smtClean="0"/>
              <a:t>o</a:t>
            </a:r>
            <a:r>
              <a:rPr lang="en-US" sz="1200" dirty="0" smtClean="0"/>
              <a:t>, 75</a:t>
            </a:r>
            <a:r>
              <a:rPr lang="en-US" sz="1200" baseline="30000" dirty="0" smtClean="0"/>
              <a:t>o</a:t>
            </a:r>
            <a:r>
              <a:rPr lang="en-US" sz="1200" dirty="0" smtClean="0"/>
              <a:t>, and 80</a:t>
            </a:r>
            <a:r>
              <a:rPr lang="en-US" sz="1200" baseline="30000" dirty="0" smtClean="0"/>
              <a:t>o</a:t>
            </a:r>
            <a:r>
              <a:rPr lang="en-US" sz="1200" dirty="0" smtClean="0"/>
              <a:t>C) was normalized to 0.  The curves represent the change in fluorescent signal over a period of 40mins.</a:t>
            </a:r>
          </a:p>
          <a:p>
            <a:pPr algn="just"/>
            <a:r>
              <a:rPr lang="en-US" sz="1200" dirty="0" smtClean="0"/>
              <a:t>The net gain in fluorescence at 70</a:t>
            </a:r>
            <a:r>
              <a:rPr lang="en-US" sz="1200" baseline="30000" dirty="0" smtClean="0"/>
              <a:t>o</a:t>
            </a:r>
            <a:r>
              <a:rPr lang="en-US" sz="1200" dirty="0" smtClean="0"/>
              <a:t> and 75</a:t>
            </a:r>
            <a:r>
              <a:rPr lang="en-US" sz="1200" baseline="30000" dirty="0" smtClean="0"/>
              <a:t>o</a:t>
            </a:r>
            <a:r>
              <a:rPr lang="en-US" sz="1200" dirty="0" smtClean="0"/>
              <a:t>C is now positive</a:t>
            </a:r>
          </a:p>
        </p:txBody>
      </p:sp>
      <p:sp>
        <p:nvSpPr>
          <p:cNvPr id="9" name="Slide Number Placeholder 8"/>
          <p:cNvSpPr>
            <a:spLocks noGrp="1"/>
          </p:cNvSpPr>
          <p:nvPr>
            <p:ph type="sldNum" sz="quarter" idx="12"/>
          </p:nvPr>
        </p:nvSpPr>
        <p:spPr/>
        <p:txBody>
          <a:bodyPr/>
          <a:lstStyle/>
          <a:p>
            <a:fld id="{CD069D4C-155B-4739-B936-0BCE67E7C03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8"/>
            <a:ext cx="8229600" cy="1143000"/>
          </a:xfrm>
        </p:spPr>
        <p:txBody>
          <a:bodyPr>
            <a:normAutofit/>
          </a:bodyPr>
          <a:lstStyle/>
          <a:p>
            <a:r>
              <a:rPr lang="en-US" sz="2000" dirty="0" smtClean="0"/>
              <a:t>Protocol II design</a:t>
            </a:r>
            <a:endParaRPr lang="en-US" sz="2000" dirty="0"/>
          </a:p>
        </p:txBody>
      </p:sp>
      <p:graphicFrame>
        <p:nvGraphicFramePr>
          <p:cNvPr id="5" name="Table 4"/>
          <p:cNvGraphicFramePr>
            <a:graphicFrameLocks noGrp="1"/>
          </p:cNvGraphicFramePr>
          <p:nvPr/>
        </p:nvGraphicFramePr>
        <p:xfrm>
          <a:off x="571500" y="1049736"/>
          <a:ext cx="8001000" cy="4741464"/>
        </p:xfrm>
        <a:graphic>
          <a:graphicData uri="http://schemas.openxmlformats.org/drawingml/2006/table">
            <a:tbl>
              <a:tblPr firstRow="1" bandRow="1">
                <a:tableStyleId>{5C22544A-7EE6-4342-B048-85BDC9FD1C3A}</a:tableStyleId>
              </a:tblPr>
              <a:tblGrid>
                <a:gridCol w="633046"/>
                <a:gridCol w="2338754"/>
                <a:gridCol w="2209800"/>
                <a:gridCol w="1295400"/>
                <a:gridCol w="1524000"/>
              </a:tblGrid>
              <a:tr h="685800">
                <a:tc>
                  <a:txBody>
                    <a:bodyPr/>
                    <a:lstStyle/>
                    <a:p>
                      <a:pPr algn="ctr"/>
                      <a:r>
                        <a:rPr lang="en-US" sz="1400" dirty="0" smtClean="0"/>
                        <a:t>Step</a:t>
                      </a:r>
                      <a:endParaRPr lang="en-US" sz="1400" dirty="0"/>
                    </a:p>
                  </a:txBody>
                  <a:tcPr anchor="ctr"/>
                </a:tc>
                <a:tc>
                  <a:txBody>
                    <a:bodyPr/>
                    <a:lstStyle/>
                    <a:p>
                      <a:pPr algn="ctr"/>
                      <a:r>
                        <a:rPr lang="en-US" sz="1400" dirty="0" smtClean="0"/>
                        <a:t>Program</a:t>
                      </a:r>
                      <a:endParaRPr lang="en-US" sz="1400" dirty="0"/>
                    </a:p>
                  </a:txBody>
                  <a:tcPr anchor="ctr"/>
                </a:tc>
                <a:tc>
                  <a:txBody>
                    <a:bodyPr/>
                    <a:lstStyle/>
                    <a:p>
                      <a:pPr algn="ctr"/>
                      <a:r>
                        <a:rPr lang="en-US" sz="1400" dirty="0" smtClean="0"/>
                        <a:t>Description</a:t>
                      </a:r>
                      <a:endParaRPr lang="en-US" sz="1400" dirty="0"/>
                    </a:p>
                  </a:txBody>
                  <a:tcPr anchor="ctr"/>
                </a:tc>
                <a:tc>
                  <a:txBody>
                    <a:bodyPr/>
                    <a:lstStyle/>
                    <a:p>
                      <a:pPr algn="ctr"/>
                      <a:r>
                        <a:rPr lang="en-US" sz="1400" dirty="0" smtClean="0"/>
                        <a:t>Function</a:t>
                      </a:r>
                      <a:endParaRPr lang="en-US" sz="1400" dirty="0"/>
                    </a:p>
                  </a:txBody>
                  <a:tcPr anchor="ctr"/>
                </a:tc>
                <a:tc>
                  <a:txBody>
                    <a:bodyPr/>
                    <a:lstStyle/>
                    <a:p>
                      <a:pPr algn="ctr"/>
                      <a:r>
                        <a:rPr lang="en-US" sz="1400" dirty="0" smtClean="0"/>
                        <a:t>Time Point</a:t>
                      </a:r>
                      <a:endParaRPr lang="en-US" sz="1400" dirty="0"/>
                    </a:p>
                  </a:txBody>
                  <a:tcPr anchor="ctr"/>
                </a:tc>
              </a:tr>
              <a:tr h="370840">
                <a:tc>
                  <a:txBody>
                    <a:bodyPr/>
                    <a:lstStyle/>
                    <a:p>
                      <a:pPr algn="ctr"/>
                      <a:r>
                        <a:rPr lang="en-US" sz="1200" dirty="0" smtClean="0"/>
                        <a:t>1</a:t>
                      </a:r>
                      <a:endParaRPr lang="en-US" sz="1200" dirty="0"/>
                    </a:p>
                  </a:txBody>
                  <a:tcPr anchor="ctr"/>
                </a:tc>
                <a:tc>
                  <a:txBody>
                    <a:bodyPr/>
                    <a:lstStyle/>
                    <a:p>
                      <a:r>
                        <a:rPr lang="en-US" sz="1200" dirty="0" smtClean="0"/>
                        <a:t>90</a:t>
                      </a:r>
                      <a:r>
                        <a:rPr lang="en-US" sz="1200" baseline="30000" dirty="0" smtClean="0"/>
                        <a:t>o</a:t>
                      </a:r>
                      <a:r>
                        <a:rPr lang="en-US" sz="1200" dirty="0" smtClean="0"/>
                        <a:t>C/ 1:30mins</a:t>
                      </a:r>
                    </a:p>
                    <a:p>
                      <a:r>
                        <a:rPr lang="en-US" sz="1200" dirty="0" smtClean="0"/>
                        <a:t>(+ Plate read)</a:t>
                      </a:r>
                      <a:endParaRPr lang="en-US" sz="1200" dirty="0"/>
                    </a:p>
                  </a:txBody>
                  <a:tcPr anchor="ctr"/>
                </a:tc>
                <a:tc>
                  <a:txBody>
                    <a:bodyPr/>
                    <a:lstStyle/>
                    <a:p>
                      <a:endParaRPr lang="en-US" sz="1200" dirty="0"/>
                    </a:p>
                  </a:txBody>
                  <a:tcPr/>
                </a:tc>
                <a:tc>
                  <a:txBody>
                    <a:bodyPr/>
                    <a:lstStyle/>
                    <a:p>
                      <a:r>
                        <a:rPr lang="en-US" sz="1200" dirty="0" smtClean="0"/>
                        <a:t>Initial </a:t>
                      </a:r>
                      <a:r>
                        <a:rPr lang="en-US" sz="1200" dirty="0" err="1" smtClean="0"/>
                        <a:t>denaturation</a:t>
                      </a:r>
                      <a:endParaRPr lang="en-US" sz="1200" dirty="0"/>
                    </a:p>
                  </a:txBody>
                  <a:tcPr/>
                </a:tc>
                <a:tc>
                  <a:txBody>
                    <a:bodyPr/>
                    <a:lstStyle/>
                    <a:p>
                      <a:endParaRPr lang="en-US" sz="1200"/>
                    </a:p>
                  </a:txBody>
                  <a:tcPr/>
                </a:tc>
              </a:tr>
              <a:tr h="370840">
                <a:tc>
                  <a:txBody>
                    <a:bodyPr/>
                    <a:lstStyle/>
                    <a:p>
                      <a:pPr algn="ctr"/>
                      <a:r>
                        <a:rPr lang="en-US" sz="1200" dirty="0" smtClean="0"/>
                        <a:t>2</a:t>
                      </a:r>
                      <a:endParaRPr lang="en-US" sz="1200" dirty="0"/>
                    </a:p>
                  </a:txBody>
                  <a:tcPr anchor="ctr"/>
                </a:tc>
                <a:tc>
                  <a:txBody>
                    <a:bodyPr/>
                    <a:lstStyle/>
                    <a:p>
                      <a:r>
                        <a:rPr lang="en-US" sz="1200" dirty="0" smtClean="0"/>
                        <a:t>65</a:t>
                      </a:r>
                      <a:r>
                        <a:rPr lang="en-US" sz="1200" baseline="30000" dirty="0" smtClean="0"/>
                        <a:t>o</a:t>
                      </a:r>
                      <a:r>
                        <a:rPr lang="en-US" sz="1200" dirty="0" smtClean="0"/>
                        <a:t>C/ 30secs</a:t>
                      </a:r>
                    </a:p>
                    <a:p>
                      <a:r>
                        <a:rPr lang="en-US" sz="1200" dirty="0" smtClean="0"/>
                        <a:t>at ramp rate of 0.1</a:t>
                      </a:r>
                      <a:r>
                        <a:rPr lang="en-US" sz="1200" baseline="30000" dirty="0" smtClean="0"/>
                        <a:t>o</a:t>
                      </a:r>
                      <a:r>
                        <a:rPr lang="en-US" sz="1200" dirty="0" smtClean="0"/>
                        <a:t>C/sec </a:t>
                      </a:r>
                    </a:p>
                    <a:p>
                      <a:r>
                        <a:rPr lang="en-US" sz="1200" dirty="0" smtClean="0"/>
                        <a:t>(+ Plate read)</a:t>
                      </a:r>
                      <a:endParaRPr lang="en-US" sz="1200" dirty="0"/>
                    </a:p>
                  </a:txBody>
                  <a:tcPr anchor="ctr"/>
                </a:tc>
                <a:tc>
                  <a:txBody>
                    <a:bodyPr/>
                    <a:lstStyle/>
                    <a:p>
                      <a:pPr algn="l" fontAlgn="b"/>
                      <a:endParaRPr lang="en-US" sz="1200" b="0" i="0" u="none" strike="noStrike" dirty="0">
                        <a:solidFill>
                          <a:srgbClr val="000000"/>
                        </a:solidFill>
                        <a:latin typeface="Calibri"/>
                      </a:endParaRPr>
                    </a:p>
                  </a:txBody>
                  <a:tcPr marL="9525" marR="9525" marT="9525" marB="0" anchor="b"/>
                </a:tc>
                <a:tc>
                  <a:txBody>
                    <a:bodyPr/>
                    <a:lstStyle/>
                    <a:p>
                      <a:r>
                        <a:rPr lang="en-US" sz="1200" dirty="0" smtClean="0"/>
                        <a:t>Slow ramp down of temperature for annealing</a:t>
                      </a:r>
                      <a:endParaRPr lang="en-US" sz="1200" dirty="0"/>
                    </a:p>
                  </a:txBody>
                  <a:tcPr/>
                </a:tc>
                <a:tc>
                  <a:txBody>
                    <a:bodyPr/>
                    <a:lstStyle/>
                    <a:p>
                      <a:r>
                        <a:rPr lang="en-US" sz="1200" dirty="0" smtClean="0"/>
                        <a:t>Time 0secs: 65</a:t>
                      </a:r>
                      <a:r>
                        <a:rPr lang="en-US" sz="1200" baseline="30000" dirty="0" smtClean="0"/>
                        <a:t>o</a:t>
                      </a:r>
                      <a:r>
                        <a:rPr lang="en-US" sz="1200" dirty="0" smtClean="0"/>
                        <a:t>C</a:t>
                      </a:r>
                      <a:endParaRPr lang="en-US" sz="1200" dirty="0"/>
                    </a:p>
                  </a:txBody>
                  <a:tcPr/>
                </a:tc>
              </a:tr>
              <a:tr h="370840">
                <a:tc>
                  <a:txBody>
                    <a:bodyPr/>
                    <a:lstStyle/>
                    <a:p>
                      <a:pPr algn="ctr"/>
                      <a:r>
                        <a:rPr lang="en-US" sz="1200" dirty="0" smtClean="0"/>
                        <a:t>3</a:t>
                      </a:r>
                      <a:endParaRPr lang="en-US" sz="1200" dirty="0"/>
                    </a:p>
                  </a:txBody>
                  <a:tcPr anchor="ctr"/>
                </a:tc>
                <a:tc>
                  <a:txBody>
                    <a:bodyPr/>
                    <a:lstStyle/>
                    <a:p>
                      <a:r>
                        <a:rPr lang="en-US" sz="1200" dirty="0" smtClean="0"/>
                        <a:t>Melt </a:t>
                      </a:r>
                      <a:r>
                        <a:rPr lang="en-US" sz="1200" baseline="0" dirty="0" smtClean="0"/>
                        <a:t> curve 65</a:t>
                      </a:r>
                      <a:r>
                        <a:rPr lang="en-US" sz="1200" baseline="30000" dirty="0" smtClean="0"/>
                        <a:t>o</a:t>
                      </a:r>
                      <a:r>
                        <a:rPr lang="en-US" sz="1200" baseline="0" dirty="0" smtClean="0"/>
                        <a:t>C to 70</a:t>
                      </a:r>
                      <a:r>
                        <a:rPr lang="en-US" sz="1200" baseline="30000" dirty="0" smtClean="0"/>
                        <a:t>o</a:t>
                      </a:r>
                      <a:r>
                        <a:rPr lang="en-US" sz="1200" baseline="0" dirty="0" smtClean="0"/>
                        <a:t>C </a:t>
                      </a:r>
                    </a:p>
                    <a:p>
                      <a:r>
                        <a:rPr lang="en-US" sz="1200" baseline="0" dirty="0" smtClean="0"/>
                        <a:t>at  0.2</a:t>
                      </a:r>
                      <a:r>
                        <a:rPr lang="en-US" sz="1200" baseline="30000" dirty="0" smtClean="0"/>
                        <a:t>o</a:t>
                      </a:r>
                      <a:r>
                        <a:rPr lang="en-US" sz="1200" baseline="0" dirty="0" smtClean="0"/>
                        <a:t>C increment and 2sec hold </a:t>
                      </a:r>
                    </a:p>
                    <a:p>
                      <a:r>
                        <a:rPr lang="en-US" sz="1200" baseline="0" dirty="0" smtClean="0"/>
                        <a:t>(+ plate read)</a:t>
                      </a:r>
                      <a:endParaRPr lang="en-US" sz="1200" dirty="0"/>
                    </a:p>
                  </a:txBody>
                  <a:tcPr anchor="ctr"/>
                </a:tc>
                <a:tc>
                  <a:txBody>
                    <a:bodyPr/>
                    <a:lstStyle/>
                    <a:p>
                      <a:pPr algn="l" fontAlgn="b"/>
                      <a:r>
                        <a:rPr lang="en-US" sz="1200" b="0" i="0" u="none" strike="noStrike" dirty="0" smtClean="0">
                          <a:solidFill>
                            <a:srgbClr val="000000"/>
                          </a:solidFill>
                          <a:latin typeface="+mn-lt"/>
                        </a:rPr>
                        <a:t>  At any instant of time, </a:t>
                      </a:r>
                    </a:p>
                    <a:p>
                      <a:pPr algn="l" fontAlgn="b"/>
                      <a:r>
                        <a:rPr lang="en-US" sz="1200" b="0" i="0" u="none" strike="noStrike" dirty="0" smtClean="0">
                          <a:solidFill>
                            <a:srgbClr val="000000"/>
                          </a:solidFill>
                          <a:latin typeface="+mn-lt"/>
                        </a:rPr>
                        <a:t>  Known temp,</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 </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2sec hold + 7sec plate read</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 9sec for each temp</a:t>
                      </a:r>
                    </a:p>
                  </a:txBody>
                  <a:tcPr marL="9525" marR="9525" marT="9525" marB="0" anchor="ctr"/>
                </a:tc>
                <a:tc>
                  <a:txBody>
                    <a:bodyPr/>
                    <a:lstStyle/>
                    <a:p>
                      <a:r>
                        <a:rPr lang="en-US" sz="1200" dirty="0" smtClean="0"/>
                        <a:t> Melting</a:t>
                      </a:r>
                      <a:r>
                        <a:rPr lang="en-US" sz="1200" baseline="0" dirty="0" smtClean="0"/>
                        <a:t> of annealed </a:t>
                      </a:r>
                      <a:r>
                        <a:rPr lang="en-US" sz="1200" baseline="0" dirty="0" err="1" smtClean="0"/>
                        <a:t>oligos</a:t>
                      </a:r>
                      <a:endParaRPr lang="en-US" sz="1200" dirty="0"/>
                    </a:p>
                  </a:txBody>
                  <a:tcPr/>
                </a:tc>
                <a:tc>
                  <a:txBody>
                    <a:bodyPr/>
                    <a:lstStyle/>
                    <a:p>
                      <a:r>
                        <a:rPr lang="en-US" sz="1200" dirty="0" smtClean="0"/>
                        <a:t>Time 9secs: 65</a:t>
                      </a:r>
                      <a:r>
                        <a:rPr lang="en-US" sz="1200" baseline="30000" dirty="0" smtClean="0"/>
                        <a:t>o</a:t>
                      </a:r>
                      <a:r>
                        <a:rPr lang="en-US" sz="1200" dirty="0" smtClean="0"/>
                        <a:t>C</a:t>
                      </a:r>
                    </a:p>
                    <a:p>
                      <a:r>
                        <a:rPr lang="en-US" sz="1200" dirty="0" smtClean="0"/>
                        <a:t>Time 234secs: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4</a:t>
                      </a:r>
                      <a:endParaRPr lang="en-US" sz="1200" dirty="0"/>
                    </a:p>
                  </a:txBody>
                  <a:tcPr anchor="ctr"/>
                </a:tc>
                <a:tc>
                  <a:txBody>
                    <a:bodyPr/>
                    <a:lstStyle/>
                    <a:p>
                      <a:r>
                        <a:rPr lang="en-US" sz="1200" dirty="0" smtClean="0"/>
                        <a:t>70</a:t>
                      </a:r>
                      <a:r>
                        <a:rPr lang="en-US" sz="1200" baseline="30000" dirty="0" smtClean="0"/>
                        <a:t>o</a:t>
                      </a:r>
                      <a:r>
                        <a:rPr lang="en-US" sz="1200" dirty="0" smtClean="0"/>
                        <a:t>C*/ </a:t>
                      </a:r>
                      <a:r>
                        <a:rPr lang="en-US" sz="1200" baseline="0" dirty="0" smtClean="0"/>
                        <a:t> 1sec (+ plate read)</a:t>
                      </a:r>
                      <a:endParaRPr lang="en-US" sz="1200" dirty="0"/>
                    </a:p>
                  </a:txBody>
                  <a:tcPr anchor="ctr"/>
                </a:tc>
                <a:tc rowSpan="2">
                  <a:txBody>
                    <a:bodyPr/>
                    <a:lstStyle/>
                    <a:p>
                      <a:pPr algn="l" fontAlgn="b"/>
                      <a:r>
                        <a:rPr lang="en-US" sz="1200" b="0" i="0" u="none" strike="noStrike" dirty="0" smtClean="0">
                          <a:solidFill>
                            <a:srgbClr val="000000"/>
                          </a:solidFill>
                          <a:latin typeface="+mn-lt"/>
                        </a:rPr>
                        <a:t>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for 1sec looped 150 times</a:t>
                      </a:r>
                    </a:p>
                    <a:p>
                      <a:pPr algn="l" fontAlgn="b"/>
                      <a:r>
                        <a:rPr lang="en-US" sz="1200" b="0" i="0" u="none" strike="noStrike" dirty="0" smtClean="0">
                          <a:solidFill>
                            <a:srgbClr val="000000"/>
                          </a:solidFill>
                          <a:latin typeface="+mn-lt"/>
                        </a:rPr>
                        <a:t>  At any cycle,  </a:t>
                      </a:r>
                    </a:p>
                    <a:p>
                      <a:pPr algn="l" fontAlgn="b"/>
                      <a:r>
                        <a:rPr lang="en-US" sz="1200" b="0" i="0" u="none" strike="noStrike" dirty="0" smtClean="0">
                          <a:solidFill>
                            <a:srgbClr val="000000"/>
                          </a:solidFill>
                          <a:latin typeface="+mn-lt"/>
                        </a:rPr>
                        <a:t>  Fixed temp</a:t>
                      </a:r>
                    </a:p>
                    <a:p>
                      <a:pPr algn="l" fontAlgn="b"/>
                      <a:r>
                        <a:rPr lang="en-US" sz="1200" b="0" i="0" u="none" strike="noStrike" dirty="0" smtClean="0">
                          <a:solidFill>
                            <a:srgbClr val="000000"/>
                          </a:solidFill>
                          <a:latin typeface="+mn-lt"/>
                        </a:rPr>
                        <a:t>  Known cycle no.,</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a:t>
                      </a:r>
                    </a:p>
                    <a:p>
                      <a:pPr algn="l" fontAlgn="b"/>
                      <a:r>
                        <a:rPr lang="en-US" sz="1200" b="0" i="0" u="none" strike="noStrike" dirty="0" smtClean="0">
                          <a:solidFill>
                            <a:srgbClr val="000000"/>
                          </a:solidFill>
                          <a:latin typeface="+mn-lt"/>
                        </a:rPr>
                        <a:t>  1sec hold + 7sec plate read</a:t>
                      </a:r>
                    </a:p>
                    <a:p>
                      <a:pPr algn="l" fontAlgn="b"/>
                      <a:r>
                        <a:rPr lang="en-US" sz="1200" b="0" i="0" u="none" strike="noStrike" dirty="0" smtClean="0">
                          <a:solidFill>
                            <a:srgbClr val="000000"/>
                          </a:solidFill>
                          <a:latin typeface="+mn-lt"/>
                        </a:rPr>
                        <a:t>   = 8sec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Hold at 70</a:t>
                      </a:r>
                      <a:r>
                        <a:rPr lang="en-US" sz="1200" baseline="30000" dirty="0" smtClean="0"/>
                        <a:t>o</a:t>
                      </a:r>
                      <a:r>
                        <a:rPr lang="en-US" sz="1200" dirty="0" smtClean="0"/>
                        <a:t>C for extended time to</a:t>
                      </a:r>
                      <a:r>
                        <a:rPr lang="en-US" sz="1200" baseline="0" dirty="0" smtClean="0"/>
                        <a:t> determine extent of melting</a:t>
                      </a:r>
                      <a:endParaRPr lang="en-US" sz="1200" dirty="0"/>
                    </a:p>
                  </a:txBody>
                  <a:tcPr/>
                </a:tc>
                <a:tc rowSpan="2">
                  <a:txBody>
                    <a:bodyPr/>
                    <a:lstStyle/>
                    <a:p>
                      <a:r>
                        <a:rPr lang="en-US" sz="1200" dirty="0" smtClean="0"/>
                        <a:t>Time 234secs: 70</a:t>
                      </a:r>
                      <a:r>
                        <a:rPr lang="en-US" sz="1200" baseline="30000" dirty="0" smtClean="0"/>
                        <a:t>o</a:t>
                      </a:r>
                      <a:r>
                        <a:rPr lang="en-US" sz="1200" dirty="0" smtClean="0"/>
                        <a:t>C</a:t>
                      </a:r>
                    </a:p>
                    <a:p>
                      <a:r>
                        <a:rPr lang="en-US" sz="1200" dirty="0" smtClean="0"/>
                        <a:t>Time 1434secs: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5</a:t>
                      </a:r>
                      <a:endParaRPr lang="en-US" sz="1200" dirty="0"/>
                    </a:p>
                  </a:txBody>
                  <a:tcPr anchor="ctr"/>
                </a:tc>
                <a:tc>
                  <a:txBody>
                    <a:bodyPr/>
                    <a:lstStyle/>
                    <a:p>
                      <a:r>
                        <a:rPr lang="en-US" sz="1200" dirty="0" smtClean="0"/>
                        <a:t>GOTO 4 150 times</a:t>
                      </a:r>
                      <a:endParaRPr lang="en-US" sz="1200"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r>
              <a:tr h="683813">
                <a:tc gridSpan="5">
                  <a:txBody>
                    <a:bodyPr/>
                    <a:lstStyle/>
                    <a:p>
                      <a:pPr algn="ctr"/>
                      <a:r>
                        <a:rPr lang="en-US" sz="1200" dirty="0" smtClean="0"/>
                        <a:t>*: 4 different hold temperatures were</a:t>
                      </a:r>
                      <a:r>
                        <a:rPr lang="en-US" sz="1200" baseline="0" dirty="0" smtClean="0"/>
                        <a:t> tried </a:t>
                      </a:r>
                      <a:r>
                        <a:rPr lang="en-US" sz="1200" dirty="0" smtClean="0"/>
                        <a:t>on the same basic program</a:t>
                      </a:r>
                      <a:r>
                        <a:rPr lang="en-US" sz="1200" baseline="0" dirty="0" smtClean="0"/>
                        <a:t>: </a:t>
                      </a:r>
                      <a:r>
                        <a:rPr lang="en-US" sz="1200" dirty="0" smtClean="0"/>
                        <a:t> 70</a:t>
                      </a:r>
                      <a:r>
                        <a:rPr lang="en-US" sz="1200" baseline="30000" dirty="0" smtClean="0"/>
                        <a:t>o</a:t>
                      </a:r>
                      <a:r>
                        <a:rPr lang="en-US" sz="1200" dirty="0" smtClean="0"/>
                        <a:t>, 74</a:t>
                      </a:r>
                      <a:r>
                        <a:rPr lang="en-US" sz="1200" baseline="30000" dirty="0" smtClean="0"/>
                        <a:t>o</a:t>
                      </a:r>
                      <a:r>
                        <a:rPr lang="en-US" sz="1200" dirty="0" smtClean="0"/>
                        <a:t>, 78</a:t>
                      </a:r>
                      <a:r>
                        <a:rPr lang="en-US" sz="1200" baseline="30000" dirty="0" smtClean="0"/>
                        <a:t>o</a:t>
                      </a:r>
                      <a:r>
                        <a:rPr lang="en-US" sz="1200" dirty="0" smtClean="0"/>
                        <a:t>, 80</a:t>
                      </a:r>
                      <a:r>
                        <a:rPr lang="en-US" sz="1200" baseline="30000" dirty="0" smtClean="0"/>
                        <a:t>o</a:t>
                      </a:r>
                      <a:r>
                        <a:rPr lang="en-US" sz="1200" dirty="0" smtClean="0"/>
                        <a:t>C. The start and stop times</a:t>
                      </a:r>
                      <a:r>
                        <a:rPr lang="en-US" sz="1200" baseline="0" dirty="0" smtClean="0"/>
                        <a:t> for steps 3 and 4 were re-calculated as above</a:t>
                      </a:r>
                    </a:p>
                  </a:txBody>
                  <a:tcPr anchor="ctr"/>
                </a:tc>
                <a:tc hMerge="1">
                  <a:txBody>
                    <a:bodyPr/>
                    <a:lstStyle/>
                    <a:p>
                      <a:endParaRPr lang="en-US" sz="1200" dirty="0"/>
                    </a:p>
                  </a:txBody>
                  <a:tcPr anchor="ctr"/>
                </a:tc>
                <a:tc hMerge="1">
                  <a:txBody>
                    <a:bodyPr/>
                    <a:lstStyle/>
                    <a:p>
                      <a:pPr algn="l" fontAlgn="b"/>
                      <a:endParaRPr lang="en-US" sz="1200" b="0" i="0" u="none" strike="noStrike" dirty="0">
                        <a:solidFill>
                          <a:srgbClr val="000000"/>
                        </a:solidFill>
                        <a:latin typeface="Calibri"/>
                      </a:endParaRPr>
                    </a:p>
                  </a:txBody>
                  <a:tcPr marL="9525" marR="9525" marT="9525" marB="0" anchor="ctr"/>
                </a:tc>
                <a:tc hMerge="1">
                  <a:txBody>
                    <a:bodyPr/>
                    <a:lstStyle/>
                    <a:p>
                      <a:endParaRPr lang="en-US" sz="1200" dirty="0"/>
                    </a:p>
                  </a:txBody>
                  <a:tcPr/>
                </a:tc>
                <a:tc hMerge="1">
                  <a:txBody>
                    <a:bodyPr/>
                    <a:lstStyle/>
                    <a:p>
                      <a:endParaRPr lang="en-US" sz="1200" dirty="0"/>
                    </a:p>
                  </a:txBody>
                  <a:tcPr/>
                </a:tc>
              </a:tr>
            </a:tbl>
          </a:graphicData>
        </a:graphic>
      </p:graphicFrame>
      <p:sp>
        <p:nvSpPr>
          <p:cNvPr id="6" name="Slide Number Placeholder 5"/>
          <p:cNvSpPr>
            <a:spLocks noGrp="1"/>
          </p:cNvSpPr>
          <p:nvPr>
            <p:ph type="sldNum" sz="quarter" idx="12"/>
          </p:nvPr>
        </p:nvSpPr>
        <p:spPr/>
        <p:txBody>
          <a:bodyPr/>
          <a:lstStyle/>
          <a:p>
            <a:fld id="{CD069D4C-155B-4739-B936-0BCE67E7C03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898</TotalTime>
  <Words>1477</Words>
  <Application>Microsoft Office PowerPoint</Application>
  <PresentationFormat>On-screen Show (4:3)</PresentationFormat>
  <Paragraphs>206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Objective: To develop a standardised method for measuring annealing/ melting rates for complementary DNA oligomers.</vt:lpstr>
      <vt:lpstr>Oligomer details</vt:lpstr>
      <vt:lpstr>Reaction composition:  Samples are prepared as below.  Buffer blanks are prepared and run simultaneously. The melting experiment is carried out in BioRad CFX96, real time PCR equipment. </vt:lpstr>
      <vt:lpstr>Protocol I design</vt:lpstr>
      <vt:lpstr>Melting Curve (90oC to 70oC):  RFU vs time</vt:lpstr>
      <vt:lpstr>Melting Curve (90oC to 75oC):  RFU vs time</vt:lpstr>
      <vt:lpstr>Melting Curve (90oC to 80oC):  RFU vs time</vt:lpstr>
      <vt:lpstr>Normalized RFU vs time at fixed temperature:  To determine the net gain or loss of fluorescent signal as a consequence of prolonged incubation at a particular temperature</vt:lpstr>
      <vt:lpstr>Protocol II design</vt:lpstr>
      <vt:lpstr>Melting Curve (65oC to 70oC):  RFU vs time (to saturation)</vt:lpstr>
      <vt:lpstr>Melting Curve (65oC to 74oC):  RFU vs time (to saturation)</vt:lpstr>
      <vt:lpstr>Melting Curve (65oC to 78oC):  RFU vs time (to saturation)</vt:lpstr>
      <vt:lpstr>Melting Curve (65oC to 80oC):  RFU vs time (to saturation)</vt:lpstr>
      <vt:lpstr>Normalized RFU vs time at fixed temperature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Shivarshini</dc:creator>
  <cp:lastModifiedBy> </cp:lastModifiedBy>
  <cp:revision>64</cp:revision>
  <dcterms:created xsi:type="dcterms:W3CDTF">2013-01-03T15:25:11Z</dcterms:created>
  <dcterms:modified xsi:type="dcterms:W3CDTF">2013-01-10T18:51:12Z</dcterms:modified>
</cp:coreProperties>
</file>