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1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99"/>
    <a:srgbClr val="CC00CC"/>
    <a:srgbClr val="00FF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0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7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0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5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7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8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2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3C8E8-98E7-4440-8C24-11AC3A4161C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DBF5E-03A4-4BF4-A5AF-FF4C991AF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1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6640"/>
            <a:ext cx="6143625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91696"/>
              </p:ext>
            </p:extLst>
          </p:nvPr>
        </p:nvGraphicFramePr>
        <p:xfrm>
          <a:off x="4812214" y="1600200"/>
          <a:ext cx="4191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0uM HKL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6.25uM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HKL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d_NAD+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1.98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43.8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83266" y="46197"/>
            <a:ext cx="2619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 Saturating </a:t>
            </a:r>
            <a:r>
              <a:rPr lang="en-US" b="1" u="sng" dirty="0" err="1" smtClean="0"/>
              <a:t>MnSOD</a:t>
            </a:r>
            <a:endParaRPr lang="en-US" b="1" u="sng" dirty="0" smtClean="0"/>
          </a:p>
          <a:p>
            <a:r>
              <a:rPr lang="en-US" b="1" dirty="0" smtClean="0"/>
              <a:t>w/w/o HKL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231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92528"/>
            <a:ext cx="7749145" cy="4412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226835"/>
              </p:ext>
            </p:extLst>
          </p:nvPr>
        </p:nvGraphicFramePr>
        <p:xfrm>
          <a:off x="771808" y="5715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0uM HKL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6.25uM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HKL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d_NAD+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22.9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42.6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6197"/>
            <a:ext cx="3841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 Saturating </a:t>
            </a:r>
            <a:r>
              <a:rPr lang="en-US" b="1" u="sng" dirty="0" err="1" smtClean="0"/>
              <a:t>MnSOD</a:t>
            </a:r>
            <a:r>
              <a:rPr lang="en-US" b="1" u="sng" dirty="0" smtClean="0"/>
              <a:t> +1mM NAM</a:t>
            </a:r>
          </a:p>
          <a:p>
            <a:r>
              <a:rPr lang="en-US" b="1" dirty="0" smtClean="0"/>
              <a:t>w/ w/o HKL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278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81519"/>
              </p:ext>
            </p:extLst>
          </p:nvPr>
        </p:nvGraphicFramePr>
        <p:xfrm>
          <a:off x="685800" y="56388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0uM NAM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1mM NAM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d_NAD+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43.8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42.6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761007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46197"/>
            <a:ext cx="4001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 Saturating </a:t>
            </a:r>
            <a:r>
              <a:rPr lang="en-US" b="1" u="sng" dirty="0" err="1" smtClean="0"/>
              <a:t>MnSOD</a:t>
            </a:r>
            <a:r>
              <a:rPr lang="en-US" b="1" u="sng" dirty="0" smtClean="0"/>
              <a:t> + 6.25uM HKL</a:t>
            </a:r>
          </a:p>
          <a:p>
            <a:r>
              <a:rPr lang="en-US" b="1" dirty="0" smtClean="0"/>
              <a:t>w/ w/o NAM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84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8150"/>
            <a:ext cx="7381875" cy="641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46197"/>
            <a:ext cx="2572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– Titrating </a:t>
            </a:r>
            <a:r>
              <a:rPr lang="en-US" b="1" u="sng" dirty="0" err="1" smtClean="0"/>
              <a:t>Honokiol</a:t>
            </a:r>
            <a:endParaRPr lang="en-US" b="1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360942"/>
              </p:ext>
            </p:extLst>
          </p:nvPr>
        </p:nvGraphicFramePr>
        <p:xfrm>
          <a:off x="4648200" y="2209800"/>
          <a:ext cx="43434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1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="1" baseline="-25000" dirty="0" err="1" smtClean="0">
                          <a:solidFill>
                            <a:schemeClr val="tx1"/>
                          </a:solidFill>
                        </a:rPr>
                        <a:t>d_HKL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</a:rPr>
                        <a:t>Ac-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</a:rPr>
                        <a:t>MnSOD</a:t>
                      </a:r>
                      <a:endParaRPr lang="en-US" sz="16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2.99</a:t>
                      </a:r>
                      <a:endParaRPr 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Ac-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MnSOD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+ NAM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0.85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86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1475"/>
            <a:ext cx="7934325" cy="648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46197"/>
            <a:ext cx="2572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– Titrating </a:t>
            </a:r>
            <a:r>
              <a:rPr lang="en-US" b="1" u="sng" dirty="0" err="1" smtClean="0"/>
              <a:t>Honokiol</a:t>
            </a:r>
            <a:endParaRPr lang="en-US" b="1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30906"/>
              </p:ext>
            </p:extLst>
          </p:nvPr>
        </p:nvGraphicFramePr>
        <p:xfrm>
          <a:off x="4572000" y="1828800"/>
          <a:ext cx="43434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1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="1" baseline="-25000" dirty="0" err="1" smtClean="0">
                          <a:solidFill>
                            <a:schemeClr val="tx1"/>
                          </a:solidFill>
                        </a:rPr>
                        <a:t>d_HKL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</a:rPr>
                        <a:t>DeAc-MnSOD + OADDPR</a:t>
                      </a:r>
                      <a:endParaRPr lang="en-US" sz="16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0.3487</a:t>
                      </a:r>
                      <a:endParaRPr 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DeAc-MnSOD + OADDPR + NAM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0.0634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88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74753"/>
              </p:ext>
            </p:extLst>
          </p:nvPr>
        </p:nvGraphicFramePr>
        <p:xfrm>
          <a:off x="1447800" y="5776174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4301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NAM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HKL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400" b="1" baseline="-25000" dirty="0" err="1" smtClean="0">
                          <a:solidFill>
                            <a:schemeClr val="tx1"/>
                          </a:solidFill>
                        </a:rPr>
                        <a:t>d_HKL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0.198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400" b="1" baseline="-25000" dirty="0" err="1" smtClean="0">
                          <a:solidFill>
                            <a:schemeClr val="tx1"/>
                          </a:solidFill>
                        </a:rPr>
                        <a:t>d_NAM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76.679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81" y="457200"/>
            <a:ext cx="7134225" cy="5278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46197"/>
            <a:ext cx="5366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+</a:t>
            </a:r>
            <a:r>
              <a:rPr lang="en-US" b="1" u="sng" dirty="0" err="1" smtClean="0"/>
              <a:t>DeAcMnSOD</a:t>
            </a:r>
            <a:r>
              <a:rPr lang="en-US" b="1" u="sng" dirty="0" smtClean="0"/>
              <a:t> + NAD</a:t>
            </a:r>
            <a:r>
              <a:rPr lang="en-US" b="1" u="sng" baseline="30000" dirty="0" smtClean="0"/>
              <a:t>+</a:t>
            </a:r>
            <a:r>
              <a:rPr lang="en-US" b="1" u="sng" dirty="0" smtClean="0"/>
              <a:t> -- Titrating NAM/</a:t>
            </a:r>
            <a:r>
              <a:rPr lang="en-US" b="1" u="sng" dirty="0" err="1" smtClean="0"/>
              <a:t>Honokiol</a:t>
            </a: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67272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94349"/>
              </p:ext>
            </p:extLst>
          </p:nvPr>
        </p:nvGraphicFramePr>
        <p:xfrm>
          <a:off x="152400" y="5963920"/>
          <a:ext cx="8839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2000"/>
                <a:gridCol w="2286000"/>
                <a:gridCol w="1143000"/>
                <a:gridCol w="16002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Sirt3</a:t>
                      </a:r>
                      <a:endParaRPr lang="en-US" sz="1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Sirt3 + NAD</a:t>
                      </a:r>
                      <a:r>
                        <a:rPr lang="en-US" sz="1400" baseline="300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+ DeAc-MnSOD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50"/>
                          </a:solidFill>
                        </a:rPr>
                        <a:t>Sirt3 + NAD</a:t>
                      </a:r>
                      <a:r>
                        <a:rPr lang="en-US" sz="1400" baseline="30000" dirty="0" smtClean="0">
                          <a:solidFill>
                            <a:srgbClr val="00B050"/>
                          </a:solidFill>
                        </a:rPr>
                        <a:t>+</a:t>
                      </a:r>
                      <a:endParaRPr lang="en-US" sz="1400" baseline="30000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C00CC"/>
                          </a:solidFill>
                        </a:rPr>
                        <a:t>Sirt3 + Ac-</a:t>
                      </a:r>
                      <a:r>
                        <a:rPr lang="en-US" sz="1400" dirty="0" err="1" smtClean="0">
                          <a:solidFill>
                            <a:srgbClr val="CC00CC"/>
                          </a:solidFill>
                        </a:rPr>
                        <a:t>MnSOD</a:t>
                      </a:r>
                      <a:endParaRPr lang="en-US" sz="1400" dirty="0">
                        <a:solidFill>
                          <a:srgbClr val="CC00CC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9999"/>
                          </a:solidFill>
                        </a:rPr>
                        <a:t>Sirt3 + DeAc-MnSOD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="1" baseline="-25000" dirty="0" err="1" smtClean="0">
                          <a:solidFill>
                            <a:schemeClr val="tx1"/>
                          </a:solidFill>
                        </a:rPr>
                        <a:t>d_HKL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FF"/>
                          </a:solidFill>
                        </a:rPr>
                        <a:t>1.139</a:t>
                      </a:r>
                      <a:endParaRPr lang="en-US" sz="1600" b="1" dirty="0">
                        <a:solidFill>
                          <a:srgbClr val="0000FF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0.2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1.789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CC"/>
                          </a:solidFill>
                        </a:rPr>
                        <a:t>2.99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9999"/>
                          </a:solidFill>
                        </a:rPr>
                        <a:t>1.123</a:t>
                      </a:r>
                      <a:endParaRPr lang="en-US" sz="1600" b="1" dirty="0">
                        <a:solidFill>
                          <a:srgbClr val="FF9999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46197"/>
            <a:ext cx="2572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 – Titrating </a:t>
            </a:r>
            <a:r>
              <a:rPr lang="en-US" b="1" u="sng" dirty="0" err="1" smtClean="0"/>
              <a:t>Honokiol</a:t>
            </a:r>
            <a:endParaRPr lang="en-US" b="1" u="sng" dirty="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1729"/>
            <a:ext cx="7012056" cy="5375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481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132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24</cp:revision>
  <dcterms:created xsi:type="dcterms:W3CDTF">2017-03-31T15:22:30Z</dcterms:created>
  <dcterms:modified xsi:type="dcterms:W3CDTF">2017-04-07T17:15:56Z</dcterms:modified>
</cp:coreProperties>
</file>