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7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24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4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6E40-8440-4CED-97B2-EE28879CE4F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6E7-7A5B-49DD-905B-B3DFCFADB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1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8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3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5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9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2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4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of residue-ligand MM interaction energies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610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code available under </a:t>
            </a:r>
            <a:r>
              <a:rPr lang="en-US" dirty="0" err="1" smtClean="0"/>
              <a:t>pmc</a:t>
            </a:r>
            <a:r>
              <a:rPr lang="en-US" dirty="0" smtClean="0"/>
              <a:t>-at </a:t>
            </a:r>
            <a:r>
              <a:rPr lang="en-US" dirty="0" err="1" smtClean="0"/>
              <a:t>Dropbox:PMC-AT</a:t>
            </a:r>
            <a:r>
              <a:rPr lang="en-US" dirty="0" smtClean="0"/>
              <a:t> </a:t>
            </a:r>
            <a:r>
              <a:rPr lang="en-US" dirty="0" err="1" smtClean="0"/>
              <a:t>PLIN:Drug_Discovery:MM_residue_analysis_code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3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9814" y="1356360"/>
            <a:ext cx="4343398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Specify topology parameter file, prepare coordinate files </a:t>
            </a:r>
            <a:endParaRPr lang="en-US" dirty="0"/>
          </a:p>
        </p:txBody>
      </p:sp>
      <p:cxnSp>
        <p:nvCxnSpPr>
          <p:cNvPr id="4" name="Straight Arrow Connector 3"/>
          <p:cNvCxnSpPr>
            <a:stCxn id="2" idx="2"/>
          </p:cNvCxnSpPr>
          <p:nvPr/>
        </p:nvCxnSpPr>
        <p:spPr>
          <a:xfrm>
            <a:off x="3701513" y="2042160"/>
            <a:ext cx="1" cy="54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529815" y="2575560"/>
            <a:ext cx="4343398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</a:t>
            </a:r>
            <a:r>
              <a:rPr lang="en-US" dirty="0" err="1" smtClean="0"/>
              <a:t>vmd</a:t>
            </a:r>
            <a:r>
              <a:rPr lang="en-US" dirty="0" smtClean="0"/>
              <a:t> to create interaction pairs and create </a:t>
            </a:r>
            <a:r>
              <a:rPr lang="en-US" dirty="0" err="1" smtClean="0"/>
              <a:t>namd</a:t>
            </a:r>
            <a:r>
              <a:rPr lang="en-US" dirty="0" smtClean="0"/>
              <a:t> input files for each pairs 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>
            <a:off x="3701514" y="3261360"/>
            <a:ext cx="1405" cy="54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529814" y="3794760"/>
            <a:ext cx="4343399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</a:t>
            </a:r>
            <a:r>
              <a:rPr lang="en-US" dirty="0" err="1" smtClean="0"/>
              <a:t>namd</a:t>
            </a:r>
            <a:r>
              <a:rPr lang="en-US" dirty="0" smtClean="0"/>
              <a:t> calculations in multi-threads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3695700" y="4480560"/>
            <a:ext cx="0" cy="54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524000" y="5029200"/>
            <a:ext cx="4343399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 MM interactions from </a:t>
            </a:r>
            <a:r>
              <a:rPr lang="en-US" dirty="0" err="1" smtClean="0"/>
              <a:t>namd</a:t>
            </a:r>
            <a:r>
              <a:rPr lang="en-US" dirty="0" smtClean="0"/>
              <a:t> output files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5869201" y="4160520"/>
            <a:ext cx="2286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133897" y="1524000"/>
            <a:ext cx="2133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run00.sh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73213" y="1708083"/>
            <a:ext cx="2286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841131" y="5350443"/>
            <a:ext cx="2286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139914" y="2727960"/>
            <a:ext cx="2133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run01.sh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879230" y="2912043"/>
            <a:ext cx="2286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129489" y="3947160"/>
            <a:ext cx="2133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run02.sh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097803" y="5181600"/>
            <a:ext cx="2133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run03.sh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12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50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Analysis of residue-ligand MM interaction energies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Ping Lin</dc:creator>
  <cp:lastModifiedBy>Ping Lin</cp:lastModifiedBy>
  <cp:revision>9</cp:revision>
  <dcterms:created xsi:type="dcterms:W3CDTF">2014-04-15T14:10:47Z</dcterms:created>
  <dcterms:modified xsi:type="dcterms:W3CDTF">2014-04-15T19:34:48Z</dcterms:modified>
</cp:coreProperties>
</file>