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64" r:id="rId5"/>
    <p:sldId id="266" r:id="rId6"/>
    <p:sldId id="260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Pmcat-lab5\SharedDocs\Data\May'13%20Thermal%20Kinetics%20Lambda\Lambda%202ug%20kinetic%20run%20053013%20test%201.csv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Pmcat-lab5\SharedDocs\Data\May'13%20Thermal%20Kinetics%20Lambda\Lambda%202ug%20kinetic%20run%20053013%20test%201.csv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Pmcat-lab5\SharedDocs\Data\May'13%20Thermal%20Kinetics%20Lambda\Lambda%202ug%20kinetic%20run%20053013%20test%201.csv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Pmcat-lab5\SharedDocs\Data\May'13%20Thermal%20Kinetics%20Lambda\Lambda%202ug%20kinetic%20run%20052913%20test%202.csv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Pmcat-lab5\SharedDocs\Data\May'13%20Thermal%20Kinetics%20Lambda\Lambda%202ug%20kinetic%20run%20052913%20test%202.csv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Pmcat-lab5\SharedDocs\Data\May'13%20Thermal%20Kinetics%20Lambda\Lambda%202ug%20kinetic%20run%20052913%20test%202.csv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Pmcat-lab5\SharedDocs\Data\May'13%20Thermal%20Kinetics%20Lambda\Lambda%202ug%20kinetic%20run%20053013%20test%202.csv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Pmcat-lab5\SharedDocs\Data\May'13%20Thermal%20Kinetics%20Lambda\Lambda%202ug%20kinetic%20run%20053013%20test%202.csv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2664582050700451"/>
          <c:y val="0.10631136385729559"/>
          <c:w val="0.8287223356339718"/>
          <c:h val="0.75824138880788061"/>
        </c:manualLayout>
      </c:layout>
      <c:scatterChart>
        <c:scatterStyle val="smoothMarker"/>
        <c:ser>
          <c:idx val="0"/>
          <c:order val="0"/>
          <c:tx>
            <c:strRef>
              <c:f>'Lambda 2ug kinetic run 0530 (2)'!$C$2</c:f>
              <c:strCache>
                <c:ptCount val="1"/>
                <c:pt idx="0">
                  <c:v>Reac+DNA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'Lambda 2ug kinetic run 0530 (2)'!$A$3:$A$1338</c:f>
              <c:numCache>
                <c:formatCode>General</c:formatCode>
                <c:ptCount val="1336"/>
                <c:pt idx="0">
                  <c:v>4.166666884000002E-3</c:v>
                </c:pt>
                <c:pt idx="1">
                  <c:v>1.2500001120000001E-2</c:v>
                </c:pt>
                <c:pt idx="2">
                  <c:v>2.0833335820000021E-2</c:v>
                </c:pt>
                <c:pt idx="3">
                  <c:v>2.9166668649999998E-2</c:v>
                </c:pt>
                <c:pt idx="4">
                  <c:v>0.15416668360000005</c:v>
                </c:pt>
                <c:pt idx="5">
                  <c:v>0.16250000890000005</c:v>
                </c:pt>
                <c:pt idx="6">
                  <c:v>0.17083334920000001</c:v>
                </c:pt>
                <c:pt idx="7">
                  <c:v>0.17916668950000006</c:v>
                </c:pt>
                <c:pt idx="8">
                  <c:v>0.29583331940000002</c:v>
                </c:pt>
                <c:pt idx="9">
                  <c:v>0.30416667460000013</c:v>
                </c:pt>
                <c:pt idx="10">
                  <c:v>0.31250002980000013</c:v>
                </c:pt>
                <c:pt idx="11">
                  <c:v>0.32083335520000011</c:v>
                </c:pt>
                <c:pt idx="12">
                  <c:v>0.42083337900000012</c:v>
                </c:pt>
                <c:pt idx="13">
                  <c:v>0.42916670440000015</c:v>
                </c:pt>
                <c:pt idx="14">
                  <c:v>0.43750002980000013</c:v>
                </c:pt>
                <c:pt idx="15">
                  <c:v>0.44583335520000011</c:v>
                </c:pt>
                <c:pt idx="16">
                  <c:v>0.5625</c:v>
                </c:pt>
                <c:pt idx="17">
                  <c:v>0.57083332539999998</c:v>
                </c:pt>
                <c:pt idx="18">
                  <c:v>0.57916665079999996</c:v>
                </c:pt>
                <c:pt idx="19">
                  <c:v>0.58749997620000038</c:v>
                </c:pt>
                <c:pt idx="20">
                  <c:v>0.69583338500000003</c:v>
                </c:pt>
                <c:pt idx="21">
                  <c:v>0.70416671040000001</c:v>
                </c:pt>
                <c:pt idx="22">
                  <c:v>0.71250003579999999</c:v>
                </c:pt>
                <c:pt idx="23">
                  <c:v>0.72083342080000001</c:v>
                </c:pt>
                <c:pt idx="24">
                  <c:v>0.83750003579999999</c:v>
                </c:pt>
                <c:pt idx="25">
                  <c:v>0.84583342080000001</c:v>
                </c:pt>
                <c:pt idx="26">
                  <c:v>0.85416674609999999</c:v>
                </c:pt>
                <c:pt idx="27">
                  <c:v>0.86250007150000019</c:v>
                </c:pt>
                <c:pt idx="28">
                  <c:v>0.97083342079999979</c:v>
                </c:pt>
                <c:pt idx="29">
                  <c:v>0.97916674609999976</c:v>
                </c:pt>
                <c:pt idx="30">
                  <c:v>0.98750007149999997</c:v>
                </c:pt>
                <c:pt idx="31">
                  <c:v>0.99583339689999972</c:v>
                </c:pt>
                <c:pt idx="32">
                  <c:v>1.1041666269999999</c:v>
                </c:pt>
                <c:pt idx="33">
                  <c:v>1.1124999519999998</c:v>
                </c:pt>
                <c:pt idx="34">
                  <c:v>1.1208332779999997</c:v>
                </c:pt>
                <c:pt idx="35">
                  <c:v>1.1291667219999999</c:v>
                </c:pt>
                <c:pt idx="36">
                  <c:v>1.2375000719999998</c:v>
                </c:pt>
                <c:pt idx="37">
                  <c:v>1.2458335159999996</c:v>
                </c:pt>
                <c:pt idx="38">
                  <c:v>1.2541668419999998</c:v>
                </c:pt>
                <c:pt idx="39">
                  <c:v>1.262500167</c:v>
                </c:pt>
                <c:pt idx="40">
                  <c:v>1.3791668419999998</c:v>
                </c:pt>
                <c:pt idx="41">
                  <c:v>1.387500167</c:v>
                </c:pt>
                <c:pt idx="42">
                  <c:v>1.3958334919999995</c:v>
                </c:pt>
                <c:pt idx="43">
                  <c:v>1.4041668179999995</c:v>
                </c:pt>
                <c:pt idx="44">
                  <c:v>1.512500167</c:v>
                </c:pt>
                <c:pt idx="45">
                  <c:v>1.5208334919999995</c:v>
                </c:pt>
                <c:pt idx="46">
                  <c:v>1.5291668179999995</c:v>
                </c:pt>
                <c:pt idx="47">
                  <c:v>1.5375001429999995</c:v>
                </c:pt>
                <c:pt idx="48">
                  <c:v>1.6458334919999995</c:v>
                </c:pt>
                <c:pt idx="49">
                  <c:v>1.654166818</c:v>
                </c:pt>
                <c:pt idx="50">
                  <c:v>1.6625001429999999</c:v>
                </c:pt>
                <c:pt idx="51">
                  <c:v>1.6708334680000001</c:v>
                </c:pt>
                <c:pt idx="52">
                  <c:v>1.779166818</c:v>
                </c:pt>
                <c:pt idx="53">
                  <c:v>1.7875001429999999</c:v>
                </c:pt>
                <c:pt idx="54">
                  <c:v>1.7958334680000001</c:v>
                </c:pt>
                <c:pt idx="55">
                  <c:v>1.8041667939999995</c:v>
                </c:pt>
                <c:pt idx="56">
                  <c:v>1.9208334679999997</c:v>
                </c:pt>
                <c:pt idx="57">
                  <c:v>1.929166793999999</c:v>
                </c:pt>
                <c:pt idx="58">
                  <c:v>1.9375001189999996</c:v>
                </c:pt>
                <c:pt idx="59">
                  <c:v>1.9458334449999994</c:v>
                </c:pt>
                <c:pt idx="60">
                  <c:v>2.0541667939999999</c:v>
                </c:pt>
                <c:pt idx="61">
                  <c:v>2.0625002380000002</c:v>
                </c:pt>
                <c:pt idx="62">
                  <c:v>2.0708334449999999</c:v>
                </c:pt>
                <c:pt idx="63">
                  <c:v>2.0791668890000001</c:v>
                </c:pt>
                <c:pt idx="64">
                  <c:v>2.1875000000000009</c:v>
                </c:pt>
                <c:pt idx="65">
                  <c:v>2.1958334449999999</c:v>
                </c:pt>
                <c:pt idx="66">
                  <c:v>2.2041666510000009</c:v>
                </c:pt>
                <c:pt idx="67">
                  <c:v>2.2125000949999998</c:v>
                </c:pt>
                <c:pt idx="68">
                  <c:v>2.3208334449999999</c:v>
                </c:pt>
                <c:pt idx="69">
                  <c:v>2.329166651</c:v>
                </c:pt>
                <c:pt idx="70">
                  <c:v>2.3375000949999998</c:v>
                </c:pt>
                <c:pt idx="71">
                  <c:v>2.345833302</c:v>
                </c:pt>
                <c:pt idx="72">
                  <c:v>2.4625003339999991</c:v>
                </c:pt>
                <c:pt idx="73">
                  <c:v>2.4708335400000001</c:v>
                </c:pt>
                <c:pt idx="74">
                  <c:v>2.4791669849999991</c:v>
                </c:pt>
                <c:pt idx="75">
                  <c:v>2.4875001910000001</c:v>
                </c:pt>
                <c:pt idx="76">
                  <c:v>2.5958335400000001</c:v>
                </c:pt>
                <c:pt idx="77">
                  <c:v>2.604166985</c:v>
                </c:pt>
                <c:pt idx="78">
                  <c:v>2.6125001909999992</c:v>
                </c:pt>
                <c:pt idx="79">
                  <c:v>2.6208336349999999</c:v>
                </c:pt>
                <c:pt idx="80">
                  <c:v>2.7375001910000001</c:v>
                </c:pt>
                <c:pt idx="81">
                  <c:v>2.7458336349999999</c:v>
                </c:pt>
                <c:pt idx="82">
                  <c:v>2.7541668420000009</c:v>
                </c:pt>
                <c:pt idx="83">
                  <c:v>2.7625002860000007</c:v>
                </c:pt>
                <c:pt idx="84">
                  <c:v>2.8625001909999992</c:v>
                </c:pt>
                <c:pt idx="85">
                  <c:v>2.870833634999999</c:v>
                </c:pt>
                <c:pt idx="86">
                  <c:v>2.8791668420000001</c:v>
                </c:pt>
                <c:pt idx="87">
                  <c:v>2.8875002860000007</c:v>
                </c:pt>
                <c:pt idx="88">
                  <c:v>3.0041668420000009</c:v>
                </c:pt>
                <c:pt idx="89">
                  <c:v>3.0125002859999999</c:v>
                </c:pt>
                <c:pt idx="90">
                  <c:v>3.020833492</c:v>
                </c:pt>
                <c:pt idx="91">
                  <c:v>3.0291669369999998</c:v>
                </c:pt>
                <c:pt idx="92">
                  <c:v>3.1375002860000007</c:v>
                </c:pt>
                <c:pt idx="93">
                  <c:v>3.145833492</c:v>
                </c:pt>
                <c:pt idx="94">
                  <c:v>3.1541669369999998</c:v>
                </c:pt>
                <c:pt idx="95">
                  <c:v>3.1625001430000004</c:v>
                </c:pt>
                <c:pt idx="96">
                  <c:v>3.2791669369999998</c:v>
                </c:pt>
                <c:pt idx="97">
                  <c:v>3.2875001430000013</c:v>
                </c:pt>
                <c:pt idx="98">
                  <c:v>3.2958335880000007</c:v>
                </c:pt>
                <c:pt idx="99">
                  <c:v>3.3041670320000001</c:v>
                </c:pt>
                <c:pt idx="100">
                  <c:v>3.4041669369999998</c:v>
                </c:pt>
                <c:pt idx="101">
                  <c:v>3.4125001429999999</c:v>
                </c:pt>
                <c:pt idx="102">
                  <c:v>3.4208335880000007</c:v>
                </c:pt>
                <c:pt idx="103">
                  <c:v>3.4291670320000001</c:v>
                </c:pt>
                <c:pt idx="104">
                  <c:v>3.5458335880000007</c:v>
                </c:pt>
                <c:pt idx="105">
                  <c:v>3.5541670320000001</c:v>
                </c:pt>
                <c:pt idx="106">
                  <c:v>3.5625002380000002</c:v>
                </c:pt>
                <c:pt idx="107">
                  <c:v>3.5708336829999996</c:v>
                </c:pt>
                <c:pt idx="108">
                  <c:v>3.6791670320000001</c:v>
                </c:pt>
                <c:pt idx="109">
                  <c:v>3.687500238000001</c:v>
                </c:pt>
                <c:pt idx="110">
                  <c:v>3.6958336829999996</c:v>
                </c:pt>
                <c:pt idx="111">
                  <c:v>3.7041668890000001</c:v>
                </c:pt>
                <c:pt idx="112">
                  <c:v>3.8208336829999996</c:v>
                </c:pt>
                <c:pt idx="113">
                  <c:v>3.8291668890000001</c:v>
                </c:pt>
                <c:pt idx="114">
                  <c:v>3.8375003339999991</c:v>
                </c:pt>
                <c:pt idx="115">
                  <c:v>3.8458335400000001</c:v>
                </c:pt>
                <c:pt idx="116">
                  <c:v>3.9541668890000001</c:v>
                </c:pt>
                <c:pt idx="117">
                  <c:v>3.9625003339999991</c:v>
                </c:pt>
                <c:pt idx="118">
                  <c:v>3.9708335400000001</c:v>
                </c:pt>
                <c:pt idx="119">
                  <c:v>3.9791669849999991</c:v>
                </c:pt>
                <c:pt idx="120">
                  <c:v>4.0875000950000002</c:v>
                </c:pt>
                <c:pt idx="121">
                  <c:v>4.0958337779999976</c:v>
                </c:pt>
                <c:pt idx="122">
                  <c:v>4.104166985</c:v>
                </c:pt>
                <c:pt idx="123">
                  <c:v>4.1125001909999979</c:v>
                </c:pt>
                <c:pt idx="124">
                  <c:v>4.2208337779999976</c:v>
                </c:pt>
                <c:pt idx="125">
                  <c:v>4.2291669850000018</c:v>
                </c:pt>
                <c:pt idx="126">
                  <c:v>4.2375001909999996</c:v>
                </c:pt>
                <c:pt idx="127">
                  <c:v>4.2458333970000002</c:v>
                </c:pt>
                <c:pt idx="128">
                  <c:v>4.3625001909999979</c:v>
                </c:pt>
                <c:pt idx="129">
                  <c:v>4.3708333970000002</c:v>
                </c:pt>
                <c:pt idx="130">
                  <c:v>4.3791666029999998</c:v>
                </c:pt>
                <c:pt idx="131">
                  <c:v>4.3874998089999986</c:v>
                </c:pt>
                <c:pt idx="132">
                  <c:v>4.4958333970000002</c:v>
                </c:pt>
                <c:pt idx="133">
                  <c:v>4.504166602999998</c:v>
                </c:pt>
                <c:pt idx="134">
                  <c:v>4.5124998089999986</c:v>
                </c:pt>
                <c:pt idx="135">
                  <c:v>4.5208334920000004</c:v>
                </c:pt>
                <c:pt idx="136">
                  <c:v>4.629166602999998</c:v>
                </c:pt>
                <c:pt idx="137">
                  <c:v>4.6374998089999986</c:v>
                </c:pt>
                <c:pt idx="138">
                  <c:v>4.6458334920000004</c:v>
                </c:pt>
                <c:pt idx="139">
                  <c:v>4.6541666979999974</c:v>
                </c:pt>
                <c:pt idx="140">
                  <c:v>4.7624998089999986</c:v>
                </c:pt>
                <c:pt idx="141">
                  <c:v>4.7708334920000022</c:v>
                </c:pt>
                <c:pt idx="142">
                  <c:v>4.7791666980000018</c:v>
                </c:pt>
                <c:pt idx="143">
                  <c:v>4.7874999049999998</c:v>
                </c:pt>
                <c:pt idx="144">
                  <c:v>4.9041671750000004</c:v>
                </c:pt>
                <c:pt idx="145">
                  <c:v>4.9125003810000001</c:v>
                </c:pt>
                <c:pt idx="146">
                  <c:v>4.9208340639999975</c:v>
                </c:pt>
                <c:pt idx="147">
                  <c:v>4.9291672709999981</c:v>
                </c:pt>
                <c:pt idx="148">
                  <c:v>5.0375003810000001</c:v>
                </c:pt>
                <c:pt idx="149">
                  <c:v>5.0458340639999975</c:v>
                </c:pt>
                <c:pt idx="150">
                  <c:v>5.0541672709999963</c:v>
                </c:pt>
                <c:pt idx="151">
                  <c:v>5.0625004769999968</c:v>
                </c:pt>
                <c:pt idx="152">
                  <c:v>5.1708340639999975</c:v>
                </c:pt>
                <c:pt idx="153">
                  <c:v>5.1791672709999981</c:v>
                </c:pt>
                <c:pt idx="154">
                  <c:v>5.1875004769999968</c:v>
                </c:pt>
                <c:pt idx="155">
                  <c:v>5.195833683</c:v>
                </c:pt>
                <c:pt idx="156">
                  <c:v>5.3041672709999963</c:v>
                </c:pt>
                <c:pt idx="157">
                  <c:v>5.3125004769999968</c:v>
                </c:pt>
                <c:pt idx="158">
                  <c:v>5.320833683</c:v>
                </c:pt>
                <c:pt idx="159">
                  <c:v>5.3291673659999983</c:v>
                </c:pt>
                <c:pt idx="160">
                  <c:v>5.4375004769999986</c:v>
                </c:pt>
                <c:pt idx="161">
                  <c:v>5.4458336830000018</c:v>
                </c:pt>
                <c:pt idx="162">
                  <c:v>5.4541673659999983</c:v>
                </c:pt>
                <c:pt idx="163">
                  <c:v>5.4625005719999962</c:v>
                </c:pt>
                <c:pt idx="164">
                  <c:v>5.5791673660000001</c:v>
                </c:pt>
                <c:pt idx="165">
                  <c:v>5.5875005719999962</c:v>
                </c:pt>
                <c:pt idx="166">
                  <c:v>5.5958337779999976</c:v>
                </c:pt>
                <c:pt idx="167">
                  <c:v>5.604166985</c:v>
                </c:pt>
                <c:pt idx="168">
                  <c:v>5.7125005719999962</c:v>
                </c:pt>
                <c:pt idx="169">
                  <c:v>5.7208337779999976</c:v>
                </c:pt>
                <c:pt idx="170">
                  <c:v>5.7291669850000018</c:v>
                </c:pt>
                <c:pt idx="171">
                  <c:v>5.7375006679999974</c:v>
                </c:pt>
                <c:pt idx="172">
                  <c:v>5.8458337779999976</c:v>
                </c:pt>
                <c:pt idx="173">
                  <c:v>5.854166985</c:v>
                </c:pt>
                <c:pt idx="174">
                  <c:v>5.8625006679999956</c:v>
                </c:pt>
                <c:pt idx="175">
                  <c:v>5.8708338739999979</c:v>
                </c:pt>
                <c:pt idx="176">
                  <c:v>5.9791669850000035</c:v>
                </c:pt>
                <c:pt idx="177">
                  <c:v>5.9875006679999974</c:v>
                </c:pt>
                <c:pt idx="178">
                  <c:v>5.9958338739999979</c:v>
                </c:pt>
                <c:pt idx="179">
                  <c:v>6.0041670800000002</c:v>
                </c:pt>
                <c:pt idx="180">
                  <c:v>6.1208338739999961</c:v>
                </c:pt>
                <c:pt idx="181">
                  <c:v>6.1291670800000002</c:v>
                </c:pt>
                <c:pt idx="182">
                  <c:v>6.1375002859999981</c:v>
                </c:pt>
                <c:pt idx="183">
                  <c:v>6.1458339689999963</c:v>
                </c:pt>
                <c:pt idx="184">
                  <c:v>6.2541670800000002</c:v>
                </c:pt>
                <c:pt idx="185">
                  <c:v>6.2625002859999981</c:v>
                </c:pt>
                <c:pt idx="186">
                  <c:v>6.2708339689999981</c:v>
                </c:pt>
                <c:pt idx="187">
                  <c:v>6.2791671750000022</c:v>
                </c:pt>
                <c:pt idx="188">
                  <c:v>6.3875002859999981</c:v>
                </c:pt>
                <c:pt idx="189">
                  <c:v>6.3958339689999963</c:v>
                </c:pt>
                <c:pt idx="190">
                  <c:v>6.4041671750000004</c:v>
                </c:pt>
                <c:pt idx="191">
                  <c:v>6.4125003810000001</c:v>
                </c:pt>
                <c:pt idx="192">
                  <c:v>6.5208339689999963</c:v>
                </c:pt>
                <c:pt idx="193">
                  <c:v>6.5291671750000004</c:v>
                </c:pt>
                <c:pt idx="194">
                  <c:v>6.5375003810000001</c:v>
                </c:pt>
                <c:pt idx="195">
                  <c:v>6.5458340639999975</c:v>
                </c:pt>
                <c:pt idx="196">
                  <c:v>6.6625003809999974</c:v>
                </c:pt>
                <c:pt idx="197">
                  <c:v>6.6708340639999975</c:v>
                </c:pt>
                <c:pt idx="198">
                  <c:v>6.6791672709999981</c:v>
                </c:pt>
                <c:pt idx="199">
                  <c:v>6.6875004769999968</c:v>
                </c:pt>
                <c:pt idx="200">
                  <c:v>6.8041672709999963</c:v>
                </c:pt>
                <c:pt idx="201">
                  <c:v>6.8125004769999968</c:v>
                </c:pt>
                <c:pt idx="202">
                  <c:v>6.820833683</c:v>
                </c:pt>
                <c:pt idx="203">
                  <c:v>6.8291673659999983</c:v>
                </c:pt>
                <c:pt idx="204">
                  <c:v>6.9291672709999981</c:v>
                </c:pt>
                <c:pt idx="205">
                  <c:v>6.9375004769999986</c:v>
                </c:pt>
                <c:pt idx="206">
                  <c:v>6.9458336830000018</c:v>
                </c:pt>
                <c:pt idx="207">
                  <c:v>6.9541673659999983</c:v>
                </c:pt>
                <c:pt idx="208">
                  <c:v>7.0708336830000018</c:v>
                </c:pt>
                <c:pt idx="209">
                  <c:v>7.0791673660000001</c:v>
                </c:pt>
                <c:pt idx="210">
                  <c:v>7.0875005719999962</c:v>
                </c:pt>
                <c:pt idx="211">
                  <c:v>7.0958337779999976</c:v>
                </c:pt>
                <c:pt idx="212">
                  <c:v>7.2041673659999983</c:v>
                </c:pt>
                <c:pt idx="213">
                  <c:v>7.2125005719999962</c:v>
                </c:pt>
                <c:pt idx="214">
                  <c:v>7.2208337779999976</c:v>
                </c:pt>
                <c:pt idx="215">
                  <c:v>7.2291669850000018</c:v>
                </c:pt>
                <c:pt idx="216">
                  <c:v>7.3458337779999976</c:v>
                </c:pt>
                <c:pt idx="217">
                  <c:v>7.354166985</c:v>
                </c:pt>
                <c:pt idx="218">
                  <c:v>7.3625006679999956</c:v>
                </c:pt>
                <c:pt idx="219">
                  <c:v>7.3708338739999979</c:v>
                </c:pt>
                <c:pt idx="220">
                  <c:v>7.4708337780000003</c:v>
                </c:pt>
                <c:pt idx="221">
                  <c:v>7.4791669850000035</c:v>
                </c:pt>
                <c:pt idx="222">
                  <c:v>7.4875006679999974</c:v>
                </c:pt>
                <c:pt idx="223">
                  <c:v>7.4958338739999979</c:v>
                </c:pt>
                <c:pt idx="224">
                  <c:v>7.6125006679999956</c:v>
                </c:pt>
                <c:pt idx="225">
                  <c:v>7.6208338739999961</c:v>
                </c:pt>
                <c:pt idx="226">
                  <c:v>7.6291670800000002</c:v>
                </c:pt>
                <c:pt idx="227">
                  <c:v>7.6375002859999981</c:v>
                </c:pt>
                <c:pt idx="228">
                  <c:v>7.7458338739999979</c:v>
                </c:pt>
                <c:pt idx="229">
                  <c:v>7.7541670800000002</c:v>
                </c:pt>
                <c:pt idx="230">
                  <c:v>7.7625002859999981</c:v>
                </c:pt>
                <c:pt idx="231">
                  <c:v>7.7708339689999981</c:v>
                </c:pt>
                <c:pt idx="232">
                  <c:v>7.8875002859999981</c:v>
                </c:pt>
                <c:pt idx="233">
                  <c:v>7.8958339689999963</c:v>
                </c:pt>
                <c:pt idx="234">
                  <c:v>7.9041671750000004</c:v>
                </c:pt>
                <c:pt idx="235">
                  <c:v>7.9125003810000001</c:v>
                </c:pt>
                <c:pt idx="236">
                  <c:v>8.0125007630000002</c:v>
                </c:pt>
                <c:pt idx="237">
                  <c:v>8.0208339690000017</c:v>
                </c:pt>
                <c:pt idx="238">
                  <c:v>8.0291671749999995</c:v>
                </c:pt>
                <c:pt idx="239">
                  <c:v>8.0375003809999992</c:v>
                </c:pt>
                <c:pt idx="240">
                  <c:v>8.1541671749999995</c:v>
                </c:pt>
                <c:pt idx="241">
                  <c:v>8.1625003810000027</c:v>
                </c:pt>
                <c:pt idx="242">
                  <c:v>8.1708335880000007</c:v>
                </c:pt>
                <c:pt idx="243">
                  <c:v>8.1791667940000004</c:v>
                </c:pt>
                <c:pt idx="244">
                  <c:v>8.2875003809999992</c:v>
                </c:pt>
                <c:pt idx="245">
                  <c:v>8.2958335880000007</c:v>
                </c:pt>
                <c:pt idx="246">
                  <c:v>8.3041667940000004</c:v>
                </c:pt>
                <c:pt idx="247">
                  <c:v>8.3125009540000043</c:v>
                </c:pt>
                <c:pt idx="248">
                  <c:v>8.4208335880000007</c:v>
                </c:pt>
                <c:pt idx="249">
                  <c:v>8.4291667940000004</c:v>
                </c:pt>
                <c:pt idx="250">
                  <c:v>8.4375009540000008</c:v>
                </c:pt>
                <c:pt idx="251">
                  <c:v>8.4458341600000004</c:v>
                </c:pt>
                <c:pt idx="252">
                  <c:v>8.5625000000000036</c:v>
                </c:pt>
                <c:pt idx="253">
                  <c:v>8.5708332060000032</c:v>
                </c:pt>
                <c:pt idx="254">
                  <c:v>8.5791664120000029</c:v>
                </c:pt>
                <c:pt idx="255">
                  <c:v>8.5874996190000044</c:v>
                </c:pt>
                <c:pt idx="256">
                  <c:v>8.6958332060000032</c:v>
                </c:pt>
                <c:pt idx="257">
                  <c:v>8.7041664119999993</c:v>
                </c:pt>
                <c:pt idx="258">
                  <c:v>8.7124996190000044</c:v>
                </c:pt>
                <c:pt idx="259">
                  <c:v>8.7208337779999994</c:v>
                </c:pt>
                <c:pt idx="260">
                  <c:v>8.8291664120000029</c:v>
                </c:pt>
                <c:pt idx="261">
                  <c:v>8.8374996190000044</c:v>
                </c:pt>
                <c:pt idx="262">
                  <c:v>8.8458337780000029</c:v>
                </c:pt>
                <c:pt idx="263">
                  <c:v>8.8541669850000027</c:v>
                </c:pt>
                <c:pt idx="264">
                  <c:v>8.9708337780000029</c:v>
                </c:pt>
                <c:pt idx="265">
                  <c:v>8.9791669850000027</c:v>
                </c:pt>
                <c:pt idx="266">
                  <c:v>8.9875001910000005</c:v>
                </c:pt>
                <c:pt idx="267">
                  <c:v>8.9958333970000037</c:v>
                </c:pt>
                <c:pt idx="268">
                  <c:v>9.1041669850000009</c:v>
                </c:pt>
                <c:pt idx="269">
                  <c:v>9.1125001910000005</c:v>
                </c:pt>
                <c:pt idx="270">
                  <c:v>9.1208333970000002</c:v>
                </c:pt>
                <c:pt idx="271">
                  <c:v>9.1291666029999998</c:v>
                </c:pt>
                <c:pt idx="272">
                  <c:v>9.2375001909999988</c:v>
                </c:pt>
                <c:pt idx="273">
                  <c:v>9.2458333970000002</c:v>
                </c:pt>
                <c:pt idx="274">
                  <c:v>9.2541666029999998</c:v>
                </c:pt>
                <c:pt idx="275">
                  <c:v>9.2624998090000066</c:v>
                </c:pt>
                <c:pt idx="276">
                  <c:v>9.3708333970000037</c:v>
                </c:pt>
                <c:pt idx="277">
                  <c:v>9.3791666030000034</c:v>
                </c:pt>
                <c:pt idx="278">
                  <c:v>9.3874998090000066</c:v>
                </c:pt>
                <c:pt idx="279">
                  <c:v>9.3958330150000045</c:v>
                </c:pt>
                <c:pt idx="280">
                  <c:v>9.5124998090000066</c:v>
                </c:pt>
                <c:pt idx="281">
                  <c:v>9.5208330150000027</c:v>
                </c:pt>
                <c:pt idx="282">
                  <c:v>9.5291662220000006</c:v>
                </c:pt>
                <c:pt idx="283">
                  <c:v>9.5375003809999992</c:v>
                </c:pt>
                <c:pt idx="284">
                  <c:v>9.6458330150000027</c:v>
                </c:pt>
                <c:pt idx="285">
                  <c:v>9.6541662220000006</c:v>
                </c:pt>
                <c:pt idx="286">
                  <c:v>9.6625003810000027</c:v>
                </c:pt>
                <c:pt idx="287">
                  <c:v>9.6708335880000007</c:v>
                </c:pt>
                <c:pt idx="288">
                  <c:v>9.7791681289999985</c:v>
                </c:pt>
                <c:pt idx="289">
                  <c:v>9.787501335</c:v>
                </c:pt>
                <c:pt idx="290">
                  <c:v>9.7958345410000032</c:v>
                </c:pt>
                <c:pt idx="291">
                  <c:v>9.8041677469999993</c:v>
                </c:pt>
                <c:pt idx="292">
                  <c:v>9.9125013350000035</c:v>
                </c:pt>
                <c:pt idx="293">
                  <c:v>9.9208345410000032</c:v>
                </c:pt>
                <c:pt idx="294">
                  <c:v>9.9291677469999993</c:v>
                </c:pt>
                <c:pt idx="295">
                  <c:v>9.9375009540000008</c:v>
                </c:pt>
                <c:pt idx="296">
                  <c:v>10.05416775</c:v>
                </c:pt>
                <c:pt idx="297">
                  <c:v>10.062500950000004</c:v>
                </c:pt>
                <c:pt idx="298">
                  <c:v>10.07083416</c:v>
                </c:pt>
                <c:pt idx="299">
                  <c:v>10.07916737</c:v>
                </c:pt>
                <c:pt idx="300">
                  <c:v>10.17916775</c:v>
                </c:pt>
                <c:pt idx="301">
                  <c:v>10.18750095</c:v>
                </c:pt>
                <c:pt idx="302">
                  <c:v>10.19583416</c:v>
                </c:pt>
                <c:pt idx="303">
                  <c:v>10.204167369999999</c:v>
                </c:pt>
                <c:pt idx="304">
                  <c:v>10.32083416</c:v>
                </c:pt>
                <c:pt idx="305">
                  <c:v>10.32916737</c:v>
                </c:pt>
                <c:pt idx="306">
                  <c:v>10.337500570000003</c:v>
                </c:pt>
                <c:pt idx="307">
                  <c:v>10.345834730000004</c:v>
                </c:pt>
                <c:pt idx="308">
                  <c:v>10.45416737</c:v>
                </c:pt>
                <c:pt idx="309">
                  <c:v>10.462500570000007</c:v>
                </c:pt>
                <c:pt idx="310">
                  <c:v>10.470834730000004</c:v>
                </c:pt>
                <c:pt idx="311">
                  <c:v>10.47916794</c:v>
                </c:pt>
                <c:pt idx="312">
                  <c:v>10.595834730000004</c:v>
                </c:pt>
                <c:pt idx="313">
                  <c:v>10.60416794</c:v>
                </c:pt>
                <c:pt idx="314">
                  <c:v>10.612501140000001</c:v>
                </c:pt>
                <c:pt idx="315">
                  <c:v>10.620834350000004</c:v>
                </c:pt>
                <c:pt idx="316">
                  <c:v>10.72916794</c:v>
                </c:pt>
                <c:pt idx="317">
                  <c:v>10.737501139999999</c:v>
                </c:pt>
                <c:pt idx="318">
                  <c:v>10.745834350000004</c:v>
                </c:pt>
                <c:pt idx="319">
                  <c:v>10.754167560000001</c:v>
                </c:pt>
                <c:pt idx="320">
                  <c:v>10.862501140000004</c:v>
                </c:pt>
                <c:pt idx="321">
                  <c:v>10.870834350000006</c:v>
                </c:pt>
                <c:pt idx="322">
                  <c:v>10.879167560000004</c:v>
                </c:pt>
                <c:pt idx="323">
                  <c:v>10.88750076</c:v>
                </c:pt>
                <c:pt idx="324">
                  <c:v>10.995834350000006</c:v>
                </c:pt>
                <c:pt idx="325">
                  <c:v>11.004167560000001</c:v>
                </c:pt>
                <c:pt idx="326">
                  <c:v>11.01250076</c:v>
                </c:pt>
                <c:pt idx="327">
                  <c:v>11.02083397</c:v>
                </c:pt>
                <c:pt idx="328">
                  <c:v>11.13750076</c:v>
                </c:pt>
                <c:pt idx="329">
                  <c:v>11.14583397</c:v>
                </c:pt>
                <c:pt idx="330">
                  <c:v>11.154168129999999</c:v>
                </c:pt>
                <c:pt idx="331">
                  <c:v>11.16250134</c:v>
                </c:pt>
                <c:pt idx="332">
                  <c:v>11.27083397</c:v>
                </c:pt>
                <c:pt idx="333">
                  <c:v>11.279168129999999</c:v>
                </c:pt>
                <c:pt idx="334">
                  <c:v>11.28750134</c:v>
                </c:pt>
                <c:pt idx="335">
                  <c:v>11.295834540000003</c:v>
                </c:pt>
                <c:pt idx="336">
                  <c:v>11.404168129999999</c:v>
                </c:pt>
                <c:pt idx="337">
                  <c:v>11.41250134</c:v>
                </c:pt>
                <c:pt idx="338">
                  <c:v>11.420834540000003</c:v>
                </c:pt>
                <c:pt idx="339">
                  <c:v>11.42916775</c:v>
                </c:pt>
                <c:pt idx="340">
                  <c:v>11.53750134</c:v>
                </c:pt>
                <c:pt idx="341">
                  <c:v>11.545834540000003</c:v>
                </c:pt>
                <c:pt idx="342">
                  <c:v>11.55416775</c:v>
                </c:pt>
                <c:pt idx="343">
                  <c:v>11.562500950000004</c:v>
                </c:pt>
                <c:pt idx="344">
                  <c:v>11.670834540000003</c:v>
                </c:pt>
                <c:pt idx="345">
                  <c:v>11.67916775</c:v>
                </c:pt>
                <c:pt idx="346">
                  <c:v>11.68750095</c:v>
                </c:pt>
                <c:pt idx="347">
                  <c:v>11.69583416</c:v>
                </c:pt>
                <c:pt idx="348">
                  <c:v>11.812500950000004</c:v>
                </c:pt>
                <c:pt idx="349">
                  <c:v>11.82083416</c:v>
                </c:pt>
                <c:pt idx="350">
                  <c:v>11.82916737</c:v>
                </c:pt>
                <c:pt idx="351">
                  <c:v>11.837500570000003</c:v>
                </c:pt>
                <c:pt idx="352">
                  <c:v>11.94583416</c:v>
                </c:pt>
                <c:pt idx="353">
                  <c:v>11.95416737</c:v>
                </c:pt>
                <c:pt idx="354">
                  <c:v>11.962500570000007</c:v>
                </c:pt>
                <c:pt idx="355">
                  <c:v>11.970834730000004</c:v>
                </c:pt>
                <c:pt idx="356">
                  <c:v>12.07916737</c:v>
                </c:pt>
                <c:pt idx="357">
                  <c:v>12.087500570000003</c:v>
                </c:pt>
                <c:pt idx="358">
                  <c:v>12.095834730000004</c:v>
                </c:pt>
                <c:pt idx="359">
                  <c:v>12.10416794</c:v>
                </c:pt>
                <c:pt idx="360">
                  <c:v>12.212500570000003</c:v>
                </c:pt>
                <c:pt idx="361">
                  <c:v>12.22083473</c:v>
                </c:pt>
                <c:pt idx="362">
                  <c:v>12.22916794</c:v>
                </c:pt>
                <c:pt idx="363">
                  <c:v>12.237501139999999</c:v>
                </c:pt>
                <c:pt idx="364">
                  <c:v>12.35416794</c:v>
                </c:pt>
                <c:pt idx="365">
                  <c:v>12.362501140000004</c:v>
                </c:pt>
                <c:pt idx="366">
                  <c:v>12.370834350000006</c:v>
                </c:pt>
                <c:pt idx="367">
                  <c:v>12.379167560000004</c:v>
                </c:pt>
                <c:pt idx="368">
                  <c:v>12.487501140000001</c:v>
                </c:pt>
                <c:pt idx="369">
                  <c:v>12.495834350000006</c:v>
                </c:pt>
                <c:pt idx="370">
                  <c:v>12.504167560000001</c:v>
                </c:pt>
                <c:pt idx="371">
                  <c:v>12.51250076</c:v>
                </c:pt>
                <c:pt idx="372">
                  <c:v>12.629167560000001</c:v>
                </c:pt>
                <c:pt idx="373">
                  <c:v>12.63750076</c:v>
                </c:pt>
                <c:pt idx="374">
                  <c:v>12.64583397</c:v>
                </c:pt>
                <c:pt idx="375">
                  <c:v>12.654168129999999</c:v>
                </c:pt>
                <c:pt idx="376">
                  <c:v>12.754167560000001</c:v>
                </c:pt>
                <c:pt idx="377">
                  <c:v>12.76250076</c:v>
                </c:pt>
                <c:pt idx="378">
                  <c:v>12.77083397</c:v>
                </c:pt>
                <c:pt idx="379">
                  <c:v>12.779168129999999</c:v>
                </c:pt>
                <c:pt idx="380">
                  <c:v>12.895833970000004</c:v>
                </c:pt>
                <c:pt idx="381">
                  <c:v>12.904168129999999</c:v>
                </c:pt>
                <c:pt idx="382">
                  <c:v>12.91250134</c:v>
                </c:pt>
                <c:pt idx="383">
                  <c:v>12.920834540000003</c:v>
                </c:pt>
                <c:pt idx="384">
                  <c:v>13.029168129999999</c:v>
                </c:pt>
                <c:pt idx="385">
                  <c:v>13.03750134</c:v>
                </c:pt>
                <c:pt idx="386">
                  <c:v>13.045834540000003</c:v>
                </c:pt>
                <c:pt idx="387">
                  <c:v>13.05416775</c:v>
                </c:pt>
                <c:pt idx="388">
                  <c:v>13.170834540000003</c:v>
                </c:pt>
                <c:pt idx="389">
                  <c:v>13.17916775</c:v>
                </c:pt>
                <c:pt idx="390">
                  <c:v>13.18750095</c:v>
                </c:pt>
                <c:pt idx="391">
                  <c:v>13.19583416</c:v>
                </c:pt>
                <c:pt idx="392">
                  <c:v>13.295834540000003</c:v>
                </c:pt>
                <c:pt idx="393">
                  <c:v>13.30416775</c:v>
                </c:pt>
                <c:pt idx="394">
                  <c:v>13.312500950000004</c:v>
                </c:pt>
                <c:pt idx="395">
                  <c:v>13.32083416</c:v>
                </c:pt>
                <c:pt idx="396">
                  <c:v>13.43750095</c:v>
                </c:pt>
                <c:pt idx="397">
                  <c:v>13.44583416</c:v>
                </c:pt>
                <c:pt idx="398">
                  <c:v>13.45416737</c:v>
                </c:pt>
                <c:pt idx="399">
                  <c:v>13.462500570000007</c:v>
                </c:pt>
                <c:pt idx="400">
                  <c:v>13.57083416</c:v>
                </c:pt>
                <c:pt idx="401">
                  <c:v>13.57916737</c:v>
                </c:pt>
                <c:pt idx="402">
                  <c:v>13.587500570000003</c:v>
                </c:pt>
                <c:pt idx="403">
                  <c:v>13.595834730000004</c:v>
                </c:pt>
                <c:pt idx="404">
                  <c:v>13.712500570000003</c:v>
                </c:pt>
                <c:pt idx="405">
                  <c:v>13.72083473</c:v>
                </c:pt>
                <c:pt idx="406">
                  <c:v>13.72916794</c:v>
                </c:pt>
                <c:pt idx="407">
                  <c:v>13.737501139999999</c:v>
                </c:pt>
                <c:pt idx="408">
                  <c:v>13.845834730000004</c:v>
                </c:pt>
                <c:pt idx="409">
                  <c:v>13.85416794</c:v>
                </c:pt>
                <c:pt idx="410">
                  <c:v>13.862501140000004</c:v>
                </c:pt>
                <c:pt idx="411">
                  <c:v>13.870834350000006</c:v>
                </c:pt>
                <c:pt idx="412">
                  <c:v>13.987501140000001</c:v>
                </c:pt>
                <c:pt idx="413">
                  <c:v>13.995834350000006</c:v>
                </c:pt>
                <c:pt idx="414">
                  <c:v>14.004167560000001</c:v>
                </c:pt>
                <c:pt idx="415">
                  <c:v>14.01250076</c:v>
                </c:pt>
                <c:pt idx="416">
                  <c:v>14.112501140000001</c:v>
                </c:pt>
                <c:pt idx="417">
                  <c:v>14.120834350000004</c:v>
                </c:pt>
                <c:pt idx="418">
                  <c:v>14.129167560000001</c:v>
                </c:pt>
                <c:pt idx="419">
                  <c:v>14.13750076</c:v>
                </c:pt>
                <c:pt idx="420">
                  <c:v>14.254167560000001</c:v>
                </c:pt>
                <c:pt idx="421">
                  <c:v>14.26250076</c:v>
                </c:pt>
                <c:pt idx="422">
                  <c:v>14.27083397</c:v>
                </c:pt>
                <c:pt idx="423">
                  <c:v>14.279168129999999</c:v>
                </c:pt>
                <c:pt idx="424">
                  <c:v>14.38750076</c:v>
                </c:pt>
                <c:pt idx="425">
                  <c:v>14.395833970000004</c:v>
                </c:pt>
                <c:pt idx="426">
                  <c:v>14.404168129999999</c:v>
                </c:pt>
                <c:pt idx="427">
                  <c:v>14.41250134</c:v>
                </c:pt>
                <c:pt idx="428">
                  <c:v>14.52083397</c:v>
                </c:pt>
                <c:pt idx="429">
                  <c:v>14.529168129999999</c:v>
                </c:pt>
                <c:pt idx="430">
                  <c:v>14.53750134</c:v>
                </c:pt>
                <c:pt idx="431">
                  <c:v>14.545834540000003</c:v>
                </c:pt>
                <c:pt idx="432">
                  <c:v>14.654168129999999</c:v>
                </c:pt>
                <c:pt idx="433">
                  <c:v>14.66250134</c:v>
                </c:pt>
                <c:pt idx="434">
                  <c:v>14.670834540000003</c:v>
                </c:pt>
                <c:pt idx="435">
                  <c:v>14.67916775</c:v>
                </c:pt>
                <c:pt idx="436">
                  <c:v>14.78750134</c:v>
                </c:pt>
                <c:pt idx="437">
                  <c:v>14.795834540000003</c:v>
                </c:pt>
                <c:pt idx="438">
                  <c:v>14.80416775</c:v>
                </c:pt>
                <c:pt idx="439">
                  <c:v>14.812500950000004</c:v>
                </c:pt>
                <c:pt idx="440">
                  <c:v>14.92916775</c:v>
                </c:pt>
                <c:pt idx="441">
                  <c:v>14.93750095</c:v>
                </c:pt>
                <c:pt idx="442">
                  <c:v>14.94583416</c:v>
                </c:pt>
                <c:pt idx="443">
                  <c:v>14.95416737</c:v>
                </c:pt>
                <c:pt idx="444">
                  <c:v>15.062500950000004</c:v>
                </c:pt>
                <c:pt idx="445">
                  <c:v>15.07083416</c:v>
                </c:pt>
                <c:pt idx="446">
                  <c:v>15.07916737</c:v>
                </c:pt>
                <c:pt idx="447">
                  <c:v>15.087500570000003</c:v>
                </c:pt>
                <c:pt idx="448">
                  <c:v>15.204167369999999</c:v>
                </c:pt>
                <c:pt idx="449">
                  <c:v>15.212500570000003</c:v>
                </c:pt>
                <c:pt idx="450">
                  <c:v>15.22083473</c:v>
                </c:pt>
                <c:pt idx="451">
                  <c:v>15.22916794</c:v>
                </c:pt>
                <c:pt idx="452">
                  <c:v>15.32916737</c:v>
                </c:pt>
                <c:pt idx="453">
                  <c:v>15.337500570000003</c:v>
                </c:pt>
                <c:pt idx="454">
                  <c:v>15.345834730000004</c:v>
                </c:pt>
                <c:pt idx="455">
                  <c:v>15.35416794</c:v>
                </c:pt>
                <c:pt idx="456">
                  <c:v>15.470834730000004</c:v>
                </c:pt>
                <c:pt idx="457">
                  <c:v>15.47916794</c:v>
                </c:pt>
                <c:pt idx="458">
                  <c:v>15.487501140000001</c:v>
                </c:pt>
                <c:pt idx="459">
                  <c:v>15.495834350000006</c:v>
                </c:pt>
                <c:pt idx="460">
                  <c:v>15.60416794</c:v>
                </c:pt>
                <c:pt idx="461">
                  <c:v>15.612501140000001</c:v>
                </c:pt>
                <c:pt idx="462">
                  <c:v>15.620834350000004</c:v>
                </c:pt>
                <c:pt idx="463">
                  <c:v>15.629167560000001</c:v>
                </c:pt>
                <c:pt idx="464">
                  <c:v>15.745834350000004</c:v>
                </c:pt>
                <c:pt idx="465">
                  <c:v>15.754167560000001</c:v>
                </c:pt>
                <c:pt idx="466">
                  <c:v>15.76250076</c:v>
                </c:pt>
                <c:pt idx="467">
                  <c:v>15.77083397</c:v>
                </c:pt>
                <c:pt idx="468">
                  <c:v>15.870834350000006</c:v>
                </c:pt>
                <c:pt idx="469">
                  <c:v>15.879167560000004</c:v>
                </c:pt>
                <c:pt idx="470">
                  <c:v>15.88750076</c:v>
                </c:pt>
                <c:pt idx="471">
                  <c:v>15.895833970000004</c:v>
                </c:pt>
                <c:pt idx="472">
                  <c:v>16.012500760000005</c:v>
                </c:pt>
                <c:pt idx="473">
                  <c:v>16.020833970000002</c:v>
                </c:pt>
                <c:pt idx="474">
                  <c:v>16.029167180000005</c:v>
                </c:pt>
                <c:pt idx="475">
                  <c:v>16.037500380000001</c:v>
                </c:pt>
                <c:pt idx="476">
                  <c:v>16.145833970000002</c:v>
                </c:pt>
                <c:pt idx="477">
                  <c:v>16.154167180000016</c:v>
                </c:pt>
                <c:pt idx="478">
                  <c:v>16.16250037999999</c:v>
                </c:pt>
                <c:pt idx="479">
                  <c:v>16.170833590000001</c:v>
                </c:pt>
                <c:pt idx="480">
                  <c:v>16.28750037999999</c:v>
                </c:pt>
                <c:pt idx="481">
                  <c:v>16.29583358999999</c:v>
                </c:pt>
                <c:pt idx="482">
                  <c:v>16.304166790000007</c:v>
                </c:pt>
                <c:pt idx="483">
                  <c:v>16.312501910000005</c:v>
                </c:pt>
                <c:pt idx="484">
                  <c:v>16.42083358999999</c:v>
                </c:pt>
                <c:pt idx="485">
                  <c:v>16.42916679</c:v>
                </c:pt>
                <c:pt idx="486">
                  <c:v>16.437501910000005</c:v>
                </c:pt>
                <c:pt idx="487">
                  <c:v>16.445835110000001</c:v>
                </c:pt>
                <c:pt idx="488">
                  <c:v>16.554166790000007</c:v>
                </c:pt>
                <c:pt idx="489">
                  <c:v>16.562501910000002</c:v>
                </c:pt>
                <c:pt idx="490">
                  <c:v>16.570835110000008</c:v>
                </c:pt>
                <c:pt idx="491">
                  <c:v>16.579168320000008</c:v>
                </c:pt>
                <c:pt idx="492">
                  <c:v>16.687501910000005</c:v>
                </c:pt>
                <c:pt idx="493">
                  <c:v>16.695835110000008</c:v>
                </c:pt>
                <c:pt idx="494">
                  <c:v>16.704168320000008</c:v>
                </c:pt>
                <c:pt idx="495">
                  <c:v>16.712501529999994</c:v>
                </c:pt>
                <c:pt idx="496">
                  <c:v>16.829168320000008</c:v>
                </c:pt>
                <c:pt idx="497">
                  <c:v>16.837501530000001</c:v>
                </c:pt>
                <c:pt idx="498">
                  <c:v>16.84583473</c:v>
                </c:pt>
                <c:pt idx="499">
                  <c:v>16.854167940000007</c:v>
                </c:pt>
                <c:pt idx="500">
                  <c:v>16.962501529999987</c:v>
                </c:pt>
                <c:pt idx="501">
                  <c:v>16.97083473</c:v>
                </c:pt>
                <c:pt idx="502">
                  <c:v>16.97916794</c:v>
                </c:pt>
                <c:pt idx="503">
                  <c:v>16.987501139999992</c:v>
                </c:pt>
                <c:pt idx="504">
                  <c:v>17.095832819999984</c:v>
                </c:pt>
                <c:pt idx="505">
                  <c:v>17.104166029999998</c:v>
                </c:pt>
                <c:pt idx="506">
                  <c:v>17.112499239999984</c:v>
                </c:pt>
                <c:pt idx="507">
                  <c:v>17.120832440000001</c:v>
                </c:pt>
                <c:pt idx="508">
                  <c:v>17.229166029999991</c:v>
                </c:pt>
                <c:pt idx="509">
                  <c:v>17.237499239999984</c:v>
                </c:pt>
                <c:pt idx="510">
                  <c:v>17.24583243999999</c:v>
                </c:pt>
                <c:pt idx="511">
                  <c:v>17.254167559999999</c:v>
                </c:pt>
                <c:pt idx="512">
                  <c:v>17.370832440000001</c:v>
                </c:pt>
                <c:pt idx="513">
                  <c:v>17.379167559999999</c:v>
                </c:pt>
                <c:pt idx="514">
                  <c:v>17.387500760000005</c:v>
                </c:pt>
                <c:pt idx="515">
                  <c:v>17.395833970000002</c:v>
                </c:pt>
                <c:pt idx="516">
                  <c:v>17.504167559999999</c:v>
                </c:pt>
                <c:pt idx="517">
                  <c:v>17.512500760000005</c:v>
                </c:pt>
                <c:pt idx="518">
                  <c:v>17.520833970000002</c:v>
                </c:pt>
                <c:pt idx="519">
                  <c:v>17.529167180000005</c:v>
                </c:pt>
                <c:pt idx="520">
                  <c:v>17.637500760000016</c:v>
                </c:pt>
                <c:pt idx="521">
                  <c:v>17.645833970000002</c:v>
                </c:pt>
                <c:pt idx="522">
                  <c:v>17.654167180000016</c:v>
                </c:pt>
                <c:pt idx="523">
                  <c:v>17.66250037999999</c:v>
                </c:pt>
                <c:pt idx="524">
                  <c:v>17.779167180000005</c:v>
                </c:pt>
                <c:pt idx="525">
                  <c:v>17.78750037999999</c:v>
                </c:pt>
                <c:pt idx="526">
                  <c:v>17.79583358999999</c:v>
                </c:pt>
                <c:pt idx="527">
                  <c:v>17.804166790000007</c:v>
                </c:pt>
                <c:pt idx="528">
                  <c:v>17.91250037999999</c:v>
                </c:pt>
                <c:pt idx="529">
                  <c:v>17.92083358999999</c:v>
                </c:pt>
                <c:pt idx="530">
                  <c:v>17.92916679</c:v>
                </c:pt>
                <c:pt idx="531">
                  <c:v>17.9375</c:v>
                </c:pt>
                <c:pt idx="532">
                  <c:v>18.04583358999999</c:v>
                </c:pt>
                <c:pt idx="533">
                  <c:v>18.054166790000007</c:v>
                </c:pt>
                <c:pt idx="534">
                  <c:v>18.062499999999989</c:v>
                </c:pt>
                <c:pt idx="535">
                  <c:v>18.07083321</c:v>
                </c:pt>
                <c:pt idx="536">
                  <c:v>18.179166790000007</c:v>
                </c:pt>
                <c:pt idx="537">
                  <c:v>18.1875</c:v>
                </c:pt>
                <c:pt idx="538">
                  <c:v>18.19583321</c:v>
                </c:pt>
                <c:pt idx="539">
                  <c:v>18.204166409999999</c:v>
                </c:pt>
                <c:pt idx="540">
                  <c:v>18.32083321</c:v>
                </c:pt>
                <c:pt idx="541">
                  <c:v>18.329166409999999</c:v>
                </c:pt>
                <c:pt idx="542">
                  <c:v>18.337499619999999</c:v>
                </c:pt>
                <c:pt idx="543">
                  <c:v>18.345832819999984</c:v>
                </c:pt>
                <c:pt idx="544">
                  <c:v>18.454166409999999</c:v>
                </c:pt>
                <c:pt idx="545">
                  <c:v>18.462499619999985</c:v>
                </c:pt>
                <c:pt idx="546">
                  <c:v>18.470832819999984</c:v>
                </c:pt>
                <c:pt idx="547">
                  <c:v>18.479166029999991</c:v>
                </c:pt>
                <c:pt idx="548">
                  <c:v>18.587499619999992</c:v>
                </c:pt>
                <c:pt idx="549">
                  <c:v>18.595832819999984</c:v>
                </c:pt>
                <c:pt idx="550">
                  <c:v>18.604166029999998</c:v>
                </c:pt>
                <c:pt idx="551">
                  <c:v>18.612499239999984</c:v>
                </c:pt>
                <c:pt idx="552">
                  <c:v>18.720832819999984</c:v>
                </c:pt>
                <c:pt idx="553">
                  <c:v>18.729166029999991</c:v>
                </c:pt>
                <c:pt idx="554">
                  <c:v>18.737499239999984</c:v>
                </c:pt>
                <c:pt idx="555">
                  <c:v>18.74583243999999</c:v>
                </c:pt>
                <c:pt idx="556">
                  <c:v>18.86249923999998</c:v>
                </c:pt>
                <c:pt idx="557">
                  <c:v>18.870832440000001</c:v>
                </c:pt>
                <c:pt idx="558">
                  <c:v>18.879167559999999</c:v>
                </c:pt>
                <c:pt idx="559">
                  <c:v>18.887500760000005</c:v>
                </c:pt>
                <c:pt idx="560">
                  <c:v>18.99583243999999</c:v>
                </c:pt>
                <c:pt idx="561">
                  <c:v>19.004167559999999</c:v>
                </c:pt>
                <c:pt idx="562">
                  <c:v>19.012500760000005</c:v>
                </c:pt>
                <c:pt idx="563">
                  <c:v>19.020833970000002</c:v>
                </c:pt>
                <c:pt idx="564">
                  <c:v>19.137500760000016</c:v>
                </c:pt>
                <c:pt idx="565">
                  <c:v>19.145833970000002</c:v>
                </c:pt>
                <c:pt idx="566">
                  <c:v>19.154167180000016</c:v>
                </c:pt>
                <c:pt idx="567">
                  <c:v>19.16250037999999</c:v>
                </c:pt>
                <c:pt idx="568">
                  <c:v>19.262500760000002</c:v>
                </c:pt>
                <c:pt idx="569">
                  <c:v>19.270833970000002</c:v>
                </c:pt>
                <c:pt idx="570">
                  <c:v>19.279167180000005</c:v>
                </c:pt>
                <c:pt idx="571">
                  <c:v>19.28750037999999</c:v>
                </c:pt>
                <c:pt idx="572">
                  <c:v>19.404167180000005</c:v>
                </c:pt>
                <c:pt idx="573">
                  <c:v>19.41250037999999</c:v>
                </c:pt>
                <c:pt idx="574">
                  <c:v>19.42083358999999</c:v>
                </c:pt>
                <c:pt idx="575">
                  <c:v>19.42916679</c:v>
                </c:pt>
                <c:pt idx="576">
                  <c:v>19.537502289999988</c:v>
                </c:pt>
                <c:pt idx="577">
                  <c:v>19.545835490000005</c:v>
                </c:pt>
                <c:pt idx="578">
                  <c:v>19.554168700000016</c:v>
                </c:pt>
                <c:pt idx="579">
                  <c:v>19.562501910000002</c:v>
                </c:pt>
                <c:pt idx="580">
                  <c:v>19.679168700000016</c:v>
                </c:pt>
                <c:pt idx="581">
                  <c:v>19.687501910000005</c:v>
                </c:pt>
                <c:pt idx="582">
                  <c:v>19.695835110000008</c:v>
                </c:pt>
                <c:pt idx="583">
                  <c:v>19.704168320000008</c:v>
                </c:pt>
                <c:pt idx="584">
                  <c:v>19.804168700000016</c:v>
                </c:pt>
                <c:pt idx="585">
                  <c:v>19.812501910000005</c:v>
                </c:pt>
                <c:pt idx="586">
                  <c:v>19.820835110000008</c:v>
                </c:pt>
                <c:pt idx="587">
                  <c:v>19.829168320000008</c:v>
                </c:pt>
                <c:pt idx="588">
                  <c:v>19.945835110000001</c:v>
                </c:pt>
                <c:pt idx="589">
                  <c:v>19.954168320000008</c:v>
                </c:pt>
                <c:pt idx="590">
                  <c:v>19.962501529999987</c:v>
                </c:pt>
                <c:pt idx="591">
                  <c:v>19.97083473</c:v>
                </c:pt>
                <c:pt idx="592">
                  <c:v>20.079168320000008</c:v>
                </c:pt>
                <c:pt idx="593">
                  <c:v>20.087501529999994</c:v>
                </c:pt>
                <c:pt idx="594">
                  <c:v>20.09583473</c:v>
                </c:pt>
                <c:pt idx="595">
                  <c:v>20.104167940000007</c:v>
                </c:pt>
                <c:pt idx="596">
                  <c:v>20.22083473</c:v>
                </c:pt>
                <c:pt idx="597">
                  <c:v>20.22916794</c:v>
                </c:pt>
                <c:pt idx="598">
                  <c:v>20.237501139999999</c:v>
                </c:pt>
                <c:pt idx="599">
                  <c:v>20.24583625999999</c:v>
                </c:pt>
                <c:pt idx="600">
                  <c:v>20.354167940000007</c:v>
                </c:pt>
                <c:pt idx="601">
                  <c:v>20.362501139999992</c:v>
                </c:pt>
                <c:pt idx="602">
                  <c:v>20.370836260000001</c:v>
                </c:pt>
                <c:pt idx="603">
                  <c:v>20.379169460000007</c:v>
                </c:pt>
                <c:pt idx="604">
                  <c:v>20.487501139999992</c:v>
                </c:pt>
                <c:pt idx="605">
                  <c:v>20.49583625999999</c:v>
                </c:pt>
                <c:pt idx="606">
                  <c:v>20.504169460000007</c:v>
                </c:pt>
                <c:pt idx="607">
                  <c:v>20.512502669999993</c:v>
                </c:pt>
                <c:pt idx="608">
                  <c:v>20.620836260000001</c:v>
                </c:pt>
                <c:pt idx="609">
                  <c:v>20.629169460000007</c:v>
                </c:pt>
                <c:pt idx="610">
                  <c:v>20.63750267</c:v>
                </c:pt>
                <c:pt idx="611">
                  <c:v>20.64583588</c:v>
                </c:pt>
                <c:pt idx="612">
                  <c:v>20.762502669999986</c:v>
                </c:pt>
                <c:pt idx="613">
                  <c:v>20.77083588</c:v>
                </c:pt>
                <c:pt idx="614">
                  <c:v>20.779169079999992</c:v>
                </c:pt>
                <c:pt idx="615">
                  <c:v>20.787502289999985</c:v>
                </c:pt>
                <c:pt idx="616">
                  <c:v>20.887502669999993</c:v>
                </c:pt>
                <c:pt idx="617">
                  <c:v>20.89583588</c:v>
                </c:pt>
                <c:pt idx="618">
                  <c:v>20.904169079999992</c:v>
                </c:pt>
                <c:pt idx="619">
                  <c:v>20.912502289999985</c:v>
                </c:pt>
                <c:pt idx="620">
                  <c:v>21.029169079999992</c:v>
                </c:pt>
                <c:pt idx="621">
                  <c:v>21.037502289999988</c:v>
                </c:pt>
                <c:pt idx="622">
                  <c:v>21.045835490000005</c:v>
                </c:pt>
                <c:pt idx="623">
                  <c:v>21.054168700000016</c:v>
                </c:pt>
                <c:pt idx="624">
                  <c:v>21.162502289999985</c:v>
                </c:pt>
                <c:pt idx="625">
                  <c:v>21.170835490000016</c:v>
                </c:pt>
                <c:pt idx="626">
                  <c:v>21.179168700000016</c:v>
                </c:pt>
                <c:pt idx="627">
                  <c:v>21.187501910000005</c:v>
                </c:pt>
                <c:pt idx="628">
                  <c:v>21.304168700000016</c:v>
                </c:pt>
                <c:pt idx="629">
                  <c:v>21.312501910000005</c:v>
                </c:pt>
                <c:pt idx="630">
                  <c:v>21.320835110000008</c:v>
                </c:pt>
                <c:pt idx="631">
                  <c:v>21.329168320000008</c:v>
                </c:pt>
                <c:pt idx="632">
                  <c:v>21.437501910000005</c:v>
                </c:pt>
                <c:pt idx="633">
                  <c:v>21.445835110000001</c:v>
                </c:pt>
                <c:pt idx="634">
                  <c:v>21.454168320000008</c:v>
                </c:pt>
                <c:pt idx="635">
                  <c:v>21.462501529999987</c:v>
                </c:pt>
                <c:pt idx="636">
                  <c:v>21.570835110000008</c:v>
                </c:pt>
                <c:pt idx="637">
                  <c:v>21.579168320000008</c:v>
                </c:pt>
                <c:pt idx="638">
                  <c:v>21.587501529999994</c:v>
                </c:pt>
                <c:pt idx="639">
                  <c:v>21.59583473</c:v>
                </c:pt>
                <c:pt idx="640">
                  <c:v>21.704168320000008</c:v>
                </c:pt>
                <c:pt idx="641">
                  <c:v>21.712501529999994</c:v>
                </c:pt>
                <c:pt idx="642">
                  <c:v>21.72083473</c:v>
                </c:pt>
                <c:pt idx="643">
                  <c:v>21.72916794</c:v>
                </c:pt>
                <c:pt idx="644">
                  <c:v>21.84583473</c:v>
                </c:pt>
                <c:pt idx="645">
                  <c:v>21.854167940000007</c:v>
                </c:pt>
                <c:pt idx="646">
                  <c:v>21.862501139999992</c:v>
                </c:pt>
                <c:pt idx="647">
                  <c:v>21.870836260000001</c:v>
                </c:pt>
                <c:pt idx="648">
                  <c:v>21.97916794</c:v>
                </c:pt>
                <c:pt idx="649">
                  <c:v>21.987501139999992</c:v>
                </c:pt>
                <c:pt idx="650">
                  <c:v>21.99583625999999</c:v>
                </c:pt>
                <c:pt idx="651">
                  <c:v>22.004169460000007</c:v>
                </c:pt>
                <c:pt idx="652">
                  <c:v>22.120836260000001</c:v>
                </c:pt>
                <c:pt idx="653">
                  <c:v>22.129169460000007</c:v>
                </c:pt>
                <c:pt idx="654">
                  <c:v>22.13750267</c:v>
                </c:pt>
                <c:pt idx="655">
                  <c:v>22.14583588</c:v>
                </c:pt>
                <c:pt idx="656">
                  <c:v>22.24583625999999</c:v>
                </c:pt>
                <c:pt idx="657">
                  <c:v>22.254169460000007</c:v>
                </c:pt>
                <c:pt idx="658">
                  <c:v>22.262502669999986</c:v>
                </c:pt>
                <c:pt idx="659">
                  <c:v>22.27083588</c:v>
                </c:pt>
                <c:pt idx="660">
                  <c:v>22.387502669999993</c:v>
                </c:pt>
                <c:pt idx="661">
                  <c:v>22.39583588</c:v>
                </c:pt>
                <c:pt idx="662">
                  <c:v>22.404169079999992</c:v>
                </c:pt>
                <c:pt idx="663">
                  <c:v>22.412502289999985</c:v>
                </c:pt>
                <c:pt idx="664">
                  <c:v>22.52083588</c:v>
                </c:pt>
                <c:pt idx="665">
                  <c:v>22.529169079999992</c:v>
                </c:pt>
                <c:pt idx="666">
                  <c:v>22.537502289999988</c:v>
                </c:pt>
                <c:pt idx="667">
                  <c:v>22.545835490000005</c:v>
                </c:pt>
                <c:pt idx="668">
                  <c:v>22.662502289999985</c:v>
                </c:pt>
                <c:pt idx="669">
                  <c:v>22.670835490000016</c:v>
                </c:pt>
                <c:pt idx="670">
                  <c:v>22.679168700000016</c:v>
                </c:pt>
                <c:pt idx="671">
                  <c:v>22.687501910000005</c:v>
                </c:pt>
                <c:pt idx="672">
                  <c:v>22.787502289999985</c:v>
                </c:pt>
                <c:pt idx="673">
                  <c:v>22.795835490000005</c:v>
                </c:pt>
                <c:pt idx="674">
                  <c:v>22.804168700000016</c:v>
                </c:pt>
                <c:pt idx="675">
                  <c:v>22.812501910000005</c:v>
                </c:pt>
                <c:pt idx="676">
                  <c:v>22.929168700000005</c:v>
                </c:pt>
                <c:pt idx="677">
                  <c:v>22.937501910000005</c:v>
                </c:pt>
                <c:pt idx="678">
                  <c:v>22.945835110000001</c:v>
                </c:pt>
                <c:pt idx="679">
                  <c:v>22.954168320000008</c:v>
                </c:pt>
                <c:pt idx="680">
                  <c:v>23.062501910000002</c:v>
                </c:pt>
                <c:pt idx="681">
                  <c:v>23.070835110000008</c:v>
                </c:pt>
                <c:pt idx="682">
                  <c:v>23.079168320000008</c:v>
                </c:pt>
                <c:pt idx="683">
                  <c:v>23.087501529999994</c:v>
                </c:pt>
                <c:pt idx="684">
                  <c:v>23.204168320000008</c:v>
                </c:pt>
                <c:pt idx="685">
                  <c:v>23.212501529999994</c:v>
                </c:pt>
                <c:pt idx="686">
                  <c:v>23.22083473</c:v>
                </c:pt>
                <c:pt idx="687">
                  <c:v>23.22916794</c:v>
                </c:pt>
                <c:pt idx="688">
                  <c:v>23.329168320000008</c:v>
                </c:pt>
                <c:pt idx="689">
                  <c:v>23.337501530000001</c:v>
                </c:pt>
                <c:pt idx="690">
                  <c:v>23.34583473</c:v>
                </c:pt>
                <c:pt idx="691">
                  <c:v>23.354167940000007</c:v>
                </c:pt>
                <c:pt idx="692">
                  <c:v>23.47083473</c:v>
                </c:pt>
                <c:pt idx="693">
                  <c:v>23.47916794</c:v>
                </c:pt>
                <c:pt idx="694">
                  <c:v>23.487501139999992</c:v>
                </c:pt>
                <c:pt idx="695">
                  <c:v>23.49583625999999</c:v>
                </c:pt>
                <c:pt idx="696">
                  <c:v>23.604167940000007</c:v>
                </c:pt>
                <c:pt idx="697">
                  <c:v>23.612501139999999</c:v>
                </c:pt>
                <c:pt idx="698">
                  <c:v>23.620836260000001</c:v>
                </c:pt>
                <c:pt idx="699">
                  <c:v>23.629169460000007</c:v>
                </c:pt>
                <c:pt idx="700">
                  <c:v>23.74583625999999</c:v>
                </c:pt>
                <c:pt idx="701">
                  <c:v>23.754169460000007</c:v>
                </c:pt>
                <c:pt idx="702">
                  <c:v>23.762502669999986</c:v>
                </c:pt>
                <c:pt idx="703">
                  <c:v>23.77083588</c:v>
                </c:pt>
                <c:pt idx="704">
                  <c:v>23.870836260000001</c:v>
                </c:pt>
                <c:pt idx="705">
                  <c:v>23.879169460000007</c:v>
                </c:pt>
                <c:pt idx="706">
                  <c:v>23.887502669999993</c:v>
                </c:pt>
                <c:pt idx="707">
                  <c:v>23.89583588</c:v>
                </c:pt>
                <c:pt idx="708">
                  <c:v>24.012502669999993</c:v>
                </c:pt>
                <c:pt idx="709">
                  <c:v>24.02083588</c:v>
                </c:pt>
                <c:pt idx="710">
                  <c:v>24.029169079999992</c:v>
                </c:pt>
                <c:pt idx="711">
                  <c:v>24.037502289999988</c:v>
                </c:pt>
                <c:pt idx="712">
                  <c:v>24.14583588</c:v>
                </c:pt>
                <c:pt idx="713">
                  <c:v>24.154169079999999</c:v>
                </c:pt>
                <c:pt idx="714">
                  <c:v>24.162502289999985</c:v>
                </c:pt>
                <c:pt idx="715">
                  <c:v>24.170835490000016</c:v>
                </c:pt>
                <c:pt idx="716">
                  <c:v>24.287502289999985</c:v>
                </c:pt>
                <c:pt idx="717">
                  <c:v>24.295835490000005</c:v>
                </c:pt>
                <c:pt idx="718">
                  <c:v>24.304168700000016</c:v>
                </c:pt>
                <c:pt idx="719">
                  <c:v>24.312501910000005</c:v>
                </c:pt>
                <c:pt idx="720">
                  <c:v>24.420835490000005</c:v>
                </c:pt>
                <c:pt idx="721">
                  <c:v>24.429168700000005</c:v>
                </c:pt>
                <c:pt idx="722">
                  <c:v>24.437501910000005</c:v>
                </c:pt>
                <c:pt idx="723">
                  <c:v>24.445835110000001</c:v>
                </c:pt>
                <c:pt idx="724">
                  <c:v>24.554168700000016</c:v>
                </c:pt>
                <c:pt idx="725">
                  <c:v>24.562501910000002</c:v>
                </c:pt>
                <c:pt idx="726">
                  <c:v>24.570835110000008</c:v>
                </c:pt>
                <c:pt idx="727">
                  <c:v>24.579168320000008</c:v>
                </c:pt>
                <c:pt idx="728">
                  <c:v>24.687501910000005</c:v>
                </c:pt>
                <c:pt idx="729">
                  <c:v>24.695835110000008</c:v>
                </c:pt>
                <c:pt idx="730">
                  <c:v>24.704168320000008</c:v>
                </c:pt>
                <c:pt idx="731">
                  <c:v>24.712501529999994</c:v>
                </c:pt>
                <c:pt idx="732">
                  <c:v>24.829168320000008</c:v>
                </c:pt>
                <c:pt idx="733">
                  <c:v>24.837501530000001</c:v>
                </c:pt>
                <c:pt idx="734">
                  <c:v>24.84583473</c:v>
                </c:pt>
                <c:pt idx="735">
                  <c:v>24.854167940000007</c:v>
                </c:pt>
                <c:pt idx="736">
                  <c:v>24.962501529999987</c:v>
                </c:pt>
                <c:pt idx="737">
                  <c:v>24.97083473</c:v>
                </c:pt>
                <c:pt idx="738">
                  <c:v>24.97916794</c:v>
                </c:pt>
                <c:pt idx="739">
                  <c:v>24.987501139999992</c:v>
                </c:pt>
                <c:pt idx="740">
                  <c:v>25.09583473</c:v>
                </c:pt>
                <c:pt idx="741">
                  <c:v>25.104167940000007</c:v>
                </c:pt>
                <c:pt idx="742">
                  <c:v>25.112501139999999</c:v>
                </c:pt>
                <c:pt idx="743">
                  <c:v>25.120836260000001</c:v>
                </c:pt>
                <c:pt idx="744">
                  <c:v>25.22916794</c:v>
                </c:pt>
                <c:pt idx="745">
                  <c:v>25.237501139999999</c:v>
                </c:pt>
                <c:pt idx="746">
                  <c:v>25.24583625999999</c:v>
                </c:pt>
                <c:pt idx="747">
                  <c:v>25.254169460000007</c:v>
                </c:pt>
                <c:pt idx="748">
                  <c:v>25.370836260000001</c:v>
                </c:pt>
                <c:pt idx="749">
                  <c:v>25.379169460000007</c:v>
                </c:pt>
                <c:pt idx="750">
                  <c:v>25.387502669999993</c:v>
                </c:pt>
                <c:pt idx="751">
                  <c:v>25.39583588</c:v>
                </c:pt>
                <c:pt idx="752">
                  <c:v>25.504169460000007</c:v>
                </c:pt>
                <c:pt idx="753">
                  <c:v>25.512502669999993</c:v>
                </c:pt>
                <c:pt idx="754">
                  <c:v>25.52083588</c:v>
                </c:pt>
                <c:pt idx="755">
                  <c:v>25.529169079999992</c:v>
                </c:pt>
                <c:pt idx="756">
                  <c:v>25.64583588</c:v>
                </c:pt>
                <c:pt idx="757">
                  <c:v>25.654169079999999</c:v>
                </c:pt>
                <c:pt idx="758">
                  <c:v>25.662502289999985</c:v>
                </c:pt>
                <c:pt idx="759">
                  <c:v>25.670835490000016</c:v>
                </c:pt>
                <c:pt idx="760">
                  <c:v>25.77083588</c:v>
                </c:pt>
                <c:pt idx="761">
                  <c:v>25.779169079999992</c:v>
                </c:pt>
                <c:pt idx="762">
                  <c:v>25.787502289999985</c:v>
                </c:pt>
                <c:pt idx="763">
                  <c:v>25.795835490000005</c:v>
                </c:pt>
                <c:pt idx="764">
                  <c:v>25.912502289999985</c:v>
                </c:pt>
                <c:pt idx="765">
                  <c:v>25.920835490000005</c:v>
                </c:pt>
                <c:pt idx="766">
                  <c:v>25.929168700000005</c:v>
                </c:pt>
                <c:pt idx="767">
                  <c:v>25.937501910000005</c:v>
                </c:pt>
                <c:pt idx="768">
                  <c:v>26.045835490000005</c:v>
                </c:pt>
                <c:pt idx="769">
                  <c:v>26.054168700000016</c:v>
                </c:pt>
                <c:pt idx="770">
                  <c:v>26.062501910000002</c:v>
                </c:pt>
                <c:pt idx="771">
                  <c:v>26.070835110000008</c:v>
                </c:pt>
                <c:pt idx="772">
                  <c:v>26.179168700000016</c:v>
                </c:pt>
                <c:pt idx="773">
                  <c:v>26.187501910000005</c:v>
                </c:pt>
                <c:pt idx="774">
                  <c:v>26.195835110000008</c:v>
                </c:pt>
                <c:pt idx="775">
                  <c:v>26.204168320000008</c:v>
                </c:pt>
                <c:pt idx="776">
                  <c:v>26.312501910000005</c:v>
                </c:pt>
                <c:pt idx="777">
                  <c:v>26.320835110000008</c:v>
                </c:pt>
                <c:pt idx="778">
                  <c:v>26.329168320000008</c:v>
                </c:pt>
                <c:pt idx="779">
                  <c:v>26.337501530000001</c:v>
                </c:pt>
                <c:pt idx="780">
                  <c:v>26.454168320000008</c:v>
                </c:pt>
                <c:pt idx="781">
                  <c:v>26.462501529999987</c:v>
                </c:pt>
                <c:pt idx="782">
                  <c:v>26.47083473</c:v>
                </c:pt>
                <c:pt idx="783">
                  <c:v>26.47916794</c:v>
                </c:pt>
                <c:pt idx="784">
                  <c:v>26.587501529999994</c:v>
                </c:pt>
                <c:pt idx="785">
                  <c:v>26.59583473</c:v>
                </c:pt>
                <c:pt idx="786">
                  <c:v>26.604167940000007</c:v>
                </c:pt>
                <c:pt idx="787">
                  <c:v>26.612501139999999</c:v>
                </c:pt>
                <c:pt idx="788">
                  <c:v>26.72916794</c:v>
                </c:pt>
                <c:pt idx="789">
                  <c:v>26.737501139999999</c:v>
                </c:pt>
                <c:pt idx="790">
                  <c:v>26.74583625999999</c:v>
                </c:pt>
                <c:pt idx="791">
                  <c:v>26.754169460000007</c:v>
                </c:pt>
                <c:pt idx="792">
                  <c:v>26.854167940000007</c:v>
                </c:pt>
                <c:pt idx="793">
                  <c:v>26.862501139999992</c:v>
                </c:pt>
                <c:pt idx="794">
                  <c:v>26.870836260000001</c:v>
                </c:pt>
                <c:pt idx="795">
                  <c:v>26.879169460000007</c:v>
                </c:pt>
                <c:pt idx="796">
                  <c:v>26.99583625999999</c:v>
                </c:pt>
                <c:pt idx="797">
                  <c:v>27.004169460000007</c:v>
                </c:pt>
                <c:pt idx="798">
                  <c:v>27.012502669999993</c:v>
                </c:pt>
                <c:pt idx="799">
                  <c:v>27.02083588</c:v>
                </c:pt>
                <c:pt idx="800">
                  <c:v>27.129169460000007</c:v>
                </c:pt>
                <c:pt idx="801">
                  <c:v>27.13750267</c:v>
                </c:pt>
                <c:pt idx="802">
                  <c:v>27.14583588</c:v>
                </c:pt>
                <c:pt idx="803">
                  <c:v>27.154169079999999</c:v>
                </c:pt>
                <c:pt idx="804">
                  <c:v>27.27083588</c:v>
                </c:pt>
                <c:pt idx="805">
                  <c:v>27.279169079999992</c:v>
                </c:pt>
                <c:pt idx="806">
                  <c:v>27.287502289999985</c:v>
                </c:pt>
                <c:pt idx="807">
                  <c:v>27.295835490000005</c:v>
                </c:pt>
                <c:pt idx="808">
                  <c:v>27.39583588</c:v>
                </c:pt>
                <c:pt idx="809">
                  <c:v>27.404169079999992</c:v>
                </c:pt>
                <c:pt idx="810">
                  <c:v>27.412502289999985</c:v>
                </c:pt>
                <c:pt idx="811">
                  <c:v>27.420835490000005</c:v>
                </c:pt>
                <c:pt idx="812">
                  <c:v>27.537502289999988</c:v>
                </c:pt>
                <c:pt idx="813">
                  <c:v>27.545835490000005</c:v>
                </c:pt>
                <c:pt idx="814">
                  <c:v>27.554168700000016</c:v>
                </c:pt>
                <c:pt idx="815">
                  <c:v>27.562501910000002</c:v>
                </c:pt>
                <c:pt idx="816">
                  <c:v>27.670835490000016</c:v>
                </c:pt>
                <c:pt idx="817">
                  <c:v>27.679168700000016</c:v>
                </c:pt>
                <c:pt idx="818">
                  <c:v>27.687501910000005</c:v>
                </c:pt>
                <c:pt idx="819">
                  <c:v>27.695835110000008</c:v>
                </c:pt>
                <c:pt idx="820">
                  <c:v>27.812501910000005</c:v>
                </c:pt>
                <c:pt idx="821">
                  <c:v>27.820835110000008</c:v>
                </c:pt>
                <c:pt idx="822">
                  <c:v>27.829168320000008</c:v>
                </c:pt>
                <c:pt idx="823">
                  <c:v>27.837501530000001</c:v>
                </c:pt>
                <c:pt idx="824">
                  <c:v>27.945835110000001</c:v>
                </c:pt>
                <c:pt idx="825">
                  <c:v>27.954168320000008</c:v>
                </c:pt>
                <c:pt idx="826">
                  <c:v>27.962501529999987</c:v>
                </c:pt>
                <c:pt idx="827">
                  <c:v>27.97083473</c:v>
                </c:pt>
                <c:pt idx="828">
                  <c:v>28.079168320000008</c:v>
                </c:pt>
                <c:pt idx="829">
                  <c:v>28.087501529999994</c:v>
                </c:pt>
                <c:pt idx="830">
                  <c:v>28.09583473</c:v>
                </c:pt>
                <c:pt idx="831">
                  <c:v>28.104167940000007</c:v>
                </c:pt>
                <c:pt idx="832">
                  <c:v>28.212501529999994</c:v>
                </c:pt>
                <c:pt idx="833">
                  <c:v>28.22083473</c:v>
                </c:pt>
                <c:pt idx="834">
                  <c:v>28.22916794</c:v>
                </c:pt>
                <c:pt idx="835">
                  <c:v>28.237501139999999</c:v>
                </c:pt>
                <c:pt idx="836">
                  <c:v>28.354167940000007</c:v>
                </c:pt>
                <c:pt idx="837">
                  <c:v>28.362501139999992</c:v>
                </c:pt>
                <c:pt idx="838">
                  <c:v>28.370836260000001</c:v>
                </c:pt>
                <c:pt idx="839">
                  <c:v>28.379169460000007</c:v>
                </c:pt>
                <c:pt idx="840">
                  <c:v>28.487501139999992</c:v>
                </c:pt>
                <c:pt idx="841">
                  <c:v>28.49583625999999</c:v>
                </c:pt>
                <c:pt idx="842">
                  <c:v>28.504169460000007</c:v>
                </c:pt>
                <c:pt idx="843">
                  <c:v>28.512502669999993</c:v>
                </c:pt>
                <c:pt idx="844">
                  <c:v>28.620836260000001</c:v>
                </c:pt>
                <c:pt idx="845">
                  <c:v>28.629169460000007</c:v>
                </c:pt>
                <c:pt idx="846">
                  <c:v>28.63750267</c:v>
                </c:pt>
                <c:pt idx="847">
                  <c:v>28.64583588</c:v>
                </c:pt>
                <c:pt idx="848">
                  <c:v>28.754169460000007</c:v>
                </c:pt>
                <c:pt idx="849">
                  <c:v>28.762502669999986</c:v>
                </c:pt>
                <c:pt idx="850">
                  <c:v>28.77083588</c:v>
                </c:pt>
                <c:pt idx="851">
                  <c:v>28.779169079999992</c:v>
                </c:pt>
                <c:pt idx="852">
                  <c:v>28.89583588</c:v>
                </c:pt>
                <c:pt idx="853">
                  <c:v>28.904169079999992</c:v>
                </c:pt>
                <c:pt idx="854">
                  <c:v>28.912502289999985</c:v>
                </c:pt>
                <c:pt idx="855">
                  <c:v>28.920835490000005</c:v>
                </c:pt>
                <c:pt idx="856">
                  <c:v>29.029169079999992</c:v>
                </c:pt>
                <c:pt idx="857">
                  <c:v>29.037502289999988</c:v>
                </c:pt>
                <c:pt idx="858">
                  <c:v>29.045835490000005</c:v>
                </c:pt>
                <c:pt idx="859">
                  <c:v>29.054168700000016</c:v>
                </c:pt>
                <c:pt idx="860">
                  <c:v>29.162502289999985</c:v>
                </c:pt>
                <c:pt idx="861">
                  <c:v>29.170835490000016</c:v>
                </c:pt>
                <c:pt idx="862">
                  <c:v>29.179168700000016</c:v>
                </c:pt>
                <c:pt idx="863">
                  <c:v>29.187501910000005</c:v>
                </c:pt>
                <c:pt idx="864">
                  <c:v>29.295835490000005</c:v>
                </c:pt>
                <c:pt idx="865">
                  <c:v>29.304168700000016</c:v>
                </c:pt>
                <c:pt idx="866">
                  <c:v>29.312501910000005</c:v>
                </c:pt>
                <c:pt idx="867">
                  <c:v>29.320835110000008</c:v>
                </c:pt>
                <c:pt idx="868">
                  <c:v>29.429168700000005</c:v>
                </c:pt>
                <c:pt idx="869">
                  <c:v>29.437501910000005</c:v>
                </c:pt>
                <c:pt idx="870">
                  <c:v>29.445835110000001</c:v>
                </c:pt>
                <c:pt idx="871">
                  <c:v>29.454168320000008</c:v>
                </c:pt>
                <c:pt idx="872">
                  <c:v>29.570835110000008</c:v>
                </c:pt>
                <c:pt idx="873">
                  <c:v>29.579168320000008</c:v>
                </c:pt>
                <c:pt idx="874">
                  <c:v>29.587501529999994</c:v>
                </c:pt>
                <c:pt idx="875">
                  <c:v>29.59583473</c:v>
                </c:pt>
                <c:pt idx="876">
                  <c:v>29.704168320000008</c:v>
                </c:pt>
                <c:pt idx="877">
                  <c:v>29.712501529999994</c:v>
                </c:pt>
                <c:pt idx="878">
                  <c:v>29.72083473</c:v>
                </c:pt>
                <c:pt idx="879">
                  <c:v>29.72916794</c:v>
                </c:pt>
                <c:pt idx="880">
                  <c:v>29.84583473</c:v>
                </c:pt>
                <c:pt idx="881">
                  <c:v>29.854167940000007</c:v>
                </c:pt>
                <c:pt idx="882">
                  <c:v>29.862501139999992</c:v>
                </c:pt>
                <c:pt idx="883">
                  <c:v>29.870836260000001</c:v>
                </c:pt>
                <c:pt idx="884">
                  <c:v>29.97083473</c:v>
                </c:pt>
                <c:pt idx="885">
                  <c:v>29.97916794</c:v>
                </c:pt>
                <c:pt idx="886">
                  <c:v>29.987501139999992</c:v>
                </c:pt>
                <c:pt idx="887">
                  <c:v>29.99583625999999</c:v>
                </c:pt>
                <c:pt idx="888">
                  <c:v>30.112501139999999</c:v>
                </c:pt>
                <c:pt idx="889">
                  <c:v>30.120836260000001</c:v>
                </c:pt>
                <c:pt idx="890">
                  <c:v>30.129169460000007</c:v>
                </c:pt>
                <c:pt idx="891">
                  <c:v>30.13750267</c:v>
                </c:pt>
                <c:pt idx="892">
                  <c:v>30.24583625999999</c:v>
                </c:pt>
                <c:pt idx="893">
                  <c:v>30.254169460000007</c:v>
                </c:pt>
                <c:pt idx="894">
                  <c:v>30.262502669999986</c:v>
                </c:pt>
                <c:pt idx="895">
                  <c:v>30.27083588</c:v>
                </c:pt>
                <c:pt idx="896">
                  <c:v>30.387502669999993</c:v>
                </c:pt>
                <c:pt idx="897">
                  <c:v>30.39583588</c:v>
                </c:pt>
                <c:pt idx="898">
                  <c:v>30.404169079999992</c:v>
                </c:pt>
                <c:pt idx="899">
                  <c:v>30.412502289999985</c:v>
                </c:pt>
                <c:pt idx="900">
                  <c:v>30.512502669999993</c:v>
                </c:pt>
                <c:pt idx="901">
                  <c:v>30.52083588</c:v>
                </c:pt>
                <c:pt idx="902">
                  <c:v>30.529169079999992</c:v>
                </c:pt>
                <c:pt idx="903">
                  <c:v>30.537502289999988</c:v>
                </c:pt>
                <c:pt idx="904">
                  <c:v>30.654169079999999</c:v>
                </c:pt>
                <c:pt idx="905">
                  <c:v>30.662502289999985</c:v>
                </c:pt>
                <c:pt idx="906">
                  <c:v>30.670835490000016</c:v>
                </c:pt>
                <c:pt idx="907">
                  <c:v>30.679168700000016</c:v>
                </c:pt>
                <c:pt idx="908">
                  <c:v>30.787502289999985</c:v>
                </c:pt>
                <c:pt idx="909">
                  <c:v>30.795835490000005</c:v>
                </c:pt>
                <c:pt idx="910">
                  <c:v>30.804168700000016</c:v>
                </c:pt>
                <c:pt idx="911">
                  <c:v>30.812501910000005</c:v>
                </c:pt>
                <c:pt idx="912">
                  <c:v>30.920835490000005</c:v>
                </c:pt>
                <c:pt idx="913">
                  <c:v>30.929168700000005</c:v>
                </c:pt>
                <c:pt idx="914">
                  <c:v>30.937501910000005</c:v>
                </c:pt>
                <c:pt idx="915">
                  <c:v>30.945835110000001</c:v>
                </c:pt>
                <c:pt idx="916">
                  <c:v>31.054168700000016</c:v>
                </c:pt>
                <c:pt idx="917">
                  <c:v>31.062501910000002</c:v>
                </c:pt>
                <c:pt idx="918">
                  <c:v>31.070835110000008</c:v>
                </c:pt>
                <c:pt idx="919">
                  <c:v>31.079168320000008</c:v>
                </c:pt>
                <c:pt idx="920">
                  <c:v>31.195835110000008</c:v>
                </c:pt>
                <c:pt idx="921">
                  <c:v>31.204168320000008</c:v>
                </c:pt>
                <c:pt idx="922">
                  <c:v>31.212501529999994</c:v>
                </c:pt>
                <c:pt idx="923">
                  <c:v>31.22083473</c:v>
                </c:pt>
                <c:pt idx="924">
                  <c:v>31.329168320000008</c:v>
                </c:pt>
                <c:pt idx="925">
                  <c:v>31.337501530000001</c:v>
                </c:pt>
                <c:pt idx="926">
                  <c:v>31.34583473</c:v>
                </c:pt>
                <c:pt idx="927">
                  <c:v>31.354167940000007</c:v>
                </c:pt>
                <c:pt idx="928">
                  <c:v>31.47083473</c:v>
                </c:pt>
                <c:pt idx="929">
                  <c:v>31.47916794</c:v>
                </c:pt>
                <c:pt idx="930">
                  <c:v>31.487501139999992</c:v>
                </c:pt>
                <c:pt idx="931">
                  <c:v>31.49583625999999</c:v>
                </c:pt>
                <c:pt idx="932">
                  <c:v>31.604167940000007</c:v>
                </c:pt>
                <c:pt idx="933">
                  <c:v>31.612501139999999</c:v>
                </c:pt>
                <c:pt idx="934">
                  <c:v>31.620836260000001</c:v>
                </c:pt>
                <c:pt idx="935">
                  <c:v>31.629169460000007</c:v>
                </c:pt>
                <c:pt idx="936">
                  <c:v>31.737501139999999</c:v>
                </c:pt>
                <c:pt idx="937">
                  <c:v>31.74583625999999</c:v>
                </c:pt>
                <c:pt idx="938">
                  <c:v>31.754169460000007</c:v>
                </c:pt>
                <c:pt idx="939">
                  <c:v>31.762502669999986</c:v>
                </c:pt>
                <c:pt idx="940">
                  <c:v>31.870836260000001</c:v>
                </c:pt>
                <c:pt idx="941">
                  <c:v>31.879169460000007</c:v>
                </c:pt>
                <c:pt idx="942">
                  <c:v>31.887502669999993</c:v>
                </c:pt>
                <c:pt idx="943">
                  <c:v>31.89583588</c:v>
                </c:pt>
                <c:pt idx="944">
                  <c:v>32.012500760000002</c:v>
                </c:pt>
                <c:pt idx="945">
                  <c:v>32.020835880000014</c:v>
                </c:pt>
                <c:pt idx="946">
                  <c:v>32.029167180000002</c:v>
                </c:pt>
                <c:pt idx="947">
                  <c:v>32.037502290000013</c:v>
                </c:pt>
                <c:pt idx="948">
                  <c:v>32.145835880000014</c:v>
                </c:pt>
                <c:pt idx="949">
                  <c:v>32.154167179999995</c:v>
                </c:pt>
                <c:pt idx="950">
                  <c:v>32.16250229000002</c:v>
                </c:pt>
                <c:pt idx="951">
                  <c:v>32.170833590000001</c:v>
                </c:pt>
                <c:pt idx="952">
                  <c:v>32.279167180000002</c:v>
                </c:pt>
                <c:pt idx="953">
                  <c:v>32.287502290000013</c:v>
                </c:pt>
                <c:pt idx="954">
                  <c:v>32.295833590000015</c:v>
                </c:pt>
                <c:pt idx="955">
                  <c:v>32.304168699999998</c:v>
                </c:pt>
                <c:pt idx="956">
                  <c:v>32.412502290000013</c:v>
                </c:pt>
                <c:pt idx="957">
                  <c:v>32.420833590000001</c:v>
                </c:pt>
                <c:pt idx="958">
                  <c:v>32.429168700000012</c:v>
                </c:pt>
                <c:pt idx="959">
                  <c:v>32.437503810000003</c:v>
                </c:pt>
                <c:pt idx="960">
                  <c:v>32.554168699999998</c:v>
                </c:pt>
                <c:pt idx="961">
                  <c:v>32.562503810000017</c:v>
                </c:pt>
                <c:pt idx="962">
                  <c:v>32.570835110000012</c:v>
                </c:pt>
                <c:pt idx="963">
                  <c:v>32.579170230000017</c:v>
                </c:pt>
                <c:pt idx="964">
                  <c:v>32.687503810000003</c:v>
                </c:pt>
                <c:pt idx="965">
                  <c:v>32.695835110000019</c:v>
                </c:pt>
                <c:pt idx="966">
                  <c:v>32.704170230000017</c:v>
                </c:pt>
                <c:pt idx="967">
                  <c:v>32.712501530000011</c:v>
                </c:pt>
                <c:pt idx="968">
                  <c:v>32.820835110000012</c:v>
                </c:pt>
                <c:pt idx="969">
                  <c:v>32.829170230000017</c:v>
                </c:pt>
                <c:pt idx="970">
                  <c:v>32.837501529999997</c:v>
                </c:pt>
                <c:pt idx="971">
                  <c:v>32.845836640000002</c:v>
                </c:pt>
                <c:pt idx="972">
                  <c:v>32.954170230000003</c:v>
                </c:pt>
                <c:pt idx="973">
                  <c:v>32.962501530000011</c:v>
                </c:pt>
                <c:pt idx="974">
                  <c:v>32.970836640000002</c:v>
                </c:pt>
                <c:pt idx="975">
                  <c:v>32.979167940000011</c:v>
                </c:pt>
                <c:pt idx="976">
                  <c:v>33.095836640000016</c:v>
                </c:pt>
                <c:pt idx="977">
                  <c:v>33.104167940000011</c:v>
                </c:pt>
                <c:pt idx="978">
                  <c:v>33.112503050000001</c:v>
                </c:pt>
                <c:pt idx="979">
                  <c:v>33.120834350000003</c:v>
                </c:pt>
                <c:pt idx="980">
                  <c:v>33.229167940000025</c:v>
                </c:pt>
                <c:pt idx="981">
                  <c:v>33.237503050000001</c:v>
                </c:pt>
                <c:pt idx="982">
                  <c:v>33.245834350000003</c:v>
                </c:pt>
                <c:pt idx="983">
                  <c:v>33.254169459999986</c:v>
                </c:pt>
                <c:pt idx="984">
                  <c:v>33.370834350000003</c:v>
                </c:pt>
                <c:pt idx="985">
                  <c:v>33.379169459999986</c:v>
                </c:pt>
                <c:pt idx="986">
                  <c:v>33.387500759999995</c:v>
                </c:pt>
                <c:pt idx="987">
                  <c:v>33.395835880000014</c:v>
                </c:pt>
                <c:pt idx="988">
                  <c:v>33.495834350000003</c:v>
                </c:pt>
                <c:pt idx="989">
                  <c:v>33.504169459999986</c:v>
                </c:pt>
                <c:pt idx="990">
                  <c:v>33.512500760000002</c:v>
                </c:pt>
                <c:pt idx="991">
                  <c:v>33.520835880000014</c:v>
                </c:pt>
                <c:pt idx="992">
                  <c:v>33.62916946</c:v>
                </c:pt>
                <c:pt idx="993">
                  <c:v>33.637500760000002</c:v>
                </c:pt>
                <c:pt idx="994">
                  <c:v>33.645835880000014</c:v>
                </c:pt>
                <c:pt idx="995">
                  <c:v>33.654167179999995</c:v>
                </c:pt>
                <c:pt idx="996">
                  <c:v>33.770835880000014</c:v>
                </c:pt>
                <c:pt idx="997">
                  <c:v>33.779167180000002</c:v>
                </c:pt>
                <c:pt idx="998">
                  <c:v>33.787502290000013</c:v>
                </c:pt>
                <c:pt idx="999">
                  <c:v>33.795833590000015</c:v>
                </c:pt>
                <c:pt idx="1000">
                  <c:v>33.904167179999995</c:v>
                </c:pt>
                <c:pt idx="1001">
                  <c:v>33.912502290000013</c:v>
                </c:pt>
                <c:pt idx="1002">
                  <c:v>33.920833590000001</c:v>
                </c:pt>
                <c:pt idx="1003">
                  <c:v>33.929168700000012</c:v>
                </c:pt>
                <c:pt idx="1004">
                  <c:v>34.045833590000001</c:v>
                </c:pt>
                <c:pt idx="1005">
                  <c:v>34.054168699999998</c:v>
                </c:pt>
                <c:pt idx="1006">
                  <c:v>34.062503810000017</c:v>
                </c:pt>
                <c:pt idx="1007">
                  <c:v>34.070835110000012</c:v>
                </c:pt>
                <c:pt idx="1008">
                  <c:v>34.179164890000003</c:v>
                </c:pt>
                <c:pt idx="1009">
                  <c:v>34.1875</c:v>
                </c:pt>
                <c:pt idx="1010">
                  <c:v>34.195835110000019</c:v>
                </c:pt>
                <c:pt idx="1011">
                  <c:v>34.204166409999999</c:v>
                </c:pt>
                <c:pt idx="1012">
                  <c:v>34.329166409999999</c:v>
                </c:pt>
                <c:pt idx="1013">
                  <c:v>34.337501529999997</c:v>
                </c:pt>
                <c:pt idx="1014">
                  <c:v>34.345832820000012</c:v>
                </c:pt>
                <c:pt idx="1015">
                  <c:v>34.354167940000004</c:v>
                </c:pt>
                <c:pt idx="1016">
                  <c:v>34.462501530000011</c:v>
                </c:pt>
                <c:pt idx="1017">
                  <c:v>34.470832820000012</c:v>
                </c:pt>
                <c:pt idx="1018">
                  <c:v>34.479167940000011</c:v>
                </c:pt>
                <c:pt idx="1019">
                  <c:v>34.487499239999998</c:v>
                </c:pt>
                <c:pt idx="1020">
                  <c:v>34.604167940000011</c:v>
                </c:pt>
                <c:pt idx="1021">
                  <c:v>34.612499240000012</c:v>
                </c:pt>
                <c:pt idx="1022">
                  <c:v>34.620834350000003</c:v>
                </c:pt>
                <c:pt idx="1023">
                  <c:v>34.629165650000012</c:v>
                </c:pt>
                <c:pt idx="1024">
                  <c:v>34.737499240000012</c:v>
                </c:pt>
                <c:pt idx="1025">
                  <c:v>34.745834350000003</c:v>
                </c:pt>
                <c:pt idx="1026">
                  <c:v>34.754165650000004</c:v>
                </c:pt>
                <c:pt idx="1027">
                  <c:v>34.762500760000016</c:v>
                </c:pt>
                <c:pt idx="1028">
                  <c:v>34.870834350000003</c:v>
                </c:pt>
                <c:pt idx="1029">
                  <c:v>34.879165650000004</c:v>
                </c:pt>
                <c:pt idx="1030">
                  <c:v>34.887500759999995</c:v>
                </c:pt>
                <c:pt idx="1031">
                  <c:v>34.895832060000011</c:v>
                </c:pt>
                <c:pt idx="1032">
                  <c:v>35.004165650000004</c:v>
                </c:pt>
                <c:pt idx="1033">
                  <c:v>35.012500760000002</c:v>
                </c:pt>
                <c:pt idx="1034">
                  <c:v>35.020832060000011</c:v>
                </c:pt>
                <c:pt idx="1035">
                  <c:v>35.029167180000002</c:v>
                </c:pt>
                <c:pt idx="1036">
                  <c:v>35.145832060000011</c:v>
                </c:pt>
                <c:pt idx="1037">
                  <c:v>35.154167179999995</c:v>
                </c:pt>
                <c:pt idx="1038">
                  <c:v>35.162498470000003</c:v>
                </c:pt>
                <c:pt idx="1039">
                  <c:v>35.170833590000001</c:v>
                </c:pt>
                <c:pt idx="1040">
                  <c:v>35.279167180000002</c:v>
                </c:pt>
                <c:pt idx="1041">
                  <c:v>35.287498469999996</c:v>
                </c:pt>
                <c:pt idx="1042">
                  <c:v>35.295833590000015</c:v>
                </c:pt>
                <c:pt idx="1043">
                  <c:v>35.304164889999996</c:v>
                </c:pt>
                <c:pt idx="1044">
                  <c:v>35.420833590000001</c:v>
                </c:pt>
                <c:pt idx="1045">
                  <c:v>35.429164890000003</c:v>
                </c:pt>
                <c:pt idx="1046">
                  <c:v>35.4375</c:v>
                </c:pt>
                <c:pt idx="1047">
                  <c:v>35.445835110000012</c:v>
                </c:pt>
                <c:pt idx="1048">
                  <c:v>35.545833590000001</c:v>
                </c:pt>
                <c:pt idx="1049">
                  <c:v>35.554164889999996</c:v>
                </c:pt>
                <c:pt idx="1050">
                  <c:v>35.562500000000014</c:v>
                </c:pt>
                <c:pt idx="1051">
                  <c:v>35.570835110000012</c:v>
                </c:pt>
                <c:pt idx="1052">
                  <c:v>35.6875</c:v>
                </c:pt>
                <c:pt idx="1053">
                  <c:v>35.695835110000019</c:v>
                </c:pt>
                <c:pt idx="1054">
                  <c:v>35.704166409999999</c:v>
                </c:pt>
                <c:pt idx="1055">
                  <c:v>35.712501530000011</c:v>
                </c:pt>
                <c:pt idx="1056">
                  <c:v>35.820835110000012</c:v>
                </c:pt>
                <c:pt idx="1057">
                  <c:v>35.829166409999999</c:v>
                </c:pt>
                <c:pt idx="1058">
                  <c:v>35.837501529999997</c:v>
                </c:pt>
                <c:pt idx="1059">
                  <c:v>35.845832820000012</c:v>
                </c:pt>
                <c:pt idx="1060">
                  <c:v>35.954166409999985</c:v>
                </c:pt>
                <c:pt idx="1061">
                  <c:v>35.962501530000011</c:v>
                </c:pt>
                <c:pt idx="1062">
                  <c:v>35.970832820000012</c:v>
                </c:pt>
                <c:pt idx="1063">
                  <c:v>35.979167940000011</c:v>
                </c:pt>
                <c:pt idx="1064">
                  <c:v>36.087501529999997</c:v>
                </c:pt>
                <c:pt idx="1065">
                  <c:v>36.09583282000002</c:v>
                </c:pt>
                <c:pt idx="1066">
                  <c:v>36.104167940000011</c:v>
                </c:pt>
                <c:pt idx="1067">
                  <c:v>36.112499240000012</c:v>
                </c:pt>
                <c:pt idx="1068">
                  <c:v>36.229167940000025</c:v>
                </c:pt>
                <c:pt idx="1069">
                  <c:v>36.237499240000012</c:v>
                </c:pt>
                <c:pt idx="1070">
                  <c:v>36.245834350000003</c:v>
                </c:pt>
                <c:pt idx="1071">
                  <c:v>36.254165650000004</c:v>
                </c:pt>
                <c:pt idx="1072">
                  <c:v>36.362499240000012</c:v>
                </c:pt>
                <c:pt idx="1073">
                  <c:v>36.370834350000003</c:v>
                </c:pt>
                <c:pt idx="1074">
                  <c:v>36.379165650000004</c:v>
                </c:pt>
                <c:pt idx="1075">
                  <c:v>36.387500759999995</c:v>
                </c:pt>
                <c:pt idx="1076">
                  <c:v>36.504165650000004</c:v>
                </c:pt>
                <c:pt idx="1077">
                  <c:v>36.512500760000002</c:v>
                </c:pt>
                <c:pt idx="1078">
                  <c:v>36.520832060000011</c:v>
                </c:pt>
                <c:pt idx="1079">
                  <c:v>36.529167180000002</c:v>
                </c:pt>
                <c:pt idx="1080">
                  <c:v>36.629165650000012</c:v>
                </c:pt>
                <c:pt idx="1081">
                  <c:v>36.637500760000002</c:v>
                </c:pt>
                <c:pt idx="1082">
                  <c:v>36.645832060000011</c:v>
                </c:pt>
                <c:pt idx="1083">
                  <c:v>36.654167179999995</c:v>
                </c:pt>
                <c:pt idx="1084">
                  <c:v>36.770832060000011</c:v>
                </c:pt>
                <c:pt idx="1085">
                  <c:v>36.779167180000002</c:v>
                </c:pt>
                <c:pt idx="1086">
                  <c:v>36.787498469999996</c:v>
                </c:pt>
                <c:pt idx="1087">
                  <c:v>36.795833590000015</c:v>
                </c:pt>
                <c:pt idx="1088">
                  <c:v>36.904167179999995</c:v>
                </c:pt>
                <c:pt idx="1089">
                  <c:v>36.912498469999996</c:v>
                </c:pt>
                <c:pt idx="1090">
                  <c:v>36.920833590000001</c:v>
                </c:pt>
                <c:pt idx="1091">
                  <c:v>36.929164890000003</c:v>
                </c:pt>
                <c:pt idx="1092">
                  <c:v>37.045833590000001</c:v>
                </c:pt>
                <c:pt idx="1093">
                  <c:v>37.054164889999996</c:v>
                </c:pt>
                <c:pt idx="1094">
                  <c:v>37.062500000000014</c:v>
                </c:pt>
                <c:pt idx="1095">
                  <c:v>37.070835110000012</c:v>
                </c:pt>
                <c:pt idx="1096">
                  <c:v>37.179164890000003</c:v>
                </c:pt>
                <c:pt idx="1097">
                  <c:v>37.1875</c:v>
                </c:pt>
                <c:pt idx="1098">
                  <c:v>37.195835110000019</c:v>
                </c:pt>
                <c:pt idx="1099">
                  <c:v>37.204166409999999</c:v>
                </c:pt>
                <c:pt idx="1100">
                  <c:v>37.3125</c:v>
                </c:pt>
                <c:pt idx="1101">
                  <c:v>37.320835110000012</c:v>
                </c:pt>
                <c:pt idx="1102">
                  <c:v>37.329166409999999</c:v>
                </c:pt>
                <c:pt idx="1103">
                  <c:v>37.337501529999997</c:v>
                </c:pt>
                <c:pt idx="1104">
                  <c:v>37.445835110000012</c:v>
                </c:pt>
                <c:pt idx="1105">
                  <c:v>37.454166409999985</c:v>
                </c:pt>
                <c:pt idx="1106">
                  <c:v>37.462501530000011</c:v>
                </c:pt>
                <c:pt idx="1107">
                  <c:v>37.470832820000012</c:v>
                </c:pt>
                <c:pt idx="1108">
                  <c:v>37.587501529999997</c:v>
                </c:pt>
                <c:pt idx="1109">
                  <c:v>37.59583282000002</c:v>
                </c:pt>
                <c:pt idx="1110">
                  <c:v>37.604167940000011</c:v>
                </c:pt>
                <c:pt idx="1111">
                  <c:v>37.612499240000012</c:v>
                </c:pt>
                <c:pt idx="1112">
                  <c:v>37.72083282000002</c:v>
                </c:pt>
                <c:pt idx="1113">
                  <c:v>37.729167940000025</c:v>
                </c:pt>
                <c:pt idx="1114">
                  <c:v>37.737499240000012</c:v>
                </c:pt>
                <c:pt idx="1115">
                  <c:v>37.745834350000003</c:v>
                </c:pt>
                <c:pt idx="1116">
                  <c:v>37.854167940000004</c:v>
                </c:pt>
                <c:pt idx="1117">
                  <c:v>37.862499240000012</c:v>
                </c:pt>
                <c:pt idx="1118">
                  <c:v>37.870834350000003</c:v>
                </c:pt>
                <c:pt idx="1119">
                  <c:v>37.879165650000004</c:v>
                </c:pt>
                <c:pt idx="1120">
                  <c:v>37.987499239999998</c:v>
                </c:pt>
                <c:pt idx="1121">
                  <c:v>37.995834350000003</c:v>
                </c:pt>
                <c:pt idx="1122">
                  <c:v>38.004165650000004</c:v>
                </c:pt>
                <c:pt idx="1123">
                  <c:v>38.012500760000002</c:v>
                </c:pt>
                <c:pt idx="1124">
                  <c:v>38.129165650000012</c:v>
                </c:pt>
                <c:pt idx="1125">
                  <c:v>38.137500760000002</c:v>
                </c:pt>
                <c:pt idx="1126">
                  <c:v>38.145832060000011</c:v>
                </c:pt>
                <c:pt idx="1127">
                  <c:v>38.154167179999995</c:v>
                </c:pt>
                <c:pt idx="1128">
                  <c:v>38.262500760000016</c:v>
                </c:pt>
                <c:pt idx="1129">
                  <c:v>38.270832060000011</c:v>
                </c:pt>
                <c:pt idx="1130">
                  <c:v>38.279167180000002</c:v>
                </c:pt>
                <c:pt idx="1131">
                  <c:v>38.287498469999996</c:v>
                </c:pt>
                <c:pt idx="1132">
                  <c:v>38.404167179999995</c:v>
                </c:pt>
                <c:pt idx="1133">
                  <c:v>38.412498469999996</c:v>
                </c:pt>
                <c:pt idx="1134">
                  <c:v>38.420833590000001</c:v>
                </c:pt>
                <c:pt idx="1135">
                  <c:v>38.429164890000003</c:v>
                </c:pt>
                <c:pt idx="1136">
                  <c:v>38.529167180000002</c:v>
                </c:pt>
                <c:pt idx="1137">
                  <c:v>38.537498469999996</c:v>
                </c:pt>
                <c:pt idx="1138">
                  <c:v>38.545833590000001</c:v>
                </c:pt>
                <c:pt idx="1139">
                  <c:v>38.554164889999996</c:v>
                </c:pt>
                <c:pt idx="1140">
                  <c:v>38.670833590000001</c:v>
                </c:pt>
                <c:pt idx="1141">
                  <c:v>38.679164890000003</c:v>
                </c:pt>
                <c:pt idx="1142">
                  <c:v>38.6875</c:v>
                </c:pt>
                <c:pt idx="1143">
                  <c:v>38.695835110000019</c:v>
                </c:pt>
                <c:pt idx="1144">
                  <c:v>38.804164889999996</c:v>
                </c:pt>
                <c:pt idx="1145">
                  <c:v>38.8125</c:v>
                </c:pt>
                <c:pt idx="1146">
                  <c:v>38.820835110000012</c:v>
                </c:pt>
                <c:pt idx="1147">
                  <c:v>38.829166409999999</c:v>
                </c:pt>
                <c:pt idx="1148">
                  <c:v>38.9375</c:v>
                </c:pt>
                <c:pt idx="1149">
                  <c:v>38.945835110000012</c:v>
                </c:pt>
                <c:pt idx="1150">
                  <c:v>38.954166409999985</c:v>
                </c:pt>
                <c:pt idx="1151">
                  <c:v>38.962501530000011</c:v>
                </c:pt>
                <c:pt idx="1152">
                  <c:v>39.079170230000017</c:v>
                </c:pt>
                <c:pt idx="1153">
                  <c:v>39.087505340000014</c:v>
                </c:pt>
                <c:pt idx="1154">
                  <c:v>39.095836640000016</c:v>
                </c:pt>
                <c:pt idx="1155">
                  <c:v>39.104171750000006</c:v>
                </c:pt>
                <c:pt idx="1156">
                  <c:v>39.204170230000017</c:v>
                </c:pt>
                <c:pt idx="1157">
                  <c:v>39.212505340000028</c:v>
                </c:pt>
                <c:pt idx="1158">
                  <c:v>39.220836640000016</c:v>
                </c:pt>
                <c:pt idx="1159">
                  <c:v>39.229171750000013</c:v>
                </c:pt>
                <c:pt idx="1160">
                  <c:v>39.345836640000002</c:v>
                </c:pt>
                <c:pt idx="1161">
                  <c:v>39.354171749999999</c:v>
                </c:pt>
                <c:pt idx="1162">
                  <c:v>39.362503050000001</c:v>
                </c:pt>
                <c:pt idx="1163">
                  <c:v>39.370838169999999</c:v>
                </c:pt>
                <c:pt idx="1164">
                  <c:v>39.479171750000006</c:v>
                </c:pt>
                <c:pt idx="1165">
                  <c:v>39.487503050000001</c:v>
                </c:pt>
                <c:pt idx="1166">
                  <c:v>39.495838170000013</c:v>
                </c:pt>
                <c:pt idx="1167">
                  <c:v>39.504169459999986</c:v>
                </c:pt>
                <c:pt idx="1168">
                  <c:v>39.620838170000013</c:v>
                </c:pt>
                <c:pt idx="1169">
                  <c:v>39.62916946</c:v>
                </c:pt>
                <c:pt idx="1170">
                  <c:v>39.637504579999998</c:v>
                </c:pt>
                <c:pt idx="1171">
                  <c:v>39.645835880000014</c:v>
                </c:pt>
                <c:pt idx="1172">
                  <c:v>39.754169459999986</c:v>
                </c:pt>
                <c:pt idx="1173">
                  <c:v>39.762504580000012</c:v>
                </c:pt>
                <c:pt idx="1174">
                  <c:v>39.770835880000014</c:v>
                </c:pt>
                <c:pt idx="1175">
                  <c:v>39.779170990000019</c:v>
                </c:pt>
                <c:pt idx="1176">
                  <c:v>39.887504579999984</c:v>
                </c:pt>
                <c:pt idx="1177">
                  <c:v>39.895835880000014</c:v>
                </c:pt>
                <c:pt idx="1178">
                  <c:v>39.904170990000011</c:v>
                </c:pt>
                <c:pt idx="1179">
                  <c:v>39.912502290000013</c:v>
                </c:pt>
                <c:pt idx="1180">
                  <c:v>40.020835880000014</c:v>
                </c:pt>
                <c:pt idx="1181">
                  <c:v>40.029170990000019</c:v>
                </c:pt>
                <c:pt idx="1182">
                  <c:v>40.037502290000013</c:v>
                </c:pt>
                <c:pt idx="1183">
                  <c:v>40.045837400000003</c:v>
                </c:pt>
                <c:pt idx="1184">
                  <c:v>40.16250229000002</c:v>
                </c:pt>
                <c:pt idx="1185">
                  <c:v>40.170837400000003</c:v>
                </c:pt>
                <c:pt idx="1186">
                  <c:v>40.179172520000016</c:v>
                </c:pt>
                <c:pt idx="1187">
                  <c:v>40.187503810000003</c:v>
                </c:pt>
                <c:pt idx="1188">
                  <c:v>40.295837400000003</c:v>
                </c:pt>
                <c:pt idx="1189">
                  <c:v>40.304172520000002</c:v>
                </c:pt>
                <c:pt idx="1190">
                  <c:v>40.312503810000003</c:v>
                </c:pt>
                <c:pt idx="1191">
                  <c:v>40.320838930000015</c:v>
                </c:pt>
                <c:pt idx="1192">
                  <c:v>40.429172520000016</c:v>
                </c:pt>
                <c:pt idx="1193">
                  <c:v>40.437503810000003</c:v>
                </c:pt>
                <c:pt idx="1194">
                  <c:v>40.445838930000015</c:v>
                </c:pt>
                <c:pt idx="1195">
                  <c:v>40.454170230000003</c:v>
                </c:pt>
                <c:pt idx="1196">
                  <c:v>40.562503810000017</c:v>
                </c:pt>
                <c:pt idx="1197">
                  <c:v>40.570838930000015</c:v>
                </c:pt>
                <c:pt idx="1198">
                  <c:v>40.579170230000017</c:v>
                </c:pt>
                <c:pt idx="1199">
                  <c:v>40.587505340000014</c:v>
                </c:pt>
                <c:pt idx="1200">
                  <c:v>40.704170230000017</c:v>
                </c:pt>
                <c:pt idx="1201">
                  <c:v>40.712505340000028</c:v>
                </c:pt>
                <c:pt idx="1202">
                  <c:v>40.720836640000016</c:v>
                </c:pt>
                <c:pt idx="1203">
                  <c:v>40.729171750000013</c:v>
                </c:pt>
                <c:pt idx="1204">
                  <c:v>40.837505340000014</c:v>
                </c:pt>
                <c:pt idx="1205">
                  <c:v>40.845836640000002</c:v>
                </c:pt>
                <c:pt idx="1206">
                  <c:v>40.854171749999999</c:v>
                </c:pt>
                <c:pt idx="1207">
                  <c:v>40.862503050000001</c:v>
                </c:pt>
                <c:pt idx="1208">
                  <c:v>40.970836640000002</c:v>
                </c:pt>
                <c:pt idx="1209">
                  <c:v>40.979171750000006</c:v>
                </c:pt>
                <c:pt idx="1210">
                  <c:v>40.987503050000001</c:v>
                </c:pt>
                <c:pt idx="1211">
                  <c:v>40.995838170000013</c:v>
                </c:pt>
                <c:pt idx="1212">
                  <c:v>41.104171750000006</c:v>
                </c:pt>
                <c:pt idx="1213">
                  <c:v>41.112503050000001</c:v>
                </c:pt>
                <c:pt idx="1214">
                  <c:v>41.120838170000013</c:v>
                </c:pt>
                <c:pt idx="1215">
                  <c:v>41.12916946</c:v>
                </c:pt>
                <c:pt idx="1216">
                  <c:v>41.245838170000013</c:v>
                </c:pt>
                <c:pt idx="1217">
                  <c:v>41.254169459999986</c:v>
                </c:pt>
                <c:pt idx="1218">
                  <c:v>41.262504580000012</c:v>
                </c:pt>
                <c:pt idx="1219">
                  <c:v>41.270835880000014</c:v>
                </c:pt>
                <c:pt idx="1220">
                  <c:v>41.379169459999986</c:v>
                </c:pt>
                <c:pt idx="1221">
                  <c:v>41.387504579999984</c:v>
                </c:pt>
                <c:pt idx="1222">
                  <c:v>41.395835880000014</c:v>
                </c:pt>
                <c:pt idx="1223">
                  <c:v>41.404170990000011</c:v>
                </c:pt>
                <c:pt idx="1224">
                  <c:v>41.520835880000014</c:v>
                </c:pt>
                <c:pt idx="1225">
                  <c:v>41.529170990000019</c:v>
                </c:pt>
                <c:pt idx="1226">
                  <c:v>41.537502290000013</c:v>
                </c:pt>
                <c:pt idx="1227">
                  <c:v>41.545837400000003</c:v>
                </c:pt>
                <c:pt idx="1228">
                  <c:v>41.654170990000011</c:v>
                </c:pt>
                <c:pt idx="1229">
                  <c:v>41.66250229000002</c:v>
                </c:pt>
                <c:pt idx="1230">
                  <c:v>41.670837400000003</c:v>
                </c:pt>
                <c:pt idx="1231">
                  <c:v>41.679172520000016</c:v>
                </c:pt>
                <c:pt idx="1232">
                  <c:v>41.787502290000013</c:v>
                </c:pt>
                <c:pt idx="1233">
                  <c:v>41.795837400000003</c:v>
                </c:pt>
                <c:pt idx="1234">
                  <c:v>41.804172520000002</c:v>
                </c:pt>
                <c:pt idx="1235">
                  <c:v>41.812503810000003</c:v>
                </c:pt>
                <c:pt idx="1236">
                  <c:v>41.920837400000003</c:v>
                </c:pt>
                <c:pt idx="1237">
                  <c:v>41.929172520000016</c:v>
                </c:pt>
                <c:pt idx="1238">
                  <c:v>41.937503810000003</c:v>
                </c:pt>
                <c:pt idx="1239">
                  <c:v>41.945838930000015</c:v>
                </c:pt>
                <c:pt idx="1240">
                  <c:v>42.062503810000017</c:v>
                </c:pt>
                <c:pt idx="1241">
                  <c:v>42.070838930000015</c:v>
                </c:pt>
                <c:pt idx="1242">
                  <c:v>42.079170230000017</c:v>
                </c:pt>
                <c:pt idx="1243">
                  <c:v>42.087505340000014</c:v>
                </c:pt>
                <c:pt idx="1244">
                  <c:v>42.195838930000029</c:v>
                </c:pt>
                <c:pt idx="1245">
                  <c:v>42.204170230000017</c:v>
                </c:pt>
                <c:pt idx="1246">
                  <c:v>42.212505340000028</c:v>
                </c:pt>
                <c:pt idx="1247">
                  <c:v>42.220836640000016</c:v>
                </c:pt>
                <c:pt idx="1248">
                  <c:v>42.329170230000017</c:v>
                </c:pt>
                <c:pt idx="1249">
                  <c:v>42.337505340000014</c:v>
                </c:pt>
                <c:pt idx="1250">
                  <c:v>42.345836640000002</c:v>
                </c:pt>
                <c:pt idx="1251">
                  <c:v>42.354171749999999</c:v>
                </c:pt>
                <c:pt idx="1252">
                  <c:v>42.462505340000028</c:v>
                </c:pt>
                <c:pt idx="1253">
                  <c:v>42.470836640000002</c:v>
                </c:pt>
                <c:pt idx="1254">
                  <c:v>42.479171750000006</c:v>
                </c:pt>
                <c:pt idx="1255">
                  <c:v>42.487503050000001</c:v>
                </c:pt>
                <c:pt idx="1256">
                  <c:v>42.604171750000006</c:v>
                </c:pt>
                <c:pt idx="1257">
                  <c:v>42.612503050000001</c:v>
                </c:pt>
                <c:pt idx="1258">
                  <c:v>42.620838170000013</c:v>
                </c:pt>
                <c:pt idx="1259">
                  <c:v>42.62916946</c:v>
                </c:pt>
                <c:pt idx="1260">
                  <c:v>42.737503050000001</c:v>
                </c:pt>
                <c:pt idx="1261">
                  <c:v>42.745838170000013</c:v>
                </c:pt>
                <c:pt idx="1262">
                  <c:v>42.754169459999986</c:v>
                </c:pt>
                <c:pt idx="1263">
                  <c:v>42.762504580000012</c:v>
                </c:pt>
                <c:pt idx="1264">
                  <c:v>42.870838169999999</c:v>
                </c:pt>
                <c:pt idx="1265">
                  <c:v>42.879169459999986</c:v>
                </c:pt>
                <c:pt idx="1266">
                  <c:v>42.887504579999984</c:v>
                </c:pt>
                <c:pt idx="1267">
                  <c:v>42.895835880000014</c:v>
                </c:pt>
                <c:pt idx="1268">
                  <c:v>43.004169459999986</c:v>
                </c:pt>
                <c:pt idx="1269">
                  <c:v>43.012504579999998</c:v>
                </c:pt>
                <c:pt idx="1270">
                  <c:v>43.020835880000014</c:v>
                </c:pt>
                <c:pt idx="1271">
                  <c:v>43.029170990000019</c:v>
                </c:pt>
                <c:pt idx="1272">
                  <c:v>43.137504579999998</c:v>
                </c:pt>
                <c:pt idx="1273">
                  <c:v>43.145835880000014</c:v>
                </c:pt>
                <c:pt idx="1274">
                  <c:v>43.154170990000011</c:v>
                </c:pt>
                <c:pt idx="1275">
                  <c:v>43.16250229000002</c:v>
                </c:pt>
                <c:pt idx="1276">
                  <c:v>43.279170990000019</c:v>
                </c:pt>
                <c:pt idx="1277">
                  <c:v>43.287502290000013</c:v>
                </c:pt>
                <c:pt idx="1278">
                  <c:v>43.295837400000003</c:v>
                </c:pt>
                <c:pt idx="1279">
                  <c:v>43.304172520000002</c:v>
                </c:pt>
                <c:pt idx="1280">
                  <c:v>43.412502290000013</c:v>
                </c:pt>
                <c:pt idx="1281">
                  <c:v>43.420837400000003</c:v>
                </c:pt>
                <c:pt idx="1282">
                  <c:v>43.429172520000016</c:v>
                </c:pt>
                <c:pt idx="1283">
                  <c:v>43.437503810000003</c:v>
                </c:pt>
                <c:pt idx="1284">
                  <c:v>43.554172520000002</c:v>
                </c:pt>
                <c:pt idx="1285">
                  <c:v>43.562503810000017</c:v>
                </c:pt>
                <c:pt idx="1286">
                  <c:v>43.570838930000015</c:v>
                </c:pt>
                <c:pt idx="1287">
                  <c:v>43.579170230000017</c:v>
                </c:pt>
                <c:pt idx="1288">
                  <c:v>43.679172520000016</c:v>
                </c:pt>
                <c:pt idx="1289">
                  <c:v>43.687503810000003</c:v>
                </c:pt>
                <c:pt idx="1290">
                  <c:v>43.695838930000029</c:v>
                </c:pt>
                <c:pt idx="1291">
                  <c:v>43.704170230000017</c:v>
                </c:pt>
                <c:pt idx="1292">
                  <c:v>43.820838930000015</c:v>
                </c:pt>
                <c:pt idx="1293">
                  <c:v>43.829170230000017</c:v>
                </c:pt>
                <c:pt idx="1294">
                  <c:v>43.837505340000014</c:v>
                </c:pt>
                <c:pt idx="1295">
                  <c:v>43.845836640000002</c:v>
                </c:pt>
                <c:pt idx="1296">
                  <c:v>43.954170230000003</c:v>
                </c:pt>
                <c:pt idx="1297">
                  <c:v>43.962505340000028</c:v>
                </c:pt>
                <c:pt idx="1298">
                  <c:v>43.970836640000002</c:v>
                </c:pt>
                <c:pt idx="1299">
                  <c:v>43.979171750000006</c:v>
                </c:pt>
                <c:pt idx="1300">
                  <c:v>44.095836640000016</c:v>
                </c:pt>
                <c:pt idx="1301">
                  <c:v>44.104171750000006</c:v>
                </c:pt>
                <c:pt idx="1302">
                  <c:v>44.112503050000001</c:v>
                </c:pt>
                <c:pt idx="1303">
                  <c:v>44.120838170000013</c:v>
                </c:pt>
                <c:pt idx="1304">
                  <c:v>44.220836640000016</c:v>
                </c:pt>
                <c:pt idx="1305">
                  <c:v>44.229171750000013</c:v>
                </c:pt>
                <c:pt idx="1306">
                  <c:v>44.237503050000001</c:v>
                </c:pt>
                <c:pt idx="1307">
                  <c:v>44.245838170000013</c:v>
                </c:pt>
                <c:pt idx="1308">
                  <c:v>44.362503050000001</c:v>
                </c:pt>
                <c:pt idx="1309">
                  <c:v>44.370838169999999</c:v>
                </c:pt>
                <c:pt idx="1310">
                  <c:v>44.379169459999986</c:v>
                </c:pt>
                <c:pt idx="1311">
                  <c:v>44.387504579999984</c:v>
                </c:pt>
                <c:pt idx="1312">
                  <c:v>44.495838170000013</c:v>
                </c:pt>
                <c:pt idx="1313">
                  <c:v>44.504169459999986</c:v>
                </c:pt>
                <c:pt idx="1314">
                  <c:v>44.512504579999998</c:v>
                </c:pt>
                <c:pt idx="1315">
                  <c:v>44.520835880000014</c:v>
                </c:pt>
                <c:pt idx="1316">
                  <c:v>44.637504579999998</c:v>
                </c:pt>
                <c:pt idx="1317">
                  <c:v>44.645835880000014</c:v>
                </c:pt>
                <c:pt idx="1318">
                  <c:v>44.654170990000011</c:v>
                </c:pt>
                <c:pt idx="1319">
                  <c:v>44.66250229000002</c:v>
                </c:pt>
                <c:pt idx="1320">
                  <c:v>44.762504580000012</c:v>
                </c:pt>
                <c:pt idx="1321">
                  <c:v>44.770835880000014</c:v>
                </c:pt>
                <c:pt idx="1322">
                  <c:v>44.779170990000019</c:v>
                </c:pt>
                <c:pt idx="1323">
                  <c:v>44.787502290000013</c:v>
                </c:pt>
                <c:pt idx="1324">
                  <c:v>44.904170990000011</c:v>
                </c:pt>
                <c:pt idx="1325">
                  <c:v>44.912502290000013</c:v>
                </c:pt>
                <c:pt idx="1326">
                  <c:v>44.920837400000003</c:v>
                </c:pt>
                <c:pt idx="1327">
                  <c:v>44.929172520000016</c:v>
                </c:pt>
                <c:pt idx="1328">
                  <c:v>45.037502290000013</c:v>
                </c:pt>
                <c:pt idx="1329">
                  <c:v>45.045837400000003</c:v>
                </c:pt>
                <c:pt idx="1330">
                  <c:v>45.054172520000002</c:v>
                </c:pt>
                <c:pt idx="1331">
                  <c:v>45.062503810000017</c:v>
                </c:pt>
                <c:pt idx="1332">
                  <c:v>45.179172520000016</c:v>
                </c:pt>
                <c:pt idx="1333">
                  <c:v>45.187503810000003</c:v>
                </c:pt>
                <c:pt idx="1334">
                  <c:v>45.195838930000029</c:v>
                </c:pt>
                <c:pt idx="1335">
                  <c:v>45.204170230000017</c:v>
                </c:pt>
              </c:numCache>
            </c:numRef>
          </c:xVal>
          <c:yVal>
            <c:numRef>
              <c:f>'Lambda 2ug kinetic run 0530 (2)'!$C$3:$C$1338</c:f>
              <c:numCache>
                <c:formatCode>General</c:formatCode>
                <c:ptCount val="1336"/>
                <c:pt idx="0">
                  <c:v>9.1412895690000037E-2</c:v>
                </c:pt>
                <c:pt idx="1">
                  <c:v>9.1200703150000006E-2</c:v>
                </c:pt>
                <c:pt idx="2">
                  <c:v>9.1911257570000002E-2</c:v>
                </c:pt>
                <c:pt idx="3">
                  <c:v>9.2296735710000008E-2</c:v>
                </c:pt>
                <c:pt idx="4">
                  <c:v>7.2231592000000025E-2</c:v>
                </c:pt>
                <c:pt idx="5">
                  <c:v>7.2997280700000028E-2</c:v>
                </c:pt>
                <c:pt idx="6">
                  <c:v>7.3301093100000034E-2</c:v>
                </c:pt>
                <c:pt idx="7">
                  <c:v>7.3300765200000034E-2</c:v>
                </c:pt>
                <c:pt idx="8">
                  <c:v>6.587074079999998E-2</c:v>
                </c:pt>
                <c:pt idx="9">
                  <c:v>6.6147917299999998E-2</c:v>
                </c:pt>
                <c:pt idx="10">
                  <c:v>6.6723109599999997E-2</c:v>
                </c:pt>
                <c:pt idx="11">
                  <c:v>6.6764601800000045E-2</c:v>
                </c:pt>
                <c:pt idx="12">
                  <c:v>6.0003490500000041E-2</c:v>
                </c:pt>
                <c:pt idx="13">
                  <c:v>6.037309890000004E-2</c:v>
                </c:pt>
                <c:pt idx="14">
                  <c:v>6.080470360000001E-2</c:v>
                </c:pt>
                <c:pt idx="15">
                  <c:v>6.0916603900000053E-2</c:v>
                </c:pt>
                <c:pt idx="16">
                  <c:v>6.7010970200000047E-2</c:v>
                </c:pt>
                <c:pt idx="17">
                  <c:v>6.7339443900000032E-2</c:v>
                </c:pt>
                <c:pt idx="18">
                  <c:v>6.7355187000000025E-2</c:v>
                </c:pt>
                <c:pt idx="19">
                  <c:v>6.7818173500000023E-2</c:v>
                </c:pt>
                <c:pt idx="20">
                  <c:v>6.3678034900000027E-2</c:v>
                </c:pt>
                <c:pt idx="21">
                  <c:v>6.3763165199999999E-2</c:v>
                </c:pt>
                <c:pt idx="22">
                  <c:v>6.3740008799999998E-2</c:v>
                </c:pt>
                <c:pt idx="23">
                  <c:v>6.3732819000000024E-2</c:v>
                </c:pt>
                <c:pt idx="24">
                  <c:v>6.5278523899999996E-2</c:v>
                </c:pt>
                <c:pt idx="25">
                  <c:v>6.5147624700000031E-2</c:v>
                </c:pt>
                <c:pt idx="26">
                  <c:v>6.5534749399999995E-2</c:v>
                </c:pt>
                <c:pt idx="27">
                  <c:v>6.5585882700000001E-2</c:v>
                </c:pt>
                <c:pt idx="28">
                  <c:v>6.8157584699999996E-2</c:v>
                </c:pt>
                <c:pt idx="29">
                  <c:v>6.843582669999998E-2</c:v>
                </c:pt>
                <c:pt idx="30">
                  <c:v>6.8361760399999999E-2</c:v>
                </c:pt>
                <c:pt idx="31">
                  <c:v>6.8503768500000006E-2</c:v>
                </c:pt>
                <c:pt idx="32">
                  <c:v>6.6201487000000003E-2</c:v>
                </c:pt>
                <c:pt idx="33">
                  <c:v>6.6091665399999999E-2</c:v>
                </c:pt>
                <c:pt idx="34">
                  <c:v>6.6596710500000031E-2</c:v>
                </c:pt>
                <c:pt idx="35">
                  <c:v>6.6933603400000027E-2</c:v>
                </c:pt>
                <c:pt idx="36">
                  <c:v>6.5003180300000032E-2</c:v>
                </c:pt>
                <c:pt idx="37">
                  <c:v>6.525704390000002E-2</c:v>
                </c:pt>
                <c:pt idx="38">
                  <c:v>6.540830559999998E-2</c:v>
                </c:pt>
                <c:pt idx="39">
                  <c:v>6.569970529999998E-2</c:v>
                </c:pt>
                <c:pt idx="40">
                  <c:v>6.7726196100000025E-2</c:v>
                </c:pt>
                <c:pt idx="41">
                  <c:v>6.7922220900000038E-2</c:v>
                </c:pt>
                <c:pt idx="42">
                  <c:v>6.8303400000000028E-2</c:v>
                </c:pt>
                <c:pt idx="43">
                  <c:v>6.8418064500000028E-2</c:v>
                </c:pt>
                <c:pt idx="44">
                  <c:v>7.1446144399999995E-2</c:v>
                </c:pt>
                <c:pt idx="45">
                  <c:v>7.1353555999999999E-2</c:v>
                </c:pt>
                <c:pt idx="46">
                  <c:v>7.1561397400000004E-2</c:v>
                </c:pt>
                <c:pt idx="47">
                  <c:v>7.2022335000000035E-2</c:v>
                </c:pt>
                <c:pt idx="48">
                  <c:v>6.9839448999999998E-2</c:v>
                </c:pt>
                <c:pt idx="49">
                  <c:v>6.9578566900000027E-2</c:v>
                </c:pt>
                <c:pt idx="50">
                  <c:v>6.9484436300000035E-2</c:v>
                </c:pt>
                <c:pt idx="51">
                  <c:v>6.9645674300000029E-2</c:v>
                </c:pt>
                <c:pt idx="52">
                  <c:v>7.1191885800000021E-2</c:v>
                </c:pt>
                <c:pt idx="53">
                  <c:v>7.11745409E-2</c:v>
                </c:pt>
                <c:pt idx="54">
                  <c:v>7.0291267099999999E-2</c:v>
                </c:pt>
                <c:pt idx="55">
                  <c:v>6.7336024100000058E-2</c:v>
                </c:pt>
                <c:pt idx="56">
                  <c:v>6.904659550000003E-2</c:v>
                </c:pt>
                <c:pt idx="57">
                  <c:v>6.9783286500000041E-2</c:v>
                </c:pt>
                <c:pt idx="58">
                  <c:v>6.9568039200000042E-2</c:v>
                </c:pt>
                <c:pt idx="59">
                  <c:v>6.9817179200000024E-2</c:v>
                </c:pt>
                <c:pt idx="60">
                  <c:v>7.0162416800000058E-2</c:v>
                </c:pt>
                <c:pt idx="61">
                  <c:v>6.993499520000003E-2</c:v>
                </c:pt>
                <c:pt idx="62">
                  <c:v>7.0091904500000024E-2</c:v>
                </c:pt>
                <c:pt idx="63">
                  <c:v>7.0253611900000026E-2</c:v>
                </c:pt>
                <c:pt idx="64">
                  <c:v>7.1985663199999994E-2</c:v>
                </c:pt>
                <c:pt idx="65">
                  <c:v>7.1769328199999996E-2</c:v>
                </c:pt>
                <c:pt idx="66">
                  <c:v>7.1895444200000033E-2</c:v>
                </c:pt>
                <c:pt idx="67">
                  <c:v>7.2316498800000059E-2</c:v>
                </c:pt>
                <c:pt idx="68">
                  <c:v>7.4210801500000034E-2</c:v>
                </c:pt>
                <c:pt idx="69">
                  <c:v>7.4536913400000043E-2</c:v>
                </c:pt>
                <c:pt idx="70">
                  <c:v>7.4553207800000063E-2</c:v>
                </c:pt>
                <c:pt idx="71">
                  <c:v>7.4634150900000029E-2</c:v>
                </c:pt>
                <c:pt idx="72">
                  <c:v>7.4353308699999995E-2</c:v>
                </c:pt>
                <c:pt idx="73">
                  <c:v>7.4547269700000002E-2</c:v>
                </c:pt>
                <c:pt idx="74">
                  <c:v>7.4886412700000043E-2</c:v>
                </c:pt>
                <c:pt idx="75">
                  <c:v>7.4662731400000057E-2</c:v>
                </c:pt>
                <c:pt idx="76">
                  <c:v>7.550813380000003E-2</c:v>
                </c:pt>
                <c:pt idx="77">
                  <c:v>7.5833537900000039E-2</c:v>
                </c:pt>
                <c:pt idx="78">
                  <c:v>7.5630338300000002E-2</c:v>
                </c:pt>
                <c:pt idx="79">
                  <c:v>7.5623357099999997E-2</c:v>
                </c:pt>
                <c:pt idx="80">
                  <c:v>7.6630504200000032E-2</c:v>
                </c:pt>
                <c:pt idx="81">
                  <c:v>7.6495887100000035E-2</c:v>
                </c:pt>
                <c:pt idx="82">
                  <c:v>7.6791451639999994E-2</c:v>
                </c:pt>
                <c:pt idx="83">
                  <c:v>7.7457116320000033E-2</c:v>
                </c:pt>
                <c:pt idx="84">
                  <c:v>7.5211638000000025E-2</c:v>
                </c:pt>
                <c:pt idx="85">
                  <c:v>7.5045370799999997E-2</c:v>
                </c:pt>
                <c:pt idx="86">
                  <c:v>7.5165429500000033E-2</c:v>
                </c:pt>
                <c:pt idx="87">
                  <c:v>7.5328790900000026E-2</c:v>
                </c:pt>
                <c:pt idx="88">
                  <c:v>7.5371981900000024E-2</c:v>
                </c:pt>
                <c:pt idx="89">
                  <c:v>7.6154494100000025E-2</c:v>
                </c:pt>
                <c:pt idx="90">
                  <c:v>7.5890736100000036E-2</c:v>
                </c:pt>
                <c:pt idx="91">
                  <c:v>7.6171265299999985E-2</c:v>
                </c:pt>
                <c:pt idx="92">
                  <c:v>7.7992194660000028E-2</c:v>
                </c:pt>
                <c:pt idx="93">
                  <c:v>7.7740432090000033E-2</c:v>
                </c:pt>
                <c:pt idx="94">
                  <c:v>7.824274279E-2</c:v>
                </c:pt>
                <c:pt idx="95">
                  <c:v>7.8162447880000027E-2</c:v>
                </c:pt>
                <c:pt idx="96">
                  <c:v>7.8363859420000029E-2</c:v>
                </c:pt>
                <c:pt idx="97">
                  <c:v>7.8682893290000014E-2</c:v>
                </c:pt>
                <c:pt idx="98">
                  <c:v>7.8813271000000046E-2</c:v>
                </c:pt>
                <c:pt idx="99">
                  <c:v>7.8447916870000023E-2</c:v>
                </c:pt>
                <c:pt idx="100">
                  <c:v>7.6792725689999994E-2</c:v>
                </c:pt>
                <c:pt idx="101">
                  <c:v>7.7118226660000025E-2</c:v>
                </c:pt>
                <c:pt idx="102">
                  <c:v>7.7330448990000022E-2</c:v>
                </c:pt>
                <c:pt idx="103">
                  <c:v>7.7140712510000001E-2</c:v>
                </c:pt>
                <c:pt idx="104">
                  <c:v>7.7376061450000047E-2</c:v>
                </c:pt>
                <c:pt idx="105">
                  <c:v>7.7922963870000028E-2</c:v>
                </c:pt>
                <c:pt idx="106">
                  <c:v>7.7679486340000034E-2</c:v>
                </c:pt>
                <c:pt idx="107">
                  <c:v>7.7502088020000026E-2</c:v>
                </c:pt>
                <c:pt idx="108">
                  <c:v>7.9696336160000047E-2</c:v>
                </c:pt>
                <c:pt idx="109">
                  <c:v>7.9618753260000022E-2</c:v>
                </c:pt>
                <c:pt idx="110">
                  <c:v>7.995586968E-2</c:v>
                </c:pt>
                <c:pt idx="111">
                  <c:v>7.9737061030000056E-2</c:v>
                </c:pt>
                <c:pt idx="112">
                  <c:v>8.1217863930000037E-2</c:v>
                </c:pt>
                <c:pt idx="113">
                  <c:v>8.1300684580000004E-2</c:v>
                </c:pt>
                <c:pt idx="114">
                  <c:v>8.1645482550000065E-2</c:v>
                </c:pt>
                <c:pt idx="115">
                  <c:v>8.1534886130000095E-2</c:v>
                </c:pt>
                <c:pt idx="116">
                  <c:v>7.8622595739999995E-2</c:v>
                </c:pt>
                <c:pt idx="117">
                  <c:v>7.9103836190000026E-2</c:v>
                </c:pt>
                <c:pt idx="118">
                  <c:v>7.8865656030000023E-2</c:v>
                </c:pt>
                <c:pt idx="119">
                  <c:v>7.9654456449999994E-2</c:v>
                </c:pt>
                <c:pt idx="120">
                  <c:v>8.1218117249999999E-2</c:v>
                </c:pt>
                <c:pt idx="121">
                  <c:v>8.1389465700000038E-2</c:v>
                </c:pt>
                <c:pt idx="122">
                  <c:v>8.1446909680000026E-2</c:v>
                </c:pt>
                <c:pt idx="123">
                  <c:v>8.1578196360000049E-2</c:v>
                </c:pt>
                <c:pt idx="124">
                  <c:v>8.2012326790000034E-2</c:v>
                </c:pt>
                <c:pt idx="125">
                  <c:v>8.2192913960000002E-2</c:v>
                </c:pt>
                <c:pt idx="126">
                  <c:v>8.1656963890000073E-2</c:v>
                </c:pt>
                <c:pt idx="127">
                  <c:v>8.2151041700000038E-2</c:v>
                </c:pt>
                <c:pt idx="128">
                  <c:v>7.9388232300000042E-2</c:v>
                </c:pt>
                <c:pt idx="129">
                  <c:v>7.9457992090000026E-2</c:v>
                </c:pt>
                <c:pt idx="130">
                  <c:v>7.9504610370000034E-2</c:v>
                </c:pt>
                <c:pt idx="131">
                  <c:v>7.9890915520000036E-2</c:v>
                </c:pt>
                <c:pt idx="132">
                  <c:v>8.2428717380000002E-2</c:v>
                </c:pt>
                <c:pt idx="133">
                  <c:v>8.265497662000007E-2</c:v>
                </c:pt>
                <c:pt idx="134">
                  <c:v>8.2677708340000031E-2</c:v>
                </c:pt>
                <c:pt idx="135">
                  <c:v>8.2456530400000005E-2</c:v>
                </c:pt>
                <c:pt idx="136">
                  <c:v>8.1206680609999998E-2</c:v>
                </c:pt>
                <c:pt idx="137">
                  <c:v>8.1649103530000031E-2</c:v>
                </c:pt>
                <c:pt idx="138">
                  <c:v>8.1181035710000002E-2</c:v>
                </c:pt>
                <c:pt idx="139">
                  <c:v>8.1239776080000006E-2</c:v>
                </c:pt>
                <c:pt idx="140">
                  <c:v>8.2855024700000057E-2</c:v>
                </c:pt>
                <c:pt idx="141">
                  <c:v>8.3852702150000069E-2</c:v>
                </c:pt>
                <c:pt idx="142">
                  <c:v>8.3592125540000076E-2</c:v>
                </c:pt>
                <c:pt idx="143">
                  <c:v>8.3736406040000072E-2</c:v>
                </c:pt>
                <c:pt idx="144">
                  <c:v>8.1812256350000001E-2</c:v>
                </c:pt>
                <c:pt idx="145">
                  <c:v>8.192949868000006E-2</c:v>
                </c:pt>
                <c:pt idx="146">
                  <c:v>8.2116754119999996E-2</c:v>
                </c:pt>
                <c:pt idx="147">
                  <c:v>8.188881851000003E-2</c:v>
                </c:pt>
                <c:pt idx="148">
                  <c:v>8.2454570900000038E-2</c:v>
                </c:pt>
                <c:pt idx="149">
                  <c:v>8.2247161639999997E-2</c:v>
                </c:pt>
                <c:pt idx="150">
                  <c:v>8.230351038E-2</c:v>
                </c:pt>
                <c:pt idx="151">
                  <c:v>8.2467572160000044E-2</c:v>
                </c:pt>
                <c:pt idx="152">
                  <c:v>8.2317800590000031E-2</c:v>
                </c:pt>
                <c:pt idx="153">
                  <c:v>8.2737909030000029E-2</c:v>
                </c:pt>
                <c:pt idx="154">
                  <c:v>8.2879648870000003E-2</c:v>
                </c:pt>
                <c:pt idx="155">
                  <c:v>8.2848386240000002E-2</c:v>
                </c:pt>
                <c:pt idx="156">
                  <c:v>8.4702291860000029E-2</c:v>
                </c:pt>
                <c:pt idx="157">
                  <c:v>8.4360503920000038E-2</c:v>
                </c:pt>
                <c:pt idx="158">
                  <c:v>8.4740513330000031E-2</c:v>
                </c:pt>
                <c:pt idx="159">
                  <c:v>8.4770732890000033E-2</c:v>
                </c:pt>
                <c:pt idx="160">
                  <c:v>8.2987160750000025E-2</c:v>
                </c:pt>
                <c:pt idx="161">
                  <c:v>8.3132782350000031E-2</c:v>
                </c:pt>
                <c:pt idx="162">
                  <c:v>8.3056369190000118E-2</c:v>
                </c:pt>
                <c:pt idx="163">
                  <c:v>8.2984821270000036E-2</c:v>
                </c:pt>
                <c:pt idx="164">
                  <c:v>8.3768726660000056E-2</c:v>
                </c:pt>
                <c:pt idx="165">
                  <c:v>8.4021457800000032E-2</c:v>
                </c:pt>
                <c:pt idx="166">
                  <c:v>8.4204555820000054E-2</c:v>
                </c:pt>
                <c:pt idx="167">
                  <c:v>8.4260397920000049E-2</c:v>
                </c:pt>
                <c:pt idx="168">
                  <c:v>8.1939326000000035E-2</c:v>
                </c:pt>
                <c:pt idx="169">
                  <c:v>8.1835442550000081E-2</c:v>
                </c:pt>
                <c:pt idx="170">
                  <c:v>8.2145163190000051E-2</c:v>
                </c:pt>
                <c:pt idx="171">
                  <c:v>8.2162664600000004E-2</c:v>
                </c:pt>
                <c:pt idx="172">
                  <c:v>8.2217955360000039E-2</c:v>
                </c:pt>
                <c:pt idx="173">
                  <c:v>8.2138167090000005E-2</c:v>
                </c:pt>
                <c:pt idx="174">
                  <c:v>8.2028032610000037E-2</c:v>
                </c:pt>
                <c:pt idx="175">
                  <c:v>8.2078599700000004E-2</c:v>
                </c:pt>
                <c:pt idx="176">
                  <c:v>8.3801300590000072E-2</c:v>
                </c:pt>
                <c:pt idx="177">
                  <c:v>8.3480411540000007E-2</c:v>
                </c:pt>
                <c:pt idx="178">
                  <c:v>8.3572478360000091E-2</c:v>
                </c:pt>
                <c:pt idx="179">
                  <c:v>8.3571725850000042E-2</c:v>
                </c:pt>
                <c:pt idx="180">
                  <c:v>8.2978980009999995E-2</c:v>
                </c:pt>
                <c:pt idx="181">
                  <c:v>8.2991705610000008E-2</c:v>
                </c:pt>
                <c:pt idx="182">
                  <c:v>8.2930141460000023E-2</c:v>
                </c:pt>
                <c:pt idx="183">
                  <c:v>8.2966664200000026E-2</c:v>
                </c:pt>
                <c:pt idx="184">
                  <c:v>8.2462446160000036E-2</c:v>
                </c:pt>
                <c:pt idx="185">
                  <c:v>8.3018468090000075E-2</c:v>
                </c:pt>
                <c:pt idx="186">
                  <c:v>8.2884990940000042E-2</c:v>
                </c:pt>
                <c:pt idx="187">
                  <c:v>8.2778246470000025E-2</c:v>
                </c:pt>
                <c:pt idx="188">
                  <c:v>8.3477610120000004E-2</c:v>
                </c:pt>
                <c:pt idx="189">
                  <c:v>8.3683722980000042E-2</c:v>
                </c:pt>
                <c:pt idx="190">
                  <c:v>8.3568261330000074E-2</c:v>
                </c:pt>
                <c:pt idx="191">
                  <c:v>8.3376364180000079E-2</c:v>
                </c:pt>
                <c:pt idx="192">
                  <c:v>8.3571979170000074E-2</c:v>
                </c:pt>
                <c:pt idx="193">
                  <c:v>8.3690659470000039E-2</c:v>
                </c:pt>
                <c:pt idx="194">
                  <c:v>8.3682508540000061E-2</c:v>
                </c:pt>
                <c:pt idx="195">
                  <c:v>8.3801971150000071E-2</c:v>
                </c:pt>
                <c:pt idx="196">
                  <c:v>8.4521078830000082E-2</c:v>
                </c:pt>
                <c:pt idx="197">
                  <c:v>8.4914350280000064E-2</c:v>
                </c:pt>
                <c:pt idx="198">
                  <c:v>8.5300171150000034E-2</c:v>
                </c:pt>
                <c:pt idx="199">
                  <c:v>8.4490963590000079E-2</c:v>
                </c:pt>
                <c:pt idx="200">
                  <c:v>8.4047736000000026E-2</c:v>
                </c:pt>
                <c:pt idx="201">
                  <c:v>8.428685493000003E-2</c:v>
                </c:pt>
                <c:pt idx="202">
                  <c:v>8.4499546660000036E-2</c:v>
                </c:pt>
                <c:pt idx="203">
                  <c:v>8.4546924900000042E-2</c:v>
                </c:pt>
                <c:pt idx="204">
                  <c:v>8.4818640120000038E-2</c:v>
                </c:pt>
                <c:pt idx="205">
                  <c:v>8.4734396410000079E-2</c:v>
                </c:pt>
                <c:pt idx="206">
                  <c:v>8.488458521000003E-2</c:v>
                </c:pt>
                <c:pt idx="207">
                  <c:v>8.4726722310000072E-2</c:v>
                </c:pt>
                <c:pt idx="208">
                  <c:v>8.6406127880000003E-2</c:v>
                </c:pt>
                <c:pt idx="209">
                  <c:v>8.6788566180000068E-2</c:v>
                </c:pt>
                <c:pt idx="210">
                  <c:v>8.6746455500000041E-2</c:v>
                </c:pt>
                <c:pt idx="211">
                  <c:v>8.673765636000004E-2</c:v>
                </c:pt>
                <c:pt idx="212">
                  <c:v>8.4893473750000059E-2</c:v>
                </c:pt>
                <c:pt idx="213">
                  <c:v>8.480229355000006E-2</c:v>
                </c:pt>
                <c:pt idx="214">
                  <c:v>8.4638678800000033E-2</c:v>
                </c:pt>
                <c:pt idx="215">
                  <c:v>8.4920221340000046E-2</c:v>
                </c:pt>
                <c:pt idx="216">
                  <c:v>8.6597220370000075E-2</c:v>
                </c:pt>
                <c:pt idx="217">
                  <c:v>8.6816438800000006E-2</c:v>
                </c:pt>
                <c:pt idx="218">
                  <c:v>8.6609975760000082E-2</c:v>
                </c:pt>
                <c:pt idx="219">
                  <c:v>8.6961874140000034E-2</c:v>
                </c:pt>
                <c:pt idx="220">
                  <c:v>8.5288294919999993E-2</c:v>
                </c:pt>
                <c:pt idx="221">
                  <c:v>8.5518823340000077E-2</c:v>
                </c:pt>
                <c:pt idx="222">
                  <c:v>8.5547500620000036E-2</c:v>
                </c:pt>
                <c:pt idx="223">
                  <c:v>8.5953713720000005E-2</c:v>
                </c:pt>
                <c:pt idx="224">
                  <c:v>8.7299981479999997E-2</c:v>
                </c:pt>
                <c:pt idx="225">
                  <c:v>8.7091178960000043E-2</c:v>
                </c:pt>
                <c:pt idx="226">
                  <c:v>8.7248170150000026E-2</c:v>
                </c:pt>
                <c:pt idx="227">
                  <c:v>8.6782076730000005E-2</c:v>
                </c:pt>
                <c:pt idx="228">
                  <c:v>8.4936694570000068E-2</c:v>
                </c:pt>
                <c:pt idx="229">
                  <c:v>8.5081548760000042E-2</c:v>
                </c:pt>
                <c:pt idx="230">
                  <c:v>8.5261651640000005E-2</c:v>
                </c:pt>
                <c:pt idx="231">
                  <c:v>8.5054033770000079E-2</c:v>
                </c:pt>
                <c:pt idx="232">
                  <c:v>8.581525959000004E-2</c:v>
                </c:pt>
                <c:pt idx="233">
                  <c:v>8.6090290320000054E-2</c:v>
                </c:pt>
                <c:pt idx="234">
                  <c:v>8.580105878000005E-2</c:v>
                </c:pt>
                <c:pt idx="235">
                  <c:v>8.572673924000003E-2</c:v>
                </c:pt>
                <c:pt idx="236">
                  <c:v>8.6845667430000023E-2</c:v>
                </c:pt>
                <c:pt idx="237">
                  <c:v>8.6955138810000054E-2</c:v>
                </c:pt>
                <c:pt idx="238">
                  <c:v>8.7151357300000037E-2</c:v>
                </c:pt>
                <c:pt idx="239">
                  <c:v>8.7223806750000035E-2</c:v>
                </c:pt>
                <c:pt idx="240">
                  <c:v>8.737132079000004E-2</c:v>
                </c:pt>
                <c:pt idx="241">
                  <c:v>8.738468714E-2</c:v>
                </c:pt>
                <c:pt idx="242">
                  <c:v>8.7429636490000004E-2</c:v>
                </c:pt>
                <c:pt idx="243">
                  <c:v>8.7274515400000002E-2</c:v>
                </c:pt>
                <c:pt idx="244">
                  <c:v>8.6186954150000022E-2</c:v>
                </c:pt>
                <c:pt idx="245">
                  <c:v>8.655732251000009E-2</c:v>
                </c:pt>
                <c:pt idx="246">
                  <c:v>8.6140656240000002E-2</c:v>
                </c:pt>
                <c:pt idx="247">
                  <c:v>8.6293393140000049E-2</c:v>
                </c:pt>
                <c:pt idx="248">
                  <c:v>8.5436032480000035E-2</c:v>
                </c:pt>
                <c:pt idx="249">
                  <c:v>8.6123162280000068E-2</c:v>
                </c:pt>
                <c:pt idx="250">
                  <c:v>8.6020254860000006E-2</c:v>
                </c:pt>
                <c:pt idx="251">
                  <c:v>8.5725100110000077E-2</c:v>
                </c:pt>
                <c:pt idx="252">
                  <c:v>8.7574095800000057E-2</c:v>
                </c:pt>
                <c:pt idx="253">
                  <c:v>8.7427274649999998E-2</c:v>
                </c:pt>
                <c:pt idx="254">
                  <c:v>8.7768362230000077E-2</c:v>
                </c:pt>
                <c:pt idx="255">
                  <c:v>8.7711640960000031E-2</c:v>
                </c:pt>
                <c:pt idx="256">
                  <c:v>8.7835931550000038E-2</c:v>
                </c:pt>
                <c:pt idx="257">
                  <c:v>8.8307218020000008E-2</c:v>
                </c:pt>
                <c:pt idx="258">
                  <c:v>8.8097379870000075E-2</c:v>
                </c:pt>
                <c:pt idx="259">
                  <c:v>8.8342585930000037E-2</c:v>
                </c:pt>
                <c:pt idx="260">
                  <c:v>8.6396412320000046E-2</c:v>
                </c:pt>
                <c:pt idx="261">
                  <c:v>8.6754964060000078E-2</c:v>
                </c:pt>
                <c:pt idx="262">
                  <c:v>8.6739049620000036E-2</c:v>
                </c:pt>
                <c:pt idx="263">
                  <c:v>8.6404235430000004E-2</c:v>
                </c:pt>
                <c:pt idx="264">
                  <c:v>8.9359403920000038E-2</c:v>
                </c:pt>
                <c:pt idx="265">
                  <c:v>8.9541160830000036E-2</c:v>
                </c:pt>
                <c:pt idx="266">
                  <c:v>8.9403287839999984E-2</c:v>
                </c:pt>
                <c:pt idx="267">
                  <c:v>8.9511246750000037E-2</c:v>
                </c:pt>
                <c:pt idx="268">
                  <c:v>8.6425402530000056E-2</c:v>
                </c:pt>
                <c:pt idx="269">
                  <c:v>8.7014661500000035E-2</c:v>
                </c:pt>
                <c:pt idx="270">
                  <c:v>8.6679094800000023E-2</c:v>
                </c:pt>
                <c:pt idx="271">
                  <c:v>8.6933859950000039E-2</c:v>
                </c:pt>
                <c:pt idx="272">
                  <c:v>8.6805575860000039E-2</c:v>
                </c:pt>
                <c:pt idx="273">
                  <c:v>8.6428174150000037E-2</c:v>
                </c:pt>
                <c:pt idx="274">
                  <c:v>8.6719596160000037E-2</c:v>
                </c:pt>
                <c:pt idx="275">
                  <c:v>8.7073990470000001E-2</c:v>
                </c:pt>
                <c:pt idx="276">
                  <c:v>8.7757432230000057E-2</c:v>
                </c:pt>
                <c:pt idx="277">
                  <c:v>8.807782955000007E-2</c:v>
                </c:pt>
                <c:pt idx="278">
                  <c:v>8.8139915240000061E-2</c:v>
                </c:pt>
                <c:pt idx="279">
                  <c:v>8.8170961810000031E-2</c:v>
                </c:pt>
                <c:pt idx="280">
                  <c:v>8.6911873290000038E-2</c:v>
                </c:pt>
                <c:pt idx="281">
                  <c:v>8.6891324590000082E-2</c:v>
                </c:pt>
                <c:pt idx="282">
                  <c:v>8.6841457849999998E-2</c:v>
                </c:pt>
                <c:pt idx="283">
                  <c:v>8.6980075910000038E-2</c:v>
                </c:pt>
                <c:pt idx="284">
                  <c:v>8.8601337140000055E-2</c:v>
                </c:pt>
                <c:pt idx="285">
                  <c:v>8.8625775050000091E-2</c:v>
                </c:pt>
                <c:pt idx="286">
                  <c:v>8.8709258800000051E-2</c:v>
                </c:pt>
                <c:pt idx="287">
                  <c:v>8.8731379580000075E-2</c:v>
                </c:pt>
                <c:pt idx="288">
                  <c:v>8.707474298000005E-2</c:v>
                </c:pt>
                <c:pt idx="289">
                  <c:v>8.7153503070000027E-2</c:v>
                </c:pt>
                <c:pt idx="290">
                  <c:v>8.7201931839999997E-2</c:v>
                </c:pt>
                <c:pt idx="291">
                  <c:v>8.6835981680000007E-2</c:v>
                </c:pt>
                <c:pt idx="292">
                  <c:v>8.9111761520000027E-2</c:v>
                </c:pt>
                <c:pt idx="293">
                  <c:v>8.8847504330000035E-2</c:v>
                </c:pt>
                <c:pt idx="294">
                  <c:v>8.8595756660000052E-2</c:v>
                </c:pt>
                <c:pt idx="295">
                  <c:v>8.8924938210000096E-2</c:v>
                </c:pt>
                <c:pt idx="296">
                  <c:v>8.9369149280000032E-2</c:v>
                </c:pt>
                <c:pt idx="297">
                  <c:v>8.9483195310000027E-2</c:v>
                </c:pt>
                <c:pt idx="298">
                  <c:v>8.8793562120000086E-2</c:v>
                </c:pt>
                <c:pt idx="299">
                  <c:v>8.9138345190000107E-2</c:v>
                </c:pt>
                <c:pt idx="300">
                  <c:v>8.8237376280000071E-2</c:v>
                </c:pt>
                <c:pt idx="301">
                  <c:v>8.8198037220000025E-2</c:v>
                </c:pt>
                <c:pt idx="302">
                  <c:v>8.8153259230000031E-2</c:v>
                </c:pt>
                <c:pt idx="303">
                  <c:v>8.8201337820000003E-2</c:v>
                </c:pt>
                <c:pt idx="304">
                  <c:v>8.9777731670000027E-2</c:v>
                </c:pt>
                <c:pt idx="305">
                  <c:v>8.9863130220000004E-2</c:v>
                </c:pt>
                <c:pt idx="306">
                  <c:v>8.9941003690000035E-2</c:v>
                </c:pt>
                <c:pt idx="307">
                  <c:v>8.9967848130000097E-2</c:v>
                </c:pt>
                <c:pt idx="308">
                  <c:v>8.7237590320000044E-2</c:v>
                </c:pt>
                <c:pt idx="309">
                  <c:v>8.6851776910000039E-2</c:v>
                </c:pt>
                <c:pt idx="310">
                  <c:v>8.7212936350000006E-2</c:v>
                </c:pt>
                <c:pt idx="311">
                  <c:v>8.6734370660000074E-2</c:v>
                </c:pt>
                <c:pt idx="312">
                  <c:v>8.7503948580000074E-2</c:v>
                </c:pt>
                <c:pt idx="313">
                  <c:v>8.7486864400000003E-2</c:v>
                </c:pt>
                <c:pt idx="314">
                  <c:v>8.7553383180000055E-2</c:v>
                </c:pt>
                <c:pt idx="315">
                  <c:v>8.7373466560000029E-2</c:v>
                </c:pt>
                <c:pt idx="316">
                  <c:v>8.9510062110000094E-2</c:v>
                </c:pt>
                <c:pt idx="317">
                  <c:v>8.9824543660000075E-2</c:v>
                </c:pt>
                <c:pt idx="318">
                  <c:v>8.9704939490000066E-2</c:v>
                </c:pt>
                <c:pt idx="319">
                  <c:v>8.9789011850000003E-2</c:v>
                </c:pt>
                <c:pt idx="320">
                  <c:v>8.8128426440000074E-2</c:v>
                </c:pt>
                <c:pt idx="321">
                  <c:v>8.7900140650000028E-2</c:v>
                </c:pt>
                <c:pt idx="322">
                  <c:v>8.8015870520000095E-2</c:v>
                </c:pt>
                <c:pt idx="323">
                  <c:v>8.8450149960000071E-2</c:v>
                </c:pt>
                <c:pt idx="324">
                  <c:v>8.9277618890000007E-2</c:v>
                </c:pt>
                <c:pt idx="325">
                  <c:v>8.9649194250000008E-2</c:v>
                </c:pt>
                <c:pt idx="326">
                  <c:v>8.9492307370000038E-2</c:v>
                </c:pt>
                <c:pt idx="327">
                  <c:v>8.9501546090000078E-2</c:v>
                </c:pt>
                <c:pt idx="328">
                  <c:v>8.7906980290000034E-2</c:v>
                </c:pt>
                <c:pt idx="329">
                  <c:v>8.8064649470000075E-2</c:v>
                </c:pt>
                <c:pt idx="330">
                  <c:v>8.7857165700000073E-2</c:v>
                </c:pt>
                <c:pt idx="331">
                  <c:v>8.8319131499999995E-2</c:v>
                </c:pt>
                <c:pt idx="332">
                  <c:v>8.6478540070000026E-2</c:v>
                </c:pt>
                <c:pt idx="333">
                  <c:v>8.6603285140000028E-2</c:v>
                </c:pt>
                <c:pt idx="334">
                  <c:v>8.620057381E-2</c:v>
                </c:pt>
                <c:pt idx="335">
                  <c:v>8.6263449260000027E-2</c:v>
                </c:pt>
                <c:pt idx="336">
                  <c:v>8.9395621190000066E-2</c:v>
                </c:pt>
                <c:pt idx="337">
                  <c:v>8.9635671450000037E-2</c:v>
                </c:pt>
                <c:pt idx="338">
                  <c:v>8.9625076720000085E-2</c:v>
                </c:pt>
                <c:pt idx="339">
                  <c:v>8.9964458120000104E-2</c:v>
                </c:pt>
                <c:pt idx="340">
                  <c:v>8.7277130550000026E-2</c:v>
                </c:pt>
                <c:pt idx="341">
                  <c:v>8.702886231000008E-2</c:v>
                </c:pt>
                <c:pt idx="342">
                  <c:v>8.7396280240000013E-2</c:v>
                </c:pt>
                <c:pt idx="343">
                  <c:v>8.7652230030000028E-2</c:v>
                </c:pt>
                <c:pt idx="344">
                  <c:v>8.9832217760000027E-2</c:v>
                </c:pt>
                <c:pt idx="345">
                  <c:v>9.0013363730000059E-2</c:v>
                </c:pt>
                <c:pt idx="346">
                  <c:v>8.9829036360000072E-2</c:v>
                </c:pt>
                <c:pt idx="347">
                  <c:v>8.9764968820000096E-2</c:v>
                </c:pt>
                <c:pt idx="348">
                  <c:v>8.8569076130000077E-2</c:v>
                </c:pt>
                <c:pt idx="349">
                  <c:v>8.8738278820000044E-2</c:v>
                </c:pt>
                <c:pt idx="350">
                  <c:v>8.8722923170000106E-2</c:v>
                </c:pt>
                <c:pt idx="351">
                  <c:v>8.9028076600000047E-2</c:v>
                </c:pt>
                <c:pt idx="352">
                  <c:v>8.9171582230000032E-2</c:v>
                </c:pt>
                <c:pt idx="353">
                  <c:v>8.9582399800000032E-2</c:v>
                </c:pt>
                <c:pt idx="354">
                  <c:v>8.969531334000011E-2</c:v>
                </c:pt>
                <c:pt idx="355">
                  <c:v>8.9081027870000024E-2</c:v>
                </c:pt>
                <c:pt idx="356">
                  <c:v>8.8559770360000081E-2</c:v>
                </c:pt>
                <c:pt idx="357">
                  <c:v>8.8555545880000114E-2</c:v>
                </c:pt>
                <c:pt idx="358">
                  <c:v>8.853389449000007E-2</c:v>
                </c:pt>
                <c:pt idx="359">
                  <c:v>8.9001068240000064E-2</c:v>
                </c:pt>
                <c:pt idx="360">
                  <c:v>8.9749412010000029E-2</c:v>
                </c:pt>
                <c:pt idx="361">
                  <c:v>8.9641862880000076E-2</c:v>
                </c:pt>
                <c:pt idx="362">
                  <c:v>8.9709007510000036E-2</c:v>
                </c:pt>
                <c:pt idx="363">
                  <c:v>8.9797699220000068E-2</c:v>
                </c:pt>
                <c:pt idx="364">
                  <c:v>9.0216026970000057E-2</c:v>
                </c:pt>
                <c:pt idx="365">
                  <c:v>9.0582923360000039E-2</c:v>
                </c:pt>
                <c:pt idx="366">
                  <c:v>9.0483152639999995E-2</c:v>
                </c:pt>
                <c:pt idx="367">
                  <c:v>9.0474532320000037E-2</c:v>
                </c:pt>
                <c:pt idx="368">
                  <c:v>8.8658296830000052E-2</c:v>
                </c:pt>
                <c:pt idx="369">
                  <c:v>8.8620112610000051E-2</c:v>
                </c:pt>
                <c:pt idx="370">
                  <c:v>8.833929277000005E-2</c:v>
                </c:pt>
                <c:pt idx="371">
                  <c:v>8.8564970860000092E-2</c:v>
                </c:pt>
                <c:pt idx="372">
                  <c:v>8.9114257460000026E-2</c:v>
                </c:pt>
                <c:pt idx="373">
                  <c:v>8.9220532550000065E-2</c:v>
                </c:pt>
                <c:pt idx="374">
                  <c:v>8.9024857950000078E-2</c:v>
                </c:pt>
                <c:pt idx="375">
                  <c:v>8.907780922000004E-2</c:v>
                </c:pt>
                <c:pt idx="376">
                  <c:v>9.0545543800000058E-2</c:v>
                </c:pt>
                <c:pt idx="377">
                  <c:v>9.0765410430000054E-2</c:v>
                </c:pt>
                <c:pt idx="378">
                  <c:v>9.1115587720000002E-2</c:v>
                </c:pt>
                <c:pt idx="379">
                  <c:v>9.0433852150000049E-2</c:v>
                </c:pt>
                <c:pt idx="380">
                  <c:v>9.0353601940000028E-2</c:v>
                </c:pt>
                <c:pt idx="381">
                  <c:v>9.0506256890000039E-2</c:v>
                </c:pt>
                <c:pt idx="382">
                  <c:v>9.0448626650000002E-2</c:v>
                </c:pt>
                <c:pt idx="383">
                  <c:v>9.0508551670000034E-2</c:v>
                </c:pt>
                <c:pt idx="384">
                  <c:v>8.8491575190000074E-2</c:v>
                </c:pt>
                <c:pt idx="385">
                  <c:v>8.8772834610000004E-2</c:v>
                </c:pt>
                <c:pt idx="386">
                  <c:v>8.8776261880000054E-2</c:v>
                </c:pt>
                <c:pt idx="387">
                  <c:v>8.8554659260000085E-2</c:v>
                </c:pt>
                <c:pt idx="388">
                  <c:v>9.1824212440000039E-2</c:v>
                </c:pt>
                <c:pt idx="389">
                  <c:v>9.1816165810000031E-2</c:v>
                </c:pt>
                <c:pt idx="390">
                  <c:v>9.1994860540000084E-2</c:v>
                </c:pt>
                <c:pt idx="391">
                  <c:v>9.2014589680000008E-2</c:v>
                </c:pt>
                <c:pt idx="392">
                  <c:v>9.0813518829999995E-2</c:v>
                </c:pt>
                <c:pt idx="393">
                  <c:v>9.0788529580000055E-2</c:v>
                </c:pt>
                <c:pt idx="394">
                  <c:v>9.0437502930000038E-2</c:v>
                </c:pt>
                <c:pt idx="395">
                  <c:v>9.0888196000000004E-2</c:v>
                </c:pt>
                <c:pt idx="396">
                  <c:v>8.7797188530000042E-2</c:v>
                </c:pt>
                <c:pt idx="397">
                  <c:v>8.7774650520000039E-2</c:v>
                </c:pt>
                <c:pt idx="398">
                  <c:v>8.7565997010000049E-2</c:v>
                </c:pt>
                <c:pt idx="399">
                  <c:v>8.7952622540000039E-2</c:v>
                </c:pt>
                <c:pt idx="400">
                  <c:v>9.0028302140000085E-2</c:v>
                </c:pt>
                <c:pt idx="401">
                  <c:v>9.0175495810000048E-2</c:v>
                </c:pt>
                <c:pt idx="402">
                  <c:v>9.0321042900000065E-2</c:v>
                </c:pt>
                <c:pt idx="403">
                  <c:v>9.0237544250000037E-2</c:v>
                </c:pt>
                <c:pt idx="404">
                  <c:v>8.9143173170000034E-2</c:v>
                </c:pt>
                <c:pt idx="405">
                  <c:v>8.8813365770000083E-2</c:v>
                </c:pt>
                <c:pt idx="406">
                  <c:v>8.9052454900000036E-2</c:v>
                </c:pt>
                <c:pt idx="407">
                  <c:v>8.9342163270000038E-2</c:v>
                </c:pt>
                <c:pt idx="408">
                  <c:v>8.819347746000003E-2</c:v>
                </c:pt>
                <c:pt idx="409">
                  <c:v>8.7971666230000023E-2</c:v>
                </c:pt>
                <c:pt idx="410">
                  <c:v>8.8317738240000027E-2</c:v>
                </c:pt>
                <c:pt idx="411">
                  <c:v>8.8267327620000058E-2</c:v>
                </c:pt>
                <c:pt idx="412">
                  <c:v>9.0700649990000062E-2</c:v>
                </c:pt>
                <c:pt idx="413">
                  <c:v>9.046306587000004E-2</c:v>
                </c:pt>
                <c:pt idx="414">
                  <c:v>9.0605610380000062E-2</c:v>
                </c:pt>
                <c:pt idx="415">
                  <c:v>9.0599493450000082E-2</c:v>
                </c:pt>
                <c:pt idx="416">
                  <c:v>9.2719049520000055E-2</c:v>
                </c:pt>
                <c:pt idx="417">
                  <c:v>9.215538330000006E-2</c:v>
                </c:pt>
                <c:pt idx="418">
                  <c:v>9.2469276259999997E-2</c:v>
                </c:pt>
                <c:pt idx="419">
                  <c:v>9.2700482680000029E-2</c:v>
                </c:pt>
                <c:pt idx="420">
                  <c:v>9.0186232100000027E-2</c:v>
                </c:pt>
                <c:pt idx="421">
                  <c:v>9.0661303470000065E-2</c:v>
                </c:pt>
                <c:pt idx="422">
                  <c:v>9.0417505570000042E-2</c:v>
                </c:pt>
                <c:pt idx="423">
                  <c:v>9.0412960720000032E-2</c:v>
                </c:pt>
                <c:pt idx="424">
                  <c:v>9.0663471590000058E-2</c:v>
                </c:pt>
                <c:pt idx="425">
                  <c:v>9.0488673520000007E-2</c:v>
                </c:pt>
                <c:pt idx="426">
                  <c:v>9.0522864230000069E-2</c:v>
                </c:pt>
                <c:pt idx="427">
                  <c:v>9.0771311290000031E-2</c:v>
                </c:pt>
                <c:pt idx="428">
                  <c:v>9.2471615740000013E-2</c:v>
                </c:pt>
                <c:pt idx="429">
                  <c:v>9.2639574180000045E-2</c:v>
                </c:pt>
                <c:pt idx="430">
                  <c:v>9.2678630120000008E-2</c:v>
                </c:pt>
                <c:pt idx="431">
                  <c:v>9.2421026300000028E-2</c:v>
                </c:pt>
                <c:pt idx="432">
                  <c:v>9.2075416220000025E-2</c:v>
                </c:pt>
                <c:pt idx="433">
                  <c:v>9.2093916010000013E-2</c:v>
                </c:pt>
                <c:pt idx="434">
                  <c:v>9.2216314150000006E-2</c:v>
                </c:pt>
                <c:pt idx="435">
                  <c:v>9.1954508190000089E-2</c:v>
                </c:pt>
                <c:pt idx="436">
                  <c:v>8.7943883010000001E-2</c:v>
                </c:pt>
                <c:pt idx="437">
                  <c:v>8.7978334500000005E-2</c:v>
                </c:pt>
                <c:pt idx="438">
                  <c:v>8.8219375680000059E-2</c:v>
                </c:pt>
                <c:pt idx="439">
                  <c:v>8.8095018040000056E-2</c:v>
                </c:pt>
                <c:pt idx="440">
                  <c:v>9.2397646380000045E-2</c:v>
                </c:pt>
                <c:pt idx="441">
                  <c:v>9.239730365000004E-2</c:v>
                </c:pt>
                <c:pt idx="442">
                  <c:v>9.2131340270000042E-2</c:v>
                </c:pt>
                <c:pt idx="443">
                  <c:v>9.2371032899999997E-2</c:v>
                </c:pt>
                <c:pt idx="444">
                  <c:v>8.9981087810000013E-2</c:v>
                </c:pt>
                <c:pt idx="445">
                  <c:v>9.0110735370000028E-2</c:v>
                </c:pt>
                <c:pt idx="446">
                  <c:v>9.0050020590000071E-2</c:v>
                </c:pt>
                <c:pt idx="447">
                  <c:v>9.0100215150000038E-2</c:v>
                </c:pt>
                <c:pt idx="448">
                  <c:v>9.0723933050000038E-2</c:v>
                </c:pt>
                <c:pt idx="449">
                  <c:v>9.1083818450000006E-2</c:v>
                </c:pt>
                <c:pt idx="450">
                  <c:v>9.113732106000004E-2</c:v>
                </c:pt>
                <c:pt idx="451">
                  <c:v>9.1298894360000049E-2</c:v>
                </c:pt>
                <c:pt idx="452">
                  <c:v>9.1479891310000006E-2</c:v>
                </c:pt>
                <c:pt idx="453">
                  <c:v>9.1563024890000039E-2</c:v>
                </c:pt>
                <c:pt idx="454">
                  <c:v>9.1419742770000006E-2</c:v>
                </c:pt>
                <c:pt idx="455">
                  <c:v>9.1530674470000031E-2</c:v>
                </c:pt>
                <c:pt idx="456">
                  <c:v>9.1453754669999998E-2</c:v>
                </c:pt>
                <c:pt idx="457">
                  <c:v>9.1885053880000025E-2</c:v>
                </c:pt>
                <c:pt idx="458">
                  <c:v>9.1943429180000036E-2</c:v>
                </c:pt>
                <c:pt idx="459">
                  <c:v>9.2119829130000039E-2</c:v>
                </c:pt>
                <c:pt idx="460">
                  <c:v>8.9879886580000054E-2</c:v>
                </c:pt>
                <c:pt idx="461">
                  <c:v>8.9455911290000037E-2</c:v>
                </c:pt>
                <c:pt idx="462">
                  <c:v>9.0058588750000071E-2</c:v>
                </c:pt>
                <c:pt idx="463">
                  <c:v>9.0403744350000023E-2</c:v>
                </c:pt>
                <c:pt idx="464">
                  <c:v>8.8817716910000025E-2</c:v>
                </c:pt>
                <c:pt idx="465">
                  <c:v>8.8592076070000095E-2</c:v>
                </c:pt>
                <c:pt idx="466">
                  <c:v>8.8848517609999997E-2</c:v>
                </c:pt>
                <c:pt idx="467">
                  <c:v>8.8988327750000054E-2</c:v>
                </c:pt>
                <c:pt idx="468">
                  <c:v>9.3599529340000084E-2</c:v>
                </c:pt>
                <c:pt idx="469">
                  <c:v>9.3370744360000035E-2</c:v>
                </c:pt>
                <c:pt idx="470">
                  <c:v>9.3370185560000055E-2</c:v>
                </c:pt>
                <c:pt idx="471">
                  <c:v>9.3486615790000047E-2</c:v>
                </c:pt>
                <c:pt idx="472">
                  <c:v>9.1370636000000005E-2</c:v>
                </c:pt>
                <c:pt idx="473">
                  <c:v>9.1130473980000057E-2</c:v>
                </c:pt>
                <c:pt idx="474">
                  <c:v>9.1360547910000006E-2</c:v>
                </c:pt>
                <c:pt idx="475">
                  <c:v>9.1295698060000041E-2</c:v>
                </c:pt>
                <c:pt idx="476">
                  <c:v>9.2327610920000025E-2</c:v>
                </c:pt>
                <c:pt idx="477">
                  <c:v>9.2179389070000006E-2</c:v>
                </c:pt>
                <c:pt idx="478">
                  <c:v>9.2339338130000032E-2</c:v>
                </c:pt>
                <c:pt idx="479">
                  <c:v>9.2284665770000038E-2</c:v>
                </c:pt>
                <c:pt idx="480">
                  <c:v>9.2123286200000015E-2</c:v>
                </c:pt>
                <c:pt idx="481">
                  <c:v>9.2245393760000058E-2</c:v>
                </c:pt>
                <c:pt idx="482">
                  <c:v>9.2121065920000064E-2</c:v>
                </c:pt>
                <c:pt idx="483">
                  <c:v>9.183047838000008E-2</c:v>
                </c:pt>
                <c:pt idx="484">
                  <c:v>8.983297772000004E-2</c:v>
                </c:pt>
                <c:pt idx="485">
                  <c:v>8.9670175090000054E-2</c:v>
                </c:pt>
                <c:pt idx="486">
                  <c:v>8.9392022560000062E-2</c:v>
                </c:pt>
                <c:pt idx="487">
                  <c:v>8.9948424470000038E-2</c:v>
                </c:pt>
                <c:pt idx="488">
                  <c:v>8.8384085660000042E-2</c:v>
                </c:pt>
                <c:pt idx="489">
                  <c:v>8.8813365770000083E-2</c:v>
                </c:pt>
                <c:pt idx="490">
                  <c:v>8.8521802200000138E-2</c:v>
                </c:pt>
                <c:pt idx="491">
                  <c:v>8.8602603740000049E-2</c:v>
                </c:pt>
                <c:pt idx="492">
                  <c:v>9.2013613649999992E-2</c:v>
                </c:pt>
                <c:pt idx="493">
                  <c:v>9.2120089900000007E-2</c:v>
                </c:pt>
                <c:pt idx="494">
                  <c:v>9.223183371000003E-2</c:v>
                </c:pt>
                <c:pt idx="495">
                  <c:v>9.2098945150000069E-2</c:v>
                </c:pt>
                <c:pt idx="496">
                  <c:v>8.9311884110000003E-2</c:v>
                </c:pt>
                <c:pt idx="497">
                  <c:v>8.9513876810000031E-2</c:v>
                </c:pt>
                <c:pt idx="498">
                  <c:v>8.9399987230000005E-2</c:v>
                </c:pt>
                <c:pt idx="499">
                  <c:v>8.960587657000009E-2</c:v>
                </c:pt>
                <c:pt idx="500">
                  <c:v>9.1708400620000047E-2</c:v>
                </c:pt>
                <c:pt idx="501">
                  <c:v>9.1772587370000006E-2</c:v>
                </c:pt>
                <c:pt idx="502">
                  <c:v>9.182524062000004E-2</c:v>
                </c:pt>
                <c:pt idx="503">
                  <c:v>9.1935159040000033E-2</c:v>
                </c:pt>
                <c:pt idx="504">
                  <c:v>9.1807940370000077E-2</c:v>
                </c:pt>
                <c:pt idx="505">
                  <c:v>9.212085731000004E-2</c:v>
                </c:pt>
                <c:pt idx="506">
                  <c:v>9.260966010000006E-2</c:v>
                </c:pt>
                <c:pt idx="507">
                  <c:v>9.1846497130000038E-2</c:v>
                </c:pt>
                <c:pt idx="508">
                  <c:v>9.2288331459999998E-2</c:v>
                </c:pt>
                <c:pt idx="509">
                  <c:v>9.2352302140000064E-2</c:v>
                </c:pt>
                <c:pt idx="510">
                  <c:v>9.2467778690000002E-2</c:v>
                </c:pt>
                <c:pt idx="511">
                  <c:v>9.2351840210000036E-2</c:v>
                </c:pt>
                <c:pt idx="512">
                  <c:v>9.1020205390000081E-2</c:v>
                </c:pt>
                <c:pt idx="513">
                  <c:v>9.1194616030000036E-2</c:v>
                </c:pt>
                <c:pt idx="514">
                  <c:v>9.1404551040000004E-2</c:v>
                </c:pt>
                <c:pt idx="515">
                  <c:v>9.1201679180000036E-2</c:v>
                </c:pt>
                <c:pt idx="516">
                  <c:v>9.0056852770000084E-2</c:v>
                </c:pt>
                <c:pt idx="517">
                  <c:v>9.0630718840000027E-2</c:v>
                </c:pt>
                <c:pt idx="518">
                  <c:v>9.0513178480000039E-2</c:v>
                </c:pt>
                <c:pt idx="519">
                  <c:v>9.0263904400000025E-2</c:v>
                </c:pt>
                <c:pt idx="520">
                  <c:v>9.1323019340000006E-2</c:v>
                </c:pt>
                <c:pt idx="521">
                  <c:v>9.1201634480000002E-2</c:v>
                </c:pt>
                <c:pt idx="522">
                  <c:v>9.1425107190000035E-2</c:v>
                </c:pt>
                <c:pt idx="523">
                  <c:v>9.1324718070000047E-2</c:v>
                </c:pt>
                <c:pt idx="524">
                  <c:v>9.1435448600000052E-2</c:v>
                </c:pt>
                <c:pt idx="525">
                  <c:v>9.1493421560000024E-2</c:v>
                </c:pt>
                <c:pt idx="526">
                  <c:v>9.1425747940000038E-2</c:v>
                </c:pt>
                <c:pt idx="527">
                  <c:v>9.1235713430000004E-2</c:v>
                </c:pt>
                <c:pt idx="528">
                  <c:v>9.2584648500000061E-2</c:v>
                </c:pt>
                <c:pt idx="529">
                  <c:v>9.2111521730000007E-2</c:v>
                </c:pt>
                <c:pt idx="530">
                  <c:v>9.2447811140000002E-2</c:v>
                </c:pt>
                <c:pt idx="531">
                  <c:v>9.2863315110000039E-2</c:v>
                </c:pt>
                <c:pt idx="532">
                  <c:v>9.1966011890000005E-2</c:v>
                </c:pt>
                <c:pt idx="533">
                  <c:v>9.2123494809999998E-2</c:v>
                </c:pt>
                <c:pt idx="534">
                  <c:v>9.2105717729999995E-2</c:v>
                </c:pt>
                <c:pt idx="535">
                  <c:v>9.1833078630000037E-2</c:v>
                </c:pt>
                <c:pt idx="536">
                  <c:v>9.1377743849999998E-2</c:v>
                </c:pt>
                <c:pt idx="537">
                  <c:v>9.174843259000004E-2</c:v>
                </c:pt>
                <c:pt idx="538">
                  <c:v>9.1389575370000031E-2</c:v>
                </c:pt>
                <c:pt idx="539">
                  <c:v>9.1445663340000038E-2</c:v>
                </c:pt>
                <c:pt idx="540">
                  <c:v>9.1105939220000029E-2</c:v>
                </c:pt>
                <c:pt idx="541">
                  <c:v>9.0867453580000077E-2</c:v>
                </c:pt>
                <c:pt idx="542">
                  <c:v>9.1396295800000041E-2</c:v>
                </c:pt>
                <c:pt idx="543">
                  <c:v>9.1002689070000004E-2</c:v>
                </c:pt>
                <c:pt idx="544">
                  <c:v>9.0878972180000073E-2</c:v>
                </c:pt>
                <c:pt idx="545">
                  <c:v>9.0558455660000078E-2</c:v>
                </c:pt>
                <c:pt idx="546">
                  <c:v>9.1148936520000029E-2</c:v>
                </c:pt>
                <c:pt idx="547">
                  <c:v>9.0935343280000094E-2</c:v>
                </c:pt>
                <c:pt idx="548">
                  <c:v>8.9926706030000039E-2</c:v>
                </c:pt>
                <c:pt idx="549">
                  <c:v>8.9459003280000046E-2</c:v>
                </c:pt>
                <c:pt idx="550">
                  <c:v>8.9815722180000071E-2</c:v>
                </c:pt>
                <c:pt idx="551">
                  <c:v>8.9300700790000034E-2</c:v>
                </c:pt>
                <c:pt idx="552">
                  <c:v>9.0375424690000039E-2</c:v>
                </c:pt>
                <c:pt idx="553">
                  <c:v>9.0739102430000038E-2</c:v>
                </c:pt>
                <c:pt idx="554">
                  <c:v>9.0890580190000042E-2</c:v>
                </c:pt>
                <c:pt idx="555">
                  <c:v>9.0923817230000023E-2</c:v>
                </c:pt>
                <c:pt idx="556">
                  <c:v>8.9161084360000031E-2</c:v>
                </c:pt>
                <c:pt idx="557">
                  <c:v>8.9395621190000066E-2</c:v>
                </c:pt>
                <c:pt idx="558">
                  <c:v>8.9370713899999996E-2</c:v>
                </c:pt>
                <c:pt idx="559">
                  <c:v>8.9182251459999987E-2</c:v>
                </c:pt>
                <c:pt idx="560">
                  <c:v>9.0357506050000036E-2</c:v>
                </c:pt>
                <c:pt idx="561">
                  <c:v>9.1043764120000023E-2</c:v>
                </c:pt>
                <c:pt idx="562">
                  <c:v>9.100838132000004E-2</c:v>
                </c:pt>
                <c:pt idx="563">
                  <c:v>9.1151104640000008E-2</c:v>
                </c:pt>
                <c:pt idx="564">
                  <c:v>9.0904818250000061E-2</c:v>
                </c:pt>
                <c:pt idx="565">
                  <c:v>9.1043846080000032E-2</c:v>
                </c:pt>
                <c:pt idx="566">
                  <c:v>9.0970927250000028E-2</c:v>
                </c:pt>
                <c:pt idx="567">
                  <c:v>9.1232263810000006E-2</c:v>
                </c:pt>
                <c:pt idx="568">
                  <c:v>9.0856568290000106E-2</c:v>
                </c:pt>
                <c:pt idx="569">
                  <c:v>9.0985552740000059E-2</c:v>
                </c:pt>
                <c:pt idx="570">
                  <c:v>9.0887518E-2</c:v>
                </c:pt>
                <c:pt idx="571">
                  <c:v>9.0818615030000008E-2</c:v>
                </c:pt>
                <c:pt idx="572">
                  <c:v>8.935148395000006E-2</c:v>
                </c:pt>
                <c:pt idx="573">
                  <c:v>8.9234465130000107E-2</c:v>
                </c:pt>
                <c:pt idx="574">
                  <c:v>8.9542136860000024E-2</c:v>
                </c:pt>
                <c:pt idx="575">
                  <c:v>8.9732156470000032E-2</c:v>
                </c:pt>
                <c:pt idx="576">
                  <c:v>9.2117698260000005E-2</c:v>
                </c:pt>
                <c:pt idx="577">
                  <c:v>9.2031085260000006E-2</c:v>
                </c:pt>
                <c:pt idx="578">
                  <c:v>9.2149929470000003E-2</c:v>
                </c:pt>
                <c:pt idx="579">
                  <c:v>9.2167490490000045E-2</c:v>
                </c:pt>
                <c:pt idx="580">
                  <c:v>9.1253110540000029E-2</c:v>
                </c:pt>
                <c:pt idx="581">
                  <c:v>9.1083483170000007E-2</c:v>
                </c:pt>
                <c:pt idx="582">
                  <c:v>9.1057070860000061E-2</c:v>
                </c:pt>
                <c:pt idx="583">
                  <c:v>9.1097132630000036E-2</c:v>
                </c:pt>
                <c:pt idx="584">
                  <c:v>8.9167395010000094E-2</c:v>
                </c:pt>
                <c:pt idx="585">
                  <c:v>8.923252053000004E-2</c:v>
                </c:pt>
                <c:pt idx="586">
                  <c:v>8.918365217000003E-2</c:v>
                </c:pt>
                <c:pt idx="587">
                  <c:v>8.9258642270000063E-2</c:v>
                </c:pt>
                <c:pt idx="588">
                  <c:v>9.2116081490000001E-2</c:v>
                </c:pt>
                <c:pt idx="589">
                  <c:v>9.2140675850000006E-2</c:v>
                </c:pt>
                <c:pt idx="590">
                  <c:v>9.2039355410000037E-2</c:v>
                </c:pt>
                <c:pt idx="591">
                  <c:v>9.1874272890000039E-2</c:v>
                </c:pt>
                <c:pt idx="592">
                  <c:v>9.1347613699999997E-2</c:v>
                </c:pt>
                <c:pt idx="593">
                  <c:v>9.1590785750000042E-2</c:v>
                </c:pt>
                <c:pt idx="594">
                  <c:v>9.1727652920000041E-2</c:v>
                </c:pt>
                <c:pt idx="595">
                  <c:v>9.1792309060000049E-2</c:v>
                </c:pt>
                <c:pt idx="596">
                  <c:v>9.1808327800000006E-2</c:v>
                </c:pt>
                <c:pt idx="597">
                  <c:v>9.1753163700000057E-2</c:v>
                </c:pt>
                <c:pt idx="598">
                  <c:v>9.2227355910000058E-2</c:v>
                </c:pt>
                <c:pt idx="599">
                  <c:v>9.1607348390000107E-2</c:v>
                </c:pt>
                <c:pt idx="600">
                  <c:v>9.1408678660000006E-2</c:v>
                </c:pt>
                <c:pt idx="601">
                  <c:v>9.1814586290000028E-2</c:v>
                </c:pt>
                <c:pt idx="602">
                  <c:v>9.1751286160000042E-2</c:v>
                </c:pt>
                <c:pt idx="603">
                  <c:v>9.1586315400000035E-2</c:v>
                </c:pt>
                <c:pt idx="604">
                  <c:v>9.0702393420000055E-2</c:v>
                </c:pt>
                <c:pt idx="605">
                  <c:v>9.0847262510000068E-2</c:v>
                </c:pt>
                <c:pt idx="606">
                  <c:v>9.0820656490000054E-2</c:v>
                </c:pt>
                <c:pt idx="607">
                  <c:v>9.1389187939999991E-2</c:v>
                </c:pt>
                <c:pt idx="608">
                  <c:v>9.1482186089999987E-2</c:v>
                </c:pt>
                <c:pt idx="609">
                  <c:v>9.1292382550000037E-2</c:v>
                </c:pt>
                <c:pt idx="610">
                  <c:v>9.1546469700000077E-2</c:v>
                </c:pt>
                <c:pt idx="611">
                  <c:v>9.163617469000003E-2</c:v>
                </c:pt>
                <c:pt idx="612">
                  <c:v>8.9575873090000091E-2</c:v>
                </c:pt>
                <c:pt idx="613">
                  <c:v>8.9696036050000053E-2</c:v>
                </c:pt>
                <c:pt idx="614">
                  <c:v>8.9951263140000071E-2</c:v>
                </c:pt>
                <c:pt idx="615">
                  <c:v>8.9988843870000043E-2</c:v>
                </c:pt>
                <c:pt idx="616">
                  <c:v>9.1567241920000042E-2</c:v>
                </c:pt>
                <c:pt idx="617">
                  <c:v>9.1784083610000025E-2</c:v>
                </c:pt>
                <c:pt idx="618">
                  <c:v>9.1540382570000065E-2</c:v>
                </c:pt>
                <c:pt idx="619">
                  <c:v>9.1641285790000027E-2</c:v>
                </c:pt>
                <c:pt idx="620">
                  <c:v>8.9608461930000077E-2</c:v>
                </c:pt>
                <c:pt idx="621">
                  <c:v>8.9736395850000095E-2</c:v>
                </c:pt>
                <c:pt idx="622">
                  <c:v>9.0044380500000049E-2</c:v>
                </c:pt>
                <c:pt idx="623">
                  <c:v>8.9574427670000067E-2</c:v>
                </c:pt>
                <c:pt idx="624">
                  <c:v>9.1805898910000072E-2</c:v>
                </c:pt>
                <c:pt idx="625">
                  <c:v>9.1781319450000023E-2</c:v>
                </c:pt>
                <c:pt idx="626">
                  <c:v>9.2067570760000036E-2</c:v>
                </c:pt>
                <c:pt idx="627">
                  <c:v>9.2064590520000072E-2</c:v>
                </c:pt>
                <c:pt idx="628">
                  <c:v>8.9667127800000052E-2</c:v>
                </c:pt>
                <c:pt idx="629">
                  <c:v>8.9791552490000065E-2</c:v>
                </c:pt>
                <c:pt idx="630">
                  <c:v>8.9815170830000055E-2</c:v>
                </c:pt>
                <c:pt idx="631">
                  <c:v>8.9369827280000036E-2</c:v>
                </c:pt>
                <c:pt idx="632">
                  <c:v>9.2576586970000055E-2</c:v>
                </c:pt>
                <c:pt idx="633">
                  <c:v>9.2160628510000037E-2</c:v>
                </c:pt>
                <c:pt idx="634">
                  <c:v>9.2361093830000005E-2</c:v>
                </c:pt>
                <c:pt idx="635">
                  <c:v>9.2255280680000024E-2</c:v>
                </c:pt>
                <c:pt idx="636">
                  <c:v>9.164840109000004E-2</c:v>
                </c:pt>
                <c:pt idx="637">
                  <c:v>9.1318206259999993E-2</c:v>
                </c:pt>
                <c:pt idx="638">
                  <c:v>9.1691450550000053E-2</c:v>
                </c:pt>
                <c:pt idx="639">
                  <c:v>9.1831581070000001E-2</c:v>
                </c:pt>
                <c:pt idx="640">
                  <c:v>9.1550045980000105E-2</c:v>
                </c:pt>
                <c:pt idx="641">
                  <c:v>9.1682979240000004E-2</c:v>
                </c:pt>
                <c:pt idx="642">
                  <c:v>9.1907293870000031E-2</c:v>
                </c:pt>
                <c:pt idx="643">
                  <c:v>9.144328660999998E-2</c:v>
                </c:pt>
                <c:pt idx="644">
                  <c:v>9.0624430550000093E-2</c:v>
                </c:pt>
                <c:pt idx="645">
                  <c:v>9.0910599900000028E-2</c:v>
                </c:pt>
                <c:pt idx="646">
                  <c:v>9.087119378000004E-2</c:v>
                </c:pt>
                <c:pt idx="647">
                  <c:v>9.1026538380000077E-2</c:v>
                </c:pt>
                <c:pt idx="648">
                  <c:v>9.1304594050000035E-2</c:v>
                </c:pt>
                <c:pt idx="649">
                  <c:v>9.1251754530000007E-2</c:v>
                </c:pt>
                <c:pt idx="650">
                  <c:v>9.1377915210000007E-2</c:v>
                </c:pt>
                <c:pt idx="651">
                  <c:v>9.1559664680000041E-2</c:v>
                </c:pt>
                <c:pt idx="652">
                  <c:v>9.1157229020000036E-2</c:v>
                </c:pt>
                <c:pt idx="653">
                  <c:v>9.1419407499999994E-2</c:v>
                </c:pt>
                <c:pt idx="654">
                  <c:v>9.0985381370000035E-2</c:v>
                </c:pt>
                <c:pt idx="655">
                  <c:v>9.1288038860000004E-2</c:v>
                </c:pt>
                <c:pt idx="656">
                  <c:v>9.1402509580000027E-2</c:v>
                </c:pt>
                <c:pt idx="657">
                  <c:v>9.1799677680000025E-2</c:v>
                </c:pt>
                <c:pt idx="658">
                  <c:v>9.1864050700000061E-2</c:v>
                </c:pt>
                <c:pt idx="659">
                  <c:v>9.1634855940000079E-2</c:v>
                </c:pt>
                <c:pt idx="660">
                  <c:v>9.1921606430000025E-2</c:v>
                </c:pt>
                <c:pt idx="661">
                  <c:v>9.1488995920000024E-2</c:v>
                </c:pt>
                <c:pt idx="662">
                  <c:v>9.2029677100000026E-2</c:v>
                </c:pt>
                <c:pt idx="663">
                  <c:v>9.1681489120000029E-2</c:v>
                </c:pt>
                <c:pt idx="664">
                  <c:v>9.0046161180000042E-2</c:v>
                </c:pt>
                <c:pt idx="665">
                  <c:v>8.9919709930000008E-2</c:v>
                </c:pt>
                <c:pt idx="666">
                  <c:v>9.0656035910000071E-2</c:v>
                </c:pt>
                <c:pt idx="667">
                  <c:v>9.0011158360000038E-2</c:v>
                </c:pt>
                <c:pt idx="668">
                  <c:v>9.1778972520000057E-2</c:v>
                </c:pt>
                <c:pt idx="669">
                  <c:v>9.1782429590000034E-2</c:v>
                </c:pt>
                <c:pt idx="670">
                  <c:v>9.1768370340000072E-2</c:v>
                </c:pt>
                <c:pt idx="671">
                  <c:v>9.1825024550000064E-2</c:v>
                </c:pt>
                <c:pt idx="672">
                  <c:v>9.2398197720000005E-2</c:v>
                </c:pt>
                <c:pt idx="673">
                  <c:v>9.2405961230000028E-2</c:v>
                </c:pt>
                <c:pt idx="674">
                  <c:v>9.2306369310000053E-2</c:v>
                </c:pt>
                <c:pt idx="675">
                  <c:v>9.2587420120000041E-2</c:v>
                </c:pt>
                <c:pt idx="676">
                  <c:v>9.2275412150000041E-2</c:v>
                </c:pt>
                <c:pt idx="677">
                  <c:v>9.2069023620000023E-2</c:v>
                </c:pt>
                <c:pt idx="678">
                  <c:v>9.2351281409999986E-2</c:v>
                </c:pt>
                <c:pt idx="679">
                  <c:v>9.2402079469999995E-2</c:v>
                </c:pt>
                <c:pt idx="680">
                  <c:v>9.0978199010000024E-2</c:v>
                </c:pt>
                <c:pt idx="681">
                  <c:v>9.117024518000004E-2</c:v>
                </c:pt>
                <c:pt idx="682">
                  <c:v>9.1405065130000074E-2</c:v>
                </c:pt>
                <c:pt idx="683">
                  <c:v>9.1211379840000023E-2</c:v>
                </c:pt>
                <c:pt idx="684">
                  <c:v>8.9845576650000036E-2</c:v>
                </c:pt>
                <c:pt idx="685">
                  <c:v>9.0053716070000026E-2</c:v>
                </c:pt>
                <c:pt idx="686">
                  <c:v>9.0096266340000064E-2</c:v>
                </c:pt>
                <c:pt idx="687">
                  <c:v>9.0228797270000008E-2</c:v>
                </c:pt>
                <c:pt idx="688">
                  <c:v>8.9718164270000039E-2</c:v>
                </c:pt>
                <c:pt idx="689">
                  <c:v>8.9520105490000071E-2</c:v>
                </c:pt>
                <c:pt idx="690">
                  <c:v>8.9710832900000051E-2</c:v>
                </c:pt>
                <c:pt idx="691">
                  <c:v>9.0103478500000042E-2</c:v>
                </c:pt>
                <c:pt idx="692">
                  <c:v>8.974084384000007E-2</c:v>
                </c:pt>
                <c:pt idx="693">
                  <c:v>8.9829036360000072E-2</c:v>
                </c:pt>
                <c:pt idx="694">
                  <c:v>8.9396425850000072E-2</c:v>
                </c:pt>
                <c:pt idx="695">
                  <c:v>8.9728468430000083E-2</c:v>
                </c:pt>
                <c:pt idx="696">
                  <c:v>9.2322149640000004E-2</c:v>
                </c:pt>
                <c:pt idx="697">
                  <c:v>9.2404985200000025E-2</c:v>
                </c:pt>
                <c:pt idx="698">
                  <c:v>9.2592158680000036E-2</c:v>
                </c:pt>
                <c:pt idx="699">
                  <c:v>9.2215502030000007E-2</c:v>
                </c:pt>
                <c:pt idx="700">
                  <c:v>8.9851552020000072E-2</c:v>
                </c:pt>
                <c:pt idx="701">
                  <c:v>9.0357252730000046E-2</c:v>
                </c:pt>
                <c:pt idx="702">
                  <c:v>8.9932264160000039E-2</c:v>
                </c:pt>
                <c:pt idx="703">
                  <c:v>9.0079085300000028E-2</c:v>
                </c:pt>
                <c:pt idx="704">
                  <c:v>9.2038245270000055E-2</c:v>
                </c:pt>
                <c:pt idx="705">
                  <c:v>9.2041530980000008E-2</c:v>
                </c:pt>
                <c:pt idx="706">
                  <c:v>9.2022390430000045E-2</c:v>
                </c:pt>
                <c:pt idx="707">
                  <c:v>9.1858336100000063E-2</c:v>
                </c:pt>
                <c:pt idx="708">
                  <c:v>9.1689021660000022E-2</c:v>
                </c:pt>
                <c:pt idx="709">
                  <c:v>9.1704608270000071E-2</c:v>
                </c:pt>
                <c:pt idx="710">
                  <c:v>9.1876828440000058E-2</c:v>
                </c:pt>
                <c:pt idx="711">
                  <c:v>9.2293405300000034E-2</c:v>
                </c:pt>
                <c:pt idx="712">
                  <c:v>9.0015315780000063E-2</c:v>
                </c:pt>
                <c:pt idx="713">
                  <c:v>9.0401538980000029E-2</c:v>
                </c:pt>
                <c:pt idx="714">
                  <c:v>9.0541252260000038E-2</c:v>
                </c:pt>
                <c:pt idx="715">
                  <c:v>9.0397247440000023E-2</c:v>
                </c:pt>
                <c:pt idx="716">
                  <c:v>9.1030666000000052E-2</c:v>
                </c:pt>
                <c:pt idx="717">
                  <c:v>9.1460013160000034E-2</c:v>
                </c:pt>
                <c:pt idx="718">
                  <c:v>9.1114991670000034E-2</c:v>
                </c:pt>
                <c:pt idx="719">
                  <c:v>9.1244773340000029E-2</c:v>
                </c:pt>
                <c:pt idx="720">
                  <c:v>9.2602447940000054E-2</c:v>
                </c:pt>
                <c:pt idx="721">
                  <c:v>9.2643455930000035E-2</c:v>
                </c:pt>
                <c:pt idx="722">
                  <c:v>9.2723192050000042E-2</c:v>
                </c:pt>
                <c:pt idx="723">
                  <c:v>9.2696258200000034E-2</c:v>
                </c:pt>
                <c:pt idx="724">
                  <c:v>9.1840655870000024E-2</c:v>
                </c:pt>
                <c:pt idx="725">
                  <c:v>9.2023716640000017E-2</c:v>
                </c:pt>
                <c:pt idx="726">
                  <c:v>9.2311614519999988E-2</c:v>
                </c:pt>
                <c:pt idx="727">
                  <c:v>9.2087352050000029E-2</c:v>
                </c:pt>
                <c:pt idx="728">
                  <c:v>9.2187785869999997E-2</c:v>
                </c:pt>
                <c:pt idx="729">
                  <c:v>9.2314818270000029E-2</c:v>
                </c:pt>
                <c:pt idx="730">
                  <c:v>9.2274220060000023E-2</c:v>
                </c:pt>
                <c:pt idx="731">
                  <c:v>9.190486498000007E-2</c:v>
                </c:pt>
                <c:pt idx="732">
                  <c:v>9.3853251410000005E-2</c:v>
                </c:pt>
                <c:pt idx="733">
                  <c:v>9.3822055830000042E-2</c:v>
                </c:pt>
                <c:pt idx="734">
                  <c:v>9.3832196070000068E-2</c:v>
                </c:pt>
                <c:pt idx="735">
                  <c:v>9.3866692250000078E-2</c:v>
                </c:pt>
                <c:pt idx="736">
                  <c:v>9.0844543050000059E-2</c:v>
                </c:pt>
                <c:pt idx="737">
                  <c:v>9.1092408960000051E-2</c:v>
                </c:pt>
                <c:pt idx="738">
                  <c:v>9.1320381830000005E-2</c:v>
                </c:pt>
                <c:pt idx="739">
                  <c:v>9.106885023000004E-2</c:v>
                </c:pt>
                <c:pt idx="740">
                  <c:v>9.2000359070000037E-2</c:v>
                </c:pt>
                <c:pt idx="741">
                  <c:v>9.2113816510000002E-2</c:v>
                </c:pt>
                <c:pt idx="742">
                  <c:v>9.2347101639999984E-2</c:v>
                </c:pt>
                <c:pt idx="743">
                  <c:v>9.2579313880000028E-2</c:v>
                </c:pt>
                <c:pt idx="744">
                  <c:v>9.3926356500000086E-2</c:v>
                </c:pt>
                <c:pt idx="745">
                  <c:v>9.3717896710000068E-2</c:v>
                </c:pt>
                <c:pt idx="746">
                  <c:v>9.3662836920000062E-2</c:v>
                </c:pt>
                <c:pt idx="747">
                  <c:v>9.4149441790000038E-2</c:v>
                </c:pt>
                <c:pt idx="748">
                  <c:v>9.0390452510000052E-2</c:v>
                </c:pt>
                <c:pt idx="749">
                  <c:v>9.0460264450000008E-2</c:v>
                </c:pt>
                <c:pt idx="750">
                  <c:v>9.0813518829999995E-2</c:v>
                </c:pt>
                <c:pt idx="751">
                  <c:v>9.0725162400000073E-2</c:v>
                </c:pt>
                <c:pt idx="752">
                  <c:v>9.2048005530000032E-2</c:v>
                </c:pt>
                <c:pt idx="753">
                  <c:v>9.2244797720000007E-2</c:v>
                </c:pt>
                <c:pt idx="754">
                  <c:v>9.2616700900000029E-2</c:v>
                </c:pt>
                <c:pt idx="755">
                  <c:v>9.245430059000008E-2</c:v>
                </c:pt>
                <c:pt idx="756">
                  <c:v>9.0136410070000034E-2</c:v>
                </c:pt>
                <c:pt idx="757">
                  <c:v>9.0434999540000061E-2</c:v>
                </c:pt>
                <c:pt idx="758">
                  <c:v>9.077292807000005E-2</c:v>
                </c:pt>
                <c:pt idx="759">
                  <c:v>9.0406508510000039E-2</c:v>
                </c:pt>
                <c:pt idx="760">
                  <c:v>9.1805258160000042E-2</c:v>
                </c:pt>
                <c:pt idx="761">
                  <c:v>9.1295102010000045E-2</c:v>
                </c:pt>
                <c:pt idx="762">
                  <c:v>9.1627360650000073E-2</c:v>
                </c:pt>
                <c:pt idx="763">
                  <c:v>9.1955014830000029E-2</c:v>
                </c:pt>
                <c:pt idx="764">
                  <c:v>9.0612151990000028E-2</c:v>
                </c:pt>
                <c:pt idx="765">
                  <c:v>9.0885476540000051E-2</c:v>
                </c:pt>
                <c:pt idx="766">
                  <c:v>9.0393514699999997E-2</c:v>
                </c:pt>
                <c:pt idx="767">
                  <c:v>9.087034441000004E-2</c:v>
                </c:pt>
                <c:pt idx="768">
                  <c:v>9.1849522060000036E-2</c:v>
                </c:pt>
                <c:pt idx="769">
                  <c:v>9.1781572770000042E-2</c:v>
                </c:pt>
                <c:pt idx="770">
                  <c:v>9.2049331730000003E-2</c:v>
                </c:pt>
                <c:pt idx="771">
                  <c:v>9.2041910960000001E-2</c:v>
                </c:pt>
                <c:pt idx="772">
                  <c:v>9.3394087030000031E-2</c:v>
                </c:pt>
                <c:pt idx="773">
                  <c:v>9.3377665950000063E-2</c:v>
                </c:pt>
                <c:pt idx="774">
                  <c:v>9.3298756850000025E-2</c:v>
                </c:pt>
                <c:pt idx="775">
                  <c:v>9.3286701809999997E-2</c:v>
                </c:pt>
                <c:pt idx="776">
                  <c:v>9.2899361020000057E-2</c:v>
                </c:pt>
                <c:pt idx="777">
                  <c:v>9.3023733570000045E-2</c:v>
                </c:pt>
                <c:pt idx="778">
                  <c:v>9.3063035380000075E-2</c:v>
                </c:pt>
                <c:pt idx="779">
                  <c:v>9.3033218150000055E-2</c:v>
                </c:pt>
                <c:pt idx="780">
                  <c:v>9.2259847890000038E-2</c:v>
                </c:pt>
                <c:pt idx="781">
                  <c:v>9.2848332000000033E-2</c:v>
                </c:pt>
                <c:pt idx="782">
                  <c:v>9.2507244420000023E-2</c:v>
                </c:pt>
                <c:pt idx="783">
                  <c:v>9.2708082270000033E-2</c:v>
                </c:pt>
                <c:pt idx="784">
                  <c:v>9.3328931700000034E-2</c:v>
                </c:pt>
                <c:pt idx="785">
                  <c:v>9.3256906940000078E-2</c:v>
                </c:pt>
                <c:pt idx="786">
                  <c:v>9.313528366000004E-2</c:v>
                </c:pt>
                <c:pt idx="787">
                  <c:v>9.3133830800000025E-2</c:v>
                </c:pt>
                <c:pt idx="788">
                  <c:v>9.1782727610000003E-2</c:v>
                </c:pt>
                <c:pt idx="789">
                  <c:v>9.1730975880000051E-2</c:v>
                </c:pt>
                <c:pt idx="790">
                  <c:v>9.1775187620000004E-2</c:v>
                </c:pt>
                <c:pt idx="791">
                  <c:v>9.1817827290000043E-2</c:v>
                </c:pt>
                <c:pt idx="792">
                  <c:v>9.1097475360000096E-2</c:v>
                </c:pt>
                <c:pt idx="793">
                  <c:v>9.1171906660000024E-2</c:v>
                </c:pt>
                <c:pt idx="794">
                  <c:v>9.1113509009999996E-2</c:v>
                </c:pt>
                <c:pt idx="795">
                  <c:v>9.1611781489999988E-2</c:v>
                </c:pt>
                <c:pt idx="796">
                  <c:v>9.0864309440000082E-2</c:v>
                </c:pt>
                <c:pt idx="797">
                  <c:v>9.0713479890000032E-2</c:v>
                </c:pt>
                <c:pt idx="798">
                  <c:v>9.0632372870000075E-2</c:v>
                </c:pt>
                <c:pt idx="799">
                  <c:v>9.0818786390000031E-2</c:v>
                </c:pt>
                <c:pt idx="800">
                  <c:v>9.3018011520000027E-2</c:v>
                </c:pt>
                <c:pt idx="801">
                  <c:v>9.3356461590000106E-2</c:v>
                </c:pt>
                <c:pt idx="802">
                  <c:v>9.2975297340000027E-2</c:v>
                </c:pt>
                <c:pt idx="803">
                  <c:v>9.3175241120000057E-2</c:v>
                </c:pt>
                <c:pt idx="804">
                  <c:v>9.2499689529999998E-2</c:v>
                </c:pt>
                <c:pt idx="805">
                  <c:v>9.2569330110000042E-2</c:v>
                </c:pt>
                <c:pt idx="806">
                  <c:v>9.2536219730000008E-2</c:v>
                </c:pt>
                <c:pt idx="807">
                  <c:v>9.2635990450000052E-2</c:v>
                </c:pt>
                <c:pt idx="808">
                  <c:v>9.0643161310000039E-2</c:v>
                </c:pt>
                <c:pt idx="809">
                  <c:v>9.0544992460000084E-2</c:v>
                </c:pt>
                <c:pt idx="810">
                  <c:v>9.0813347470000028E-2</c:v>
                </c:pt>
                <c:pt idx="811">
                  <c:v>9.0915271409999998E-2</c:v>
                </c:pt>
                <c:pt idx="812">
                  <c:v>9.1704734930000031E-2</c:v>
                </c:pt>
                <c:pt idx="813">
                  <c:v>9.1610626650000027E-2</c:v>
                </c:pt>
                <c:pt idx="814">
                  <c:v>9.1854841780000085E-2</c:v>
                </c:pt>
                <c:pt idx="815">
                  <c:v>9.1671475540000061E-2</c:v>
                </c:pt>
                <c:pt idx="816">
                  <c:v>9.1565707100000046E-2</c:v>
                </c:pt>
                <c:pt idx="817">
                  <c:v>9.1523179180000053E-2</c:v>
                </c:pt>
                <c:pt idx="818">
                  <c:v>9.1498189940000002E-2</c:v>
                </c:pt>
                <c:pt idx="819">
                  <c:v>9.1373228800000011E-2</c:v>
                </c:pt>
                <c:pt idx="820">
                  <c:v>9.3211823470000038E-2</c:v>
                </c:pt>
                <c:pt idx="821">
                  <c:v>9.3076029190000076E-2</c:v>
                </c:pt>
                <c:pt idx="822">
                  <c:v>9.329486764000007E-2</c:v>
                </c:pt>
                <c:pt idx="823">
                  <c:v>9.3352021050000039E-2</c:v>
                </c:pt>
                <c:pt idx="824">
                  <c:v>9.1264725990000073E-2</c:v>
                </c:pt>
                <c:pt idx="825">
                  <c:v>9.1275961470000042E-2</c:v>
                </c:pt>
                <c:pt idx="826">
                  <c:v>9.1382765540000008E-2</c:v>
                </c:pt>
                <c:pt idx="827">
                  <c:v>9.1480867340000008E-2</c:v>
                </c:pt>
                <c:pt idx="828">
                  <c:v>9.2540697520000006E-2</c:v>
                </c:pt>
                <c:pt idx="829">
                  <c:v>9.2846148980000057E-2</c:v>
                </c:pt>
                <c:pt idx="830">
                  <c:v>9.2780993650000004E-2</c:v>
                </c:pt>
                <c:pt idx="831">
                  <c:v>9.2674018210000042E-2</c:v>
                </c:pt>
                <c:pt idx="832">
                  <c:v>9.2069656920000006E-2</c:v>
                </c:pt>
                <c:pt idx="833">
                  <c:v>9.2194483950000045E-2</c:v>
                </c:pt>
                <c:pt idx="834">
                  <c:v>9.2316524459999993E-2</c:v>
                </c:pt>
                <c:pt idx="835">
                  <c:v>9.2065521850000026E-2</c:v>
                </c:pt>
                <c:pt idx="836">
                  <c:v>9.1656529670000056E-2</c:v>
                </c:pt>
                <c:pt idx="837">
                  <c:v>9.1451497150000061E-2</c:v>
                </c:pt>
                <c:pt idx="838">
                  <c:v>9.1621191570000052E-2</c:v>
                </c:pt>
                <c:pt idx="839">
                  <c:v>9.1529012990000075E-2</c:v>
                </c:pt>
                <c:pt idx="840">
                  <c:v>9.2121192580000053E-2</c:v>
                </c:pt>
                <c:pt idx="841">
                  <c:v>9.2035689720000008E-2</c:v>
                </c:pt>
                <c:pt idx="842">
                  <c:v>9.2132659029999994E-2</c:v>
                </c:pt>
                <c:pt idx="843">
                  <c:v>9.1821656890000034E-2</c:v>
                </c:pt>
                <c:pt idx="844">
                  <c:v>9.1879085970000038E-2</c:v>
                </c:pt>
                <c:pt idx="845">
                  <c:v>9.2054696150000073E-2</c:v>
                </c:pt>
                <c:pt idx="846">
                  <c:v>9.1844746240000039E-2</c:v>
                </c:pt>
                <c:pt idx="847">
                  <c:v>9.1739193870000027E-2</c:v>
                </c:pt>
                <c:pt idx="848">
                  <c:v>9.0787888830000038E-2</c:v>
                </c:pt>
                <c:pt idx="849">
                  <c:v>9.0796725220000069E-2</c:v>
                </c:pt>
                <c:pt idx="850">
                  <c:v>9.0855465600000074E-2</c:v>
                </c:pt>
                <c:pt idx="851">
                  <c:v>9.0880201530000024E-2</c:v>
                </c:pt>
                <c:pt idx="852">
                  <c:v>9.2551746740000052E-2</c:v>
                </c:pt>
                <c:pt idx="853">
                  <c:v>9.2704796560000038E-2</c:v>
                </c:pt>
                <c:pt idx="854">
                  <c:v>9.2509464690000057E-2</c:v>
                </c:pt>
                <c:pt idx="855">
                  <c:v>9.2587591480000023E-2</c:v>
                </c:pt>
                <c:pt idx="856">
                  <c:v>9.0863072640000042E-2</c:v>
                </c:pt>
                <c:pt idx="857">
                  <c:v>9.0541423630000034E-2</c:v>
                </c:pt>
                <c:pt idx="858">
                  <c:v>9.0716795390000063E-2</c:v>
                </c:pt>
                <c:pt idx="859">
                  <c:v>9.0914086770000055E-2</c:v>
                </c:pt>
                <c:pt idx="860">
                  <c:v>9.2419953419999992E-2</c:v>
                </c:pt>
                <c:pt idx="861">
                  <c:v>9.2352436250000003E-2</c:v>
                </c:pt>
                <c:pt idx="862">
                  <c:v>9.2265689140000037E-2</c:v>
                </c:pt>
                <c:pt idx="863">
                  <c:v>9.2386768530000024E-2</c:v>
                </c:pt>
                <c:pt idx="864">
                  <c:v>9.1773056760000027E-2</c:v>
                </c:pt>
                <c:pt idx="865">
                  <c:v>9.1675737270000002E-2</c:v>
                </c:pt>
                <c:pt idx="866">
                  <c:v>9.1920973130000055E-2</c:v>
                </c:pt>
                <c:pt idx="867">
                  <c:v>9.1667131850000028E-2</c:v>
                </c:pt>
                <c:pt idx="868">
                  <c:v>9.2159048980000075E-2</c:v>
                </c:pt>
                <c:pt idx="869">
                  <c:v>9.2141867950000039E-2</c:v>
                </c:pt>
                <c:pt idx="870">
                  <c:v>9.2281722790000006E-2</c:v>
                </c:pt>
                <c:pt idx="871">
                  <c:v>9.230142213000006E-2</c:v>
                </c:pt>
                <c:pt idx="872">
                  <c:v>9.05663607200001E-2</c:v>
                </c:pt>
                <c:pt idx="873">
                  <c:v>9.0477378440000034E-2</c:v>
                </c:pt>
                <c:pt idx="874">
                  <c:v>9.0563767920000038E-2</c:v>
                </c:pt>
                <c:pt idx="875">
                  <c:v>9.0128817930000035E-2</c:v>
                </c:pt>
                <c:pt idx="876">
                  <c:v>9.346429385000006E-2</c:v>
                </c:pt>
                <c:pt idx="877">
                  <c:v>9.2919946980000029E-2</c:v>
                </c:pt>
                <c:pt idx="878">
                  <c:v>9.3135589130000071E-2</c:v>
                </c:pt>
                <c:pt idx="879">
                  <c:v>9.2821860080000096E-2</c:v>
                </c:pt>
                <c:pt idx="880">
                  <c:v>9.2111730350000004E-2</c:v>
                </c:pt>
                <c:pt idx="881">
                  <c:v>9.2226119110000032E-2</c:v>
                </c:pt>
                <c:pt idx="882">
                  <c:v>9.2709021040000006E-2</c:v>
                </c:pt>
                <c:pt idx="883">
                  <c:v>9.2985892070000062E-2</c:v>
                </c:pt>
                <c:pt idx="884">
                  <c:v>9.2865878110000077E-2</c:v>
                </c:pt>
                <c:pt idx="885">
                  <c:v>9.2822284770000027E-2</c:v>
                </c:pt>
                <c:pt idx="886">
                  <c:v>9.3148277470000027E-2</c:v>
                </c:pt>
                <c:pt idx="887">
                  <c:v>9.2766740690000044E-2</c:v>
                </c:pt>
                <c:pt idx="888">
                  <c:v>9.3205840660000094E-2</c:v>
                </c:pt>
                <c:pt idx="889">
                  <c:v>9.3304523600000064E-2</c:v>
                </c:pt>
                <c:pt idx="890">
                  <c:v>9.3488538040000027E-2</c:v>
                </c:pt>
                <c:pt idx="891">
                  <c:v>9.3336881470000035E-2</c:v>
                </c:pt>
                <c:pt idx="892">
                  <c:v>9.0643414630000002E-2</c:v>
                </c:pt>
                <c:pt idx="893">
                  <c:v>9.071552135000005E-2</c:v>
                </c:pt>
                <c:pt idx="894">
                  <c:v>9.0910555190000061E-2</c:v>
                </c:pt>
                <c:pt idx="895">
                  <c:v>9.0555102890000072E-2</c:v>
                </c:pt>
                <c:pt idx="896">
                  <c:v>9.2682385220000024E-2</c:v>
                </c:pt>
                <c:pt idx="897">
                  <c:v>9.2938223250000007E-2</c:v>
                </c:pt>
                <c:pt idx="898">
                  <c:v>9.3135417770000062E-2</c:v>
                </c:pt>
                <c:pt idx="899">
                  <c:v>9.2919306230000026E-2</c:v>
                </c:pt>
                <c:pt idx="900">
                  <c:v>9.0756864620000072E-2</c:v>
                </c:pt>
                <c:pt idx="901">
                  <c:v>9.1023647560000032E-2</c:v>
                </c:pt>
                <c:pt idx="902">
                  <c:v>9.0960421930000035E-2</c:v>
                </c:pt>
                <c:pt idx="903">
                  <c:v>9.1024459670000071E-2</c:v>
                </c:pt>
                <c:pt idx="904">
                  <c:v>9.2990883960000034E-2</c:v>
                </c:pt>
                <c:pt idx="905">
                  <c:v>9.2885651960000024E-2</c:v>
                </c:pt>
                <c:pt idx="906">
                  <c:v>9.3011559320000034E-2</c:v>
                </c:pt>
                <c:pt idx="907">
                  <c:v>9.2478105200000021E-2</c:v>
                </c:pt>
                <c:pt idx="908">
                  <c:v>9.0785549350000064E-2</c:v>
                </c:pt>
                <c:pt idx="909">
                  <c:v>9.1010385520000042E-2</c:v>
                </c:pt>
                <c:pt idx="910">
                  <c:v>9.0933473180000057E-2</c:v>
                </c:pt>
                <c:pt idx="911">
                  <c:v>9.0826222070000073E-2</c:v>
                </c:pt>
                <c:pt idx="912">
                  <c:v>9.1678933570000037E-2</c:v>
                </c:pt>
                <c:pt idx="913">
                  <c:v>9.1731825240000064E-2</c:v>
                </c:pt>
                <c:pt idx="914">
                  <c:v>9.1820084820000022E-2</c:v>
                </c:pt>
                <c:pt idx="915">
                  <c:v>9.2028872440000062E-2</c:v>
                </c:pt>
                <c:pt idx="916">
                  <c:v>9.3559787940000042E-2</c:v>
                </c:pt>
                <c:pt idx="917">
                  <c:v>9.3406484790000036E-2</c:v>
                </c:pt>
                <c:pt idx="918">
                  <c:v>9.3210199250000028E-2</c:v>
                </c:pt>
                <c:pt idx="919">
                  <c:v>9.3380020330000035E-2</c:v>
                </c:pt>
                <c:pt idx="920">
                  <c:v>9.1311187809999958E-2</c:v>
                </c:pt>
                <c:pt idx="921">
                  <c:v>9.1025987040000034E-2</c:v>
                </c:pt>
                <c:pt idx="922">
                  <c:v>9.1142722740000029E-2</c:v>
                </c:pt>
                <c:pt idx="923">
                  <c:v>9.1103979720000006E-2</c:v>
                </c:pt>
                <c:pt idx="924">
                  <c:v>9.245071685999999E-2</c:v>
                </c:pt>
                <c:pt idx="925">
                  <c:v>9.2676283190000042E-2</c:v>
                </c:pt>
                <c:pt idx="926">
                  <c:v>9.2476138240000005E-2</c:v>
                </c:pt>
                <c:pt idx="927">
                  <c:v>9.2697450290000039E-2</c:v>
                </c:pt>
                <c:pt idx="928">
                  <c:v>9.070200599000007E-2</c:v>
                </c:pt>
                <c:pt idx="929">
                  <c:v>9.0887175270000037E-2</c:v>
                </c:pt>
                <c:pt idx="930">
                  <c:v>9.0719686219999998E-2</c:v>
                </c:pt>
                <c:pt idx="931">
                  <c:v>9.0684839850000032E-2</c:v>
                </c:pt>
                <c:pt idx="932">
                  <c:v>9.0988443560000049E-2</c:v>
                </c:pt>
                <c:pt idx="933">
                  <c:v>9.1008217399999994E-2</c:v>
                </c:pt>
                <c:pt idx="934">
                  <c:v>9.0903328130000072E-2</c:v>
                </c:pt>
                <c:pt idx="935">
                  <c:v>9.1044695450000046E-2</c:v>
                </c:pt>
                <c:pt idx="936">
                  <c:v>9.2434251080000002E-2</c:v>
                </c:pt>
                <c:pt idx="937">
                  <c:v>9.2210510140000007E-2</c:v>
                </c:pt>
                <c:pt idx="938">
                  <c:v>9.2462831509999996E-2</c:v>
                </c:pt>
                <c:pt idx="939">
                  <c:v>9.2320190140000036E-2</c:v>
                </c:pt>
                <c:pt idx="940">
                  <c:v>9.1981225980000025E-2</c:v>
                </c:pt>
                <c:pt idx="941">
                  <c:v>9.2455321320000061E-2</c:v>
                </c:pt>
                <c:pt idx="942">
                  <c:v>9.2507967120000062E-2</c:v>
                </c:pt>
                <c:pt idx="943">
                  <c:v>9.1983058819999991E-2</c:v>
                </c:pt>
                <c:pt idx="944">
                  <c:v>9.277694053000006E-2</c:v>
                </c:pt>
                <c:pt idx="945">
                  <c:v>9.2914433550000036E-2</c:v>
                </c:pt>
                <c:pt idx="946">
                  <c:v>9.2966028820000032E-2</c:v>
                </c:pt>
                <c:pt idx="947">
                  <c:v>9.3191349280000071E-2</c:v>
                </c:pt>
                <c:pt idx="948">
                  <c:v>9.3816318880000069E-2</c:v>
                </c:pt>
                <c:pt idx="949">
                  <c:v>9.3930767250000061E-2</c:v>
                </c:pt>
                <c:pt idx="950">
                  <c:v>9.4007612540000049E-2</c:v>
                </c:pt>
                <c:pt idx="951">
                  <c:v>9.3924389550000084E-2</c:v>
                </c:pt>
                <c:pt idx="952">
                  <c:v>9.4436140130000082E-2</c:v>
                </c:pt>
                <c:pt idx="953">
                  <c:v>9.4355368390000138E-2</c:v>
                </c:pt>
                <c:pt idx="954">
                  <c:v>9.4479390750000058E-2</c:v>
                </c:pt>
                <c:pt idx="955">
                  <c:v>9.4410726200000003E-2</c:v>
                </c:pt>
                <c:pt idx="956">
                  <c:v>9.1104575760000056E-2</c:v>
                </c:pt>
                <c:pt idx="957">
                  <c:v>9.1020332050000055E-2</c:v>
                </c:pt>
                <c:pt idx="958">
                  <c:v>9.1028110450000005E-2</c:v>
                </c:pt>
                <c:pt idx="959">
                  <c:v>9.1179260380000043E-2</c:v>
                </c:pt>
                <c:pt idx="960">
                  <c:v>9.2496493230000032E-2</c:v>
                </c:pt>
                <c:pt idx="961">
                  <c:v>9.2555799850000037E-2</c:v>
                </c:pt>
                <c:pt idx="962">
                  <c:v>9.259689725000006E-2</c:v>
                </c:pt>
                <c:pt idx="963">
                  <c:v>9.2467562630000041E-2</c:v>
                </c:pt>
                <c:pt idx="964">
                  <c:v>9.1308080920000007E-2</c:v>
                </c:pt>
                <c:pt idx="965">
                  <c:v>9.1516153290000055E-2</c:v>
                </c:pt>
                <c:pt idx="966">
                  <c:v>9.1341995960000061E-2</c:v>
                </c:pt>
                <c:pt idx="967">
                  <c:v>9.1645927500000057E-2</c:v>
                </c:pt>
                <c:pt idx="968">
                  <c:v>9.2712135380000046E-2</c:v>
                </c:pt>
                <c:pt idx="969">
                  <c:v>9.2350432050000042E-2</c:v>
                </c:pt>
                <c:pt idx="970">
                  <c:v>9.2668981620000007E-2</c:v>
                </c:pt>
                <c:pt idx="971">
                  <c:v>9.2498624100000024E-2</c:v>
                </c:pt>
                <c:pt idx="972">
                  <c:v>9.3041637310000008E-2</c:v>
                </c:pt>
                <c:pt idx="973">
                  <c:v>9.277992822000003E-2</c:v>
                </c:pt>
                <c:pt idx="974">
                  <c:v>9.3121872610000073E-2</c:v>
                </c:pt>
                <c:pt idx="975">
                  <c:v>9.2788257969999996E-2</c:v>
                </c:pt>
                <c:pt idx="976">
                  <c:v>9.1257960870000071E-2</c:v>
                </c:pt>
                <c:pt idx="977">
                  <c:v>9.1268771659999998E-2</c:v>
                </c:pt>
                <c:pt idx="978">
                  <c:v>9.1603094110000061E-2</c:v>
                </c:pt>
                <c:pt idx="979">
                  <c:v>9.1456094160000057E-2</c:v>
                </c:pt>
                <c:pt idx="980">
                  <c:v>9.2653275800000004E-2</c:v>
                </c:pt>
                <c:pt idx="981">
                  <c:v>9.3208314250000035E-2</c:v>
                </c:pt>
                <c:pt idx="982">
                  <c:v>9.2962355680000039E-2</c:v>
                </c:pt>
                <c:pt idx="983">
                  <c:v>9.2929684890000003E-2</c:v>
                </c:pt>
                <c:pt idx="984">
                  <c:v>9.4492116340000029E-2</c:v>
                </c:pt>
                <c:pt idx="985">
                  <c:v>9.4658368600000098E-2</c:v>
                </c:pt>
                <c:pt idx="986">
                  <c:v>9.48105318E-2</c:v>
                </c:pt>
                <c:pt idx="987">
                  <c:v>9.4732084640000006E-2</c:v>
                </c:pt>
                <c:pt idx="988">
                  <c:v>9.2852303160000066E-2</c:v>
                </c:pt>
                <c:pt idx="989">
                  <c:v>9.2509338030000055E-2</c:v>
                </c:pt>
                <c:pt idx="990">
                  <c:v>9.2653104430000008E-2</c:v>
                </c:pt>
                <c:pt idx="991">
                  <c:v>9.2590839930000057E-2</c:v>
                </c:pt>
                <c:pt idx="992">
                  <c:v>9.1859662300000075E-2</c:v>
                </c:pt>
                <c:pt idx="993">
                  <c:v>9.195467211000008E-2</c:v>
                </c:pt>
                <c:pt idx="994">
                  <c:v>9.1889777549999996E-2</c:v>
                </c:pt>
                <c:pt idx="995">
                  <c:v>9.2167065810000046E-2</c:v>
                </c:pt>
                <c:pt idx="996">
                  <c:v>9.3346716230000001E-2</c:v>
                </c:pt>
                <c:pt idx="997">
                  <c:v>9.3606666990000087E-2</c:v>
                </c:pt>
                <c:pt idx="998">
                  <c:v>9.3720079730000072E-2</c:v>
                </c:pt>
                <c:pt idx="999">
                  <c:v>9.3441547220000004E-2</c:v>
                </c:pt>
                <c:pt idx="1000">
                  <c:v>9.3935476010000074E-2</c:v>
                </c:pt>
                <c:pt idx="1001">
                  <c:v>9.4066233700000043E-2</c:v>
                </c:pt>
                <c:pt idx="1002">
                  <c:v>9.4070301720000055E-2</c:v>
                </c:pt>
                <c:pt idx="1003">
                  <c:v>9.4296195870000071E-2</c:v>
                </c:pt>
                <c:pt idx="1004">
                  <c:v>9.3267255790000073E-2</c:v>
                </c:pt>
                <c:pt idx="1005">
                  <c:v>9.3450778490000039E-2</c:v>
                </c:pt>
                <c:pt idx="1006">
                  <c:v>9.3738177190000063E-2</c:v>
                </c:pt>
                <c:pt idx="1007">
                  <c:v>9.3721838070000091E-2</c:v>
                </c:pt>
                <c:pt idx="1008">
                  <c:v>9.421920902E-2</c:v>
                </c:pt>
                <c:pt idx="1009">
                  <c:v>9.4236002630000051E-2</c:v>
                </c:pt>
                <c:pt idx="1010">
                  <c:v>9.4100960860000069E-2</c:v>
                </c:pt>
                <c:pt idx="1011">
                  <c:v>9.4231718550000038E-2</c:v>
                </c:pt>
                <c:pt idx="1012">
                  <c:v>9.1317185530000025E-2</c:v>
                </c:pt>
                <c:pt idx="1013">
                  <c:v>9.1440902420000025E-2</c:v>
                </c:pt>
                <c:pt idx="1014">
                  <c:v>9.1529609030000042E-2</c:v>
                </c:pt>
                <c:pt idx="1015">
                  <c:v>9.1649332410000034E-2</c:v>
                </c:pt>
                <c:pt idx="1016">
                  <c:v>9.1774971550000042E-2</c:v>
                </c:pt>
                <c:pt idx="1017">
                  <c:v>9.1488228510000005E-2</c:v>
                </c:pt>
                <c:pt idx="1018">
                  <c:v>9.1550850640000056E-2</c:v>
                </c:pt>
                <c:pt idx="1019">
                  <c:v>9.1719732950000007E-2</c:v>
                </c:pt>
                <c:pt idx="1020">
                  <c:v>9.2648321160000061E-2</c:v>
                </c:pt>
                <c:pt idx="1021">
                  <c:v>9.2644268050000061E-2</c:v>
                </c:pt>
                <c:pt idx="1022">
                  <c:v>9.2853539950000008E-2</c:v>
                </c:pt>
                <c:pt idx="1023">
                  <c:v>9.2699886630000006E-2</c:v>
                </c:pt>
                <c:pt idx="1024">
                  <c:v>9.3364754090000043E-2</c:v>
                </c:pt>
                <c:pt idx="1025">
                  <c:v>9.308397151000003E-2</c:v>
                </c:pt>
                <c:pt idx="1026">
                  <c:v>9.3473100429999997E-2</c:v>
                </c:pt>
                <c:pt idx="1027">
                  <c:v>9.3142294650000027E-2</c:v>
                </c:pt>
                <c:pt idx="1028">
                  <c:v>9.1098876070000057E-2</c:v>
                </c:pt>
                <c:pt idx="1029">
                  <c:v>9.0862349940000073E-2</c:v>
                </c:pt>
                <c:pt idx="1030">
                  <c:v>9.1012464230000006E-2</c:v>
                </c:pt>
                <c:pt idx="1031">
                  <c:v>9.1173225410000003E-2</c:v>
                </c:pt>
                <c:pt idx="1032">
                  <c:v>9.293331332000003E-2</c:v>
                </c:pt>
                <c:pt idx="1033">
                  <c:v>9.2957013620000029E-2</c:v>
                </c:pt>
                <c:pt idx="1034">
                  <c:v>9.3224087130000063E-2</c:v>
                </c:pt>
                <c:pt idx="1035">
                  <c:v>9.335637964000007E-2</c:v>
                </c:pt>
                <c:pt idx="1036">
                  <c:v>9.1662236820000006E-2</c:v>
                </c:pt>
                <c:pt idx="1037">
                  <c:v>9.1971041030000006E-2</c:v>
                </c:pt>
                <c:pt idx="1038">
                  <c:v>9.1876314350000043E-2</c:v>
                </c:pt>
                <c:pt idx="1039">
                  <c:v>9.1881984239999992E-2</c:v>
                </c:pt>
                <c:pt idx="1040">
                  <c:v>9.3403750430000002E-2</c:v>
                </c:pt>
                <c:pt idx="1041">
                  <c:v>9.3454712400000042E-2</c:v>
                </c:pt>
                <c:pt idx="1042">
                  <c:v>9.3508252270000064E-2</c:v>
                </c:pt>
                <c:pt idx="1043">
                  <c:v>9.3372070560000034E-2</c:v>
                </c:pt>
                <c:pt idx="1044">
                  <c:v>9.1669516040000024E-2</c:v>
                </c:pt>
                <c:pt idx="1045">
                  <c:v>9.1190704470000022E-2</c:v>
                </c:pt>
                <c:pt idx="1046">
                  <c:v>9.1482737429999961E-2</c:v>
                </c:pt>
                <c:pt idx="1047">
                  <c:v>9.1443197200000007E-2</c:v>
                </c:pt>
                <c:pt idx="1048">
                  <c:v>9.3176477920000042E-2</c:v>
                </c:pt>
                <c:pt idx="1049">
                  <c:v>9.2802302310000057E-2</c:v>
                </c:pt>
                <c:pt idx="1050">
                  <c:v>9.278146304000004E-2</c:v>
                </c:pt>
                <c:pt idx="1051">
                  <c:v>9.3000159930000048E-2</c:v>
                </c:pt>
                <c:pt idx="1052">
                  <c:v>9.3978801140000054E-2</c:v>
                </c:pt>
                <c:pt idx="1053">
                  <c:v>9.3608633940000061E-2</c:v>
                </c:pt>
                <c:pt idx="1054">
                  <c:v>9.357514359000009E-2</c:v>
                </c:pt>
                <c:pt idx="1055">
                  <c:v>9.3675800930000094E-2</c:v>
                </c:pt>
                <c:pt idx="1056">
                  <c:v>9.3875036900000042E-2</c:v>
                </c:pt>
                <c:pt idx="1057">
                  <c:v>9.4042980440000007E-2</c:v>
                </c:pt>
                <c:pt idx="1058">
                  <c:v>9.4071240490000055E-2</c:v>
                </c:pt>
                <c:pt idx="1059">
                  <c:v>9.4287538300000029E-2</c:v>
                </c:pt>
                <c:pt idx="1060">
                  <c:v>9.4273873930000043E-2</c:v>
                </c:pt>
                <c:pt idx="1061">
                  <c:v>9.4046661030000034E-2</c:v>
                </c:pt>
                <c:pt idx="1062">
                  <c:v>9.4096632070000061E-2</c:v>
                </c:pt>
                <c:pt idx="1063">
                  <c:v>9.3998962410000095E-2</c:v>
                </c:pt>
                <c:pt idx="1064">
                  <c:v>9.5007540060000062E-2</c:v>
                </c:pt>
                <c:pt idx="1065">
                  <c:v>9.4673463470000052E-2</c:v>
                </c:pt>
                <c:pt idx="1066">
                  <c:v>9.4684400930000065E-2</c:v>
                </c:pt>
                <c:pt idx="1067">
                  <c:v>9.4787412650000041E-2</c:v>
                </c:pt>
                <c:pt idx="1068">
                  <c:v>9.4136678940000065E-2</c:v>
                </c:pt>
                <c:pt idx="1069">
                  <c:v>9.4556072130000113E-2</c:v>
                </c:pt>
                <c:pt idx="1070">
                  <c:v>9.4230094320000055E-2</c:v>
                </c:pt>
                <c:pt idx="1071">
                  <c:v>9.4334029920000062E-2</c:v>
                </c:pt>
                <c:pt idx="1072">
                  <c:v>9.4324686890000037E-2</c:v>
                </c:pt>
                <c:pt idx="1073">
                  <c:v>9.4293752080000029E-2</c:v>
                </c:pt>
                <c:pt idx="1074">
                  <c:v>9.4537766050000083E-2</c:v>
                </c:pt>
                <c:pt idx="1075">
                  <c:v>9.4314449800000061E-2</c:v>
                </c:pt>
                <c:pt idx="1076">
                  <c:v>9.3720169140000087E-2</c:v>
                </c:pt>
                <c:pt idx="1077">
                  <c:v>9.4081216819999994E-2</c:v>
                </c:pt>
                <c:pt idx="1078">
                  <c:v>9.4146826630000041E-2</c:v>
                </c:pt>
                <c:pt idx="1079">
                  <c:v>9.4052055250000072E-2</c:v>
                </c:pt>
                <c:pt idx="1080">
                  <c:v>9.4110512500000035E-2</c:v>
                </c:pt>
                <c:pt idx="1081">
                  <c:v>9.3937442970000104E-2</c:v>
                </c:pt>
                <c:pt idx="1082">
                  <c:v>9.4050647090000064E-2</c:v>
                </c:pt>
                <c:pt idx="1083">
                  <c:v>9.4127641390000072E-2</c:v>
                </c:pt>
                <c:pt idx="1084">
                  <c:v>9.4568931830000036E-2</c:v>
                </c:pt>
                <c:pt idx="1085">
                  <c:v>9.4839313400000028E-2</c:v>
                </c:pt>
                <c:pt idx="1086">
                  <c:v>9.4861873760000076E-2</c:v>
                </c:pt>
                <c:pt idx="1087">
                  <c:v>9.5040203400000023E-2</c:v>
                </c:pt>
                <c:pt idx="1088">
                  <c:v>9.3863697120000048E-2</c:v>
                </c:pt>
                <c:pt idx="1089">
                  <c:v>9.3671859570000071E-2</c:v>
                </c:pt>
                <c:pt idx="1090">
                  <c:v>9.4355964430000064E-2</c:v>
                </c:pt>
                <c:pt idx="1091">
                  <c:v>9.4172613090000024E-2</c:v>
                </c:pt>
                <c:pt idx="1092">
                  <c:v>9.3630836680000065E-2</c:v>
                </c:pt>
                <c:pt idx="1093">
                  <c:v>9.371023751000003E-2</c:v>
                </c:pt>
                <c:pt idx="1094">
                  <c:v>9.4070815810000041E-2</c:v>
                </c:pt>
                <c:pt idx="1095">
                  <c:v>9.4031588500000055E-2</c:v>
                </c:pt>
                <c:pt idx="1096">
                  <c:v>9.3132981430000025E-2</c:v>
                </c:pt>
                <c:pt idx="1097">
                  <c:v>9.3210027880000032E-2</c:v>
                </c:pt>
                <c:pt idx="1098">
                  <c:v>9.3101532530000058E-2</c:v>
                </c:pt>
                <c:pt idx="1099">
                  <c:v>9.3149260950000048E-2</c:v>
                </c:pt>
                <c:pt idx="1100">
                  <c:v>9.2738391230000036E-2</c:v>
                </c:pt>
                <c:pt idx="1101">
                  <c:v>9.254688151000004E-2</c:v>
                </c:pt>
                <c:pt idx="1102">
                  <c:v>9.2494146300000038E-2</c:v>
                </c:pt>
                <c:pt idx="1103">
                  <c:v>9.280580408000004E-2</c:v>
                </c:pt>
                <c:pt idx="1104">
                  <c:v>9.475906319000009E-2</c:v>
                </c:pt>
                <c:pt idx="1105">
                  <c:v>9.4749757419999997E-2</c:v>
                </c:pt>
                <c:pt idx="1106">
                  <c:v>9.4686583950000042E-2</c:v>
                </c:pt>
                <c:pt idx="1107">
                  <c:v>9.4953821370000066E-2</c:v>
                </c:pt>
                <c:pt idx="1108">
                  <c:v>9.1287830240000006E-2</c:v>
                </c:pt>
                <c:pt idx="1109">
                  <c:v>9.1549956570000035E-2</c:v>
                </c:pt>
                <c:pt idx="1110">
                  <c:v>9.1414981849999993E-2</c:v>
                </c:pt>
                <c:pt idx="1111">
                  <c:v>9.1675781970000023E-2</c:v>
                </c:pt>
                <c:pt idx="1112">
                  <c:v>9.4480031500000006E-2</c:v>
                </c:pt>
                <c:pt idx="1113">
                  <c:v>9.47797311E-2</c:v>
                </c:pt>
                <c:pt idx="1114">
                  <c:v>9.4143570730000029E-2</c:v>
                </c:pt>
                <c:pt idx="1115">
                  <c:v>9.4391488800000006E-2</c:v>
                </c:pt>
                <c:pt idx="1116">
                  <c:v>9.3217165540000077E-2</c:v>
                </c:pt>
                <c:pt idx="1117">
                  <c:v>9.3584851690000068E-2</c:v>
                </c:pt>
                <c:pt idx="1118">
                  <c:v>9.3783066940000048E-2</c:v>
                </c:pt>
                <c:pt idx="1119">
                  <c:v>9.3914033240000042E-2</c:v>
                </c:pt>
                <c:pt idx="1120">
                  <c:v>9.4462589690000001E-2</c:v>
                </c:pt>
                <c:pt idx="1121">
                  <c:v>9.4270834100000034E-2</c:v>
                </c:pt>
                <c:pt idx="1122">
                  <c:v>9.4480761659999996E-2</c:v>
                </c:pt>
                <c:pt idx="1123">
                  <c:v>9.4224953420000063E-2</c:v>
                </c:pt>
                <c:pt idx="1124">
                  <c:v>9.2648924660000007E-2</c:v>
                </c:pt>
                <c:pt idx="1125">
                  <c:v>9.3524420030000124E-2</c:v>
                </c:pt>
                <c:pt idx="1126">
                  <c:v>9.286797173000004E-2</c:v>
                </c:pt>
                <c:pt idx="1127">
                  <c:v>9.3212248160000039E-2</c:v>
                </c:pt>
                <c:pt idx="1128">
                  <c:v>9.3638793900000059E-2</c:v>
                </c:pt>
                <c:pt idx="1129">
                  <c:v>9.3390920530000074E-2</c:v>
                </c:pt>
                <c:pt idx="1130">
                  <c:v>9.3315341840000038E-2</c:v>
                </c:pt>
                <c:pt idx="1131">
                  <c:v>9.3590454530000075E-2</c:v>
                </c:pt>
                <c:pt idx="1132">
                  <c:v>9.2915335070000035E-2</c:v>
                </c:pt>
                <c:pt idx="1133">
                  <c:v>9.2809901900000005E-2</c:v>
                </c:pt>
                <c:pt idx="1134">
                  <c:v>9.2718200160000028E-2</c:v>
                </c:pt>
                <c:pt idx="1135">
                  <c:v>9.3011902040000052E-2</c:v>
                </c:pt>
                <c:pt idx="1136">
                  <c:v>9.4212056470000027E-2</c:v>
                </c:pt>
                <c:pt idx="1137">
                  <c:v>9.4465927550000051E-2</c:v>
                </c:pt>
                <c:pt idx="1138">
                  <c:v>9.4270148640000037E-2</c:v>
                </c:pt>
                <c:pt idx="1139">
                  <c:v>9.424877293000003E-2</c:v>
                </c:pt>
                <c:pt idx="1140">
                  <c:v>9.1297657560000023E-2</c:v>
                </c:pt>
                <c:pt idx="1141">
                  <c:v>9.157247967000004E-2</c:v>
                </c:pt>
                <c:pt idx="1142">
                  <c:v>9.13032753E-2</c:v>
                </c:pt>
                <c:pt idx="1143">
                  <c:v>9.1515944670000057E-2</c:v>
                </c:pt>
                <c:pt idx="1144">
                  <c:v>9.2738219870000013E-2</c:v>
                </c:pt>
                <c:pt idx="1145">
                  <c:v>9.2894108360000074E-2</c:v>
                </c:pt>
                <c:pt idx="1146">
                  <c:v>9.2796237540000007E-2</c:v>
                </c:pt>
                <c:pt idx="1147">
                  <c:v>9.3297728670000038E-2</c:v>
                </c:pt>
                <c:pt idx="1148">
                  <c:v>9.5012904470000006E-2</c:v>
                </c:pt>
                <c:pt idx="1149">
                  <c:v>9.4941416150000055E-2</c:v>
                </c:pt>
                <c:pt idx="1150">
                  <c:v>9.5327624450000037E-2</c:v>
                </c:pt>
                <c:pt idx="1151">
                  <c:v>9.5350810660000035E-2</c:v>
                </c:pt>
                <c:pt idx="1152">
                  <c:v>9.5407338210000039E-2</c:v>
                </c:pt>
                <c:pt idx="1153">
                  <c:v>9.5513739950000023E-2</c:v>
                </c:pt>
                <c:pt idx="1154">
                  <c:v>9.5353433260000037E-2</c:v>
                </c:pt>
                <c:pt idx="1155">
                  <c:v>9.5303357910000025E-2</c:v>
                </c:pt>
                <c:pt idx="1156">
                  <c:v>9.2113093800000018E-2</c:v>
                </c:pt>
                <c:pt idx="1157">
                  <c:v>9.2011862760000063E-2</c:v>
                </c:pt>
                <c:pt idx="1158">
                  <c:v>9.2046597370000038E-2</c:v>
                </c:pt>
                <c:pt idx="1159">
                  <c:v>9.2242361380000054E-2</c:v>
                </c:pt>
                <c:pt idx="1160">
                  <c:v>9.4643750560000031E-2</c:v>
                </c:pt>
                <c:pt idx="1161">
                  <c:v>9.4819241530000029E-2</c:v>
                </c:pt>
                <c:pt idx="1162">
                  <c:v>9.4538451500000051E-2</c:v>
                </c:pt>
                <c:pt idx="1163">
                  <c:v>9.5044711000000004E-2</c:v>
                </c:pt>
                <c:pt idx="1164">
                  <c:v>9.5191167070000055E-2</c:v>
                </c:pt>
                <c:pt idx="1165">
                  <c:v>9.4851152370000094E-2</c:v>
                </c:pt>
                <c:pt idx="1166">
                  <c:v>9.4998748370000066E-2</c:v>
                </c:pt>
                <c:pt idx="1167">
                  <c:v>9.5137120550000051E-2</c:v>
                </c:pt>
                <c:pt idx="1168">
                  <c:v>9.4715142020000073E-2</c:v>
                </c:pt>
                <c:pt idx="1169">
                  <c:v>9.5163346600000032E-2</c:v>
                </c:pt>
                <c:pt idx="1170">
                  <c:v>9.4928161570000072E-2</c:v>
                </c:pt>
                <c:pt idx="1171">
                  <c:v>9.4865010450000037E-2</c:v>
                </c:pt>
                <c:pt idx="1172">
                  <c:v>9.5206574870000046E-2</c:v>
                </c:pt>
                <c:pt idx="1173">
                  <c:v>9.5430099740000038E-2</c:v>
                </c:pt>
                <c:pt idx="1174">
                  <c:v>9.515012182000003E-2</c:v>
                </c:pt>
                <c:pt idx="1175">
                  <c:v>9.5081703140000029E-2</c:v>
                </c:pt>
                <c:pt idx="1176">
                  <c:v>9.1831283040000003E-2</c:v>
                </c:pt>
                <c:pt idx="1177">
                  <c:v>9.1740937300000006E-2</c:v>
                </c:pt>
                <c:pt idx="1178">
                  <c:v>9.1419318090000007E-2</c:v>
                </c:pt>
                <c:pt idx="1179">
                  <c:v>9.1494449740000081E-2</c:v>
                </c:pt>
                <c:pt idx="1180">
                  <c:v>9.585922338000008E-2</c:v>
                </c:pt>
                <c:pt idx="1181">
                  <c:v>9.6071333950000032E-2</c:v>
                </c:pt>
                <c:pt idx="1182">
                  <c:v>9.6291133530000031E-2</c:v>
                </c:pt>
                <c:pt idx="1183">
                  <c:v>9.6232467660000029E-2</c:v>
                </c:pt>
                <c:pt idx="1184">
                  <c:v>9.2280016609999987E-2</c:v>
                </c:pt>
                <c:pt idx="1185">
                  <c:v>9.2776642510000049E-2</c:v>
                </c:pt>
                <c:pt idx="1186">
                  <c:v>9.2455366020000082E-2</c:v>
                </c:pt>
                <c:pt idx="1187">
                  <c:v>9.2644528820000044E-2</c:v>
                </c:pt>
                <c:pt idx="1188">
                  <c:v>9.3640038140000076E-2</c:v>
                </c:pt>
                <c:pt idx="1189">
                  <c:v>9.4207861790000069E-2</c:v>
                </c:pt>
                <c:pt idx="1190">
                  <c:v>9.3856678670000096E-2</c:v>
                </c:pt>
                <c:pt idx="1191">
                  <c:v>9.4252922900000063E-2</c:v>
                </c:pt>
                <c:pt idx="1192">
                  <c:v>9.487903989000003E-2</c:v>
                </c:pt>
                <c:pt idx="1193">
                  <c:v>9.4829664900000069E-2</c:v>
                </c:pt>
                <c:pt idx="1194">
                  <c:v>9.4832317300000038E-2</c:v>
                </c:pt>
                <c:pt idx="1195">
                  <c:v>9.4642379650000039E-2</c:v>
                </c:pt>
                <c:pt idx="1196">
                  <c:v>9.2891075980000071E-2</c:v>
                </c:pt>
                <c:pt idx="1197">
                  <c:v>9.3019717700000004E-2</c:v>
                </c:pt>
                <c:pt idx="1198">
                  <c:v>9.3428419300000037E-2</c:v>
                </c:pt>
                <c:pt idx="1199">
                  <c:v>9.3194724390000094E-2</c:v>
                </c:pt>
                <c:pt idx="1200">
                  <c:v>9.4481827090000026E-2</c:v>
                </c:pt>
                <c:pt idx="1201">
                  <c:v>9.4997928810000062E-2</c:v>
                </c:pt>
                <c:pt idx="1202">
                  <c:v>9.4732725390000064E-2</c:v>
                </c:pt>
                <c:pt idx="1203">
                  <c:v>9.4861106350000071E-2</c:v>
                </c:pt>
                <c:pt idx="1204">
                  <c:v>9.5027455460000076E-2</c:v>
                </c:pt>
                <c:pt idx="1205">
                  <c:v>9.4834723840000038E-2</c:v>
                </c:pt>
                <c:pt idx="1206">
                  <c:v>9.4866850740000078E-2</c:v>
                </c:pt>
                <c:pt idx="1207">
                  <c:v>9.5197306340000079E-2</c:v>
                </c:pt>
                <c:pt idx="1208">
                  <c:v>9.5625804140000076E-2</c:v>
                </c:pt>
                <c:pt idx="1209">
                  <c:v>9.5623911690000035E-2</c:v>
                </c:pt>
                <c:pt idx="1210">
                  <c:v>9.5592760810000038E-2</c:v>
                </c:pt>
                <c:pt idx="1211">
                  <c:v>9.593843050000006E-2</c:v>
                </c:pt>
                <c:pt idx="1212">
                  <c:v>9.2665740620000034E-2</c:v>
                </c:pt>
                <c:pt idx="1213">
                  <c:v>9.2465305100000061E-2</c:v>
                </c:pt>
                <c:pt idx="1214">
                  <c:v>9.2895047140000062E-2</c:v>
                </c:pt>
                <c:pt idx="1215">
                  <c:v>9.293224789E-2</c:v>
                </c:pt>
                <c:pt idx="1216">
                  <c:v>9.3330086540000037E-2</c:v>
                </c:pt>
                <c:pt idx="1217">
                  <c:v>9.3449966380000082E-2</c:v>
                </c:pt>
                <c:pt idx="1218">
                  <c:v>9.3823463990000106E-2</c:v>
                </c:pt>
                <c:pt idx="1219">
                  <c:v>9.3356461590000106E-2</c:v>
                </c:pt>
                <c:pt idx="1220">
                  <c:v>9.3607181080000046E-2</c:v>
                </c:pt>
                <c:pt idx="1221">
                  <c:v>9.3798213970000058E-2</c:v>
                </c:pt>
                <c:pt idx="1222">
                  <c:v>9.3730562700000089E-2</c:v>
                </c:pt>
                <c:pt idx="1223">
                  <c:v>9.4040581360000028E-2</c:v>
                </c:pt>
                <c:pt idx="1224">
                  <c:v>9.324818976000003E-2</c:v>
                </c:pt>
                <c:pt idx="1225">
                  <c:v>9.3467028210000039E-2</c:v>
                </c:pt>
                <c:pt idx="1226">
                  <c:v>9.3393103550000037E-2</c:v>
                </c:pt>
                <c:pt idx="1227">
                  <c:v>9.344206131000006E-2</c:v>
                </c:pt>
                <c:pt idx="1228">
                  <c:v>9.3853124750000058E-2</c:v>
                </c:pt>
                <c:pt idx="1229">
                  <c:v>9.4479904840000004E-2</c:v>
                </c:pt>
                <c:pt idx="1230">
                  <c:v>9.4005645580000088E-2</c:v>
                </c:pt>
                <c:pt idx="1231">
                  <c:v>9.4405026500000058E-2</c:v>
                </c:pt>
                <c:pt idx="1232">
                  <c:v>9.422765053000004E-2</c:v>
                </c:pt>
                <c:pt idx="1233">
                  <c:v>9.4164469610000079E-2</c:v>
                </c:pt>
                <c:pt idx="1234">
                  <c:v>9.4441839819999998E-2</c:v>
                </c:pt>
                <c:pt idx="1235">
                  <c:v>9.4363981260000007E-2</c:v>
                </c:pt>
                <c:pt idx="1236">
                  <c:v>9.4144256180000052E-2</c:v>
                </c:pt>
                <c:pt idx="1237">
                  <c:v>9.478998310000003E-2</c:v>
                </c:pt>
                <c:pt idx="1238">
                  <c:v>9.4182976850000003E-2</c:v>
                </c:pt>
                <c:pt idx="1239">
                  <c:v>9.421783812000005E-2</c:v>
                </c:pt>
                <c:pt idx="1240">
                  <c:v>9.4131538040000032E-2</c:v>
                </c:pt>
                <c:pt idx="1241">
                  <c:v>9.4140143460000034E-2</c:v>
                </c:pt>
                <c:pt idx="1242">
                  <c:v>9.4339640210000034E-2</c:v>
                </c:pt>
                <c:pt idx="1243">
                  <c:v>9.4141298300000037E-2</c:v>
                </c:pt>
                <c:pt idx="1244">
                  <c:v>9.5454627050000032E-2</c:v>
                </c:pt>
                <c:pt idx="1245">
                  <c:v>9.5371471120000037E-2</c:v>
                </c:pt>
                <c:pt idx="1246">
                  <c:v>9.5100247630000023E-2</c:v>
                </c:pt>
                <c:pt idx="1247">
                  <c:v>9.5710733300000003E-2</c:v>
                </c:pt>
                <c:pt idx="1248">
                  <c:v>9.4237418240000037E-2</c:v>
                </c:pt>
                <c:pt idx="1249">
                  <c:v>9.4383814700000013E-2</c:v>
                </c:pt>
                <c:pt idx="1250">
                  <c:v>9.469284243000009E-2</c:v>
                </c:pt>
                <c:pt idx="1251">
                  <c:v>9.4928504300000049E-2</c:v>
                </c:pt>
                <c:pt idx="1252">
                  <c:v>9.4314829780000067E-2</c:v>
                </c:pt>
                <c:pt idx="1253">
                  <c:v>9.3895794220000037E-2</c:v>
                </c:pt>
                <c:pt idx="1254">
                  <c:v>9.4236561430000046E-2</c:v>
                </c:pt>
                <c:pt idx="1255">
                  <c:v>9.4136120150000072E-2</c:v>
                </c:pt>
                <c:pt idx="1256">
                  <c:v>9.3050436450000065E-2</c:v>
                </c:pt>
                <c:pt idx="1257">
                  <c:v>9.3034797680000059E-2</c:v>
                </c:pt>
                <c:pt idx="1258">
                  <c:v>9.2990332610000032E-2</c:v>
                </c:pt>
                <c:pt idx="1259">
                  <c:v>9.3041167920000042E-2</c:v>
                </c:pt>
                <c:pt idx="1260">
                  <c:v>9.1545739540000032E-2</c:v>
                </c:pt>
                <c:pt idx="1261">
                  <c:v>9.2416630459999996E-2</c:v>
                </c:pt>
                <c:pt idx="1262">
                  <c:v>9.2333072200000005E-2</c:v>
                </c:pt>
                <c:pt idx="1263">
                  <c:v>9.2703045680000054E-2</c:v>
                </c:pt>
                <c:pt idx="1264">
                  <c:v>9.2073665330000054E-2</c:v>
                </c:pt>
                <c:pt idx="1265">
                  <c:v>9.1947176820000004E-2</c:v>
                </c:pt>
                <c:pt idx="1266">
                  <c:v>9.1883601019999983E-2</c:v>
                </c:pt>
                <c:pt idx="1267">
                  <c:v>9.1652275390000065E-2</c:v>
                </c:pt>
                <c:pt idx="1268">
                  <c:v>9.594883896000006E-2</c:v>
                </c:pt>
                <c:pt idx="1269">
                  <c:v>9.6151010460000047E-2</c:v>
                </c:pt>
                <c:pt idx="1270">
                  <c:v>9.6159019840000026E-2</c:v>
                </c:pt>
                <c:pt idx="1271">
                  <c:v>9.5975802610000049E-2</c:v>
                </c:pt>
                <c:pt idx="1272">
                  <c:v>9.4117836430000032E-2</c:v>
                </c:pt>
                <c:pt idx="1273">
                  <c:v>9.404045470000004E-2</c:v>
                </c:pt>
                <c:pt idx="1274">
                  <c:v>9.402465201000007E-2</c:v>
                </c:pt>
                <c:pt idx="1275">
                  <c:v>9.3951919450000046E-2</c:v>
                </c:pt>
                <c:pt idx="1276">
                  <c:v>9.4921850930000065E-2</c:v>
                </c:pt>
                <c:pt idx="1277">
                  <c:v>9.4750226810000046E-2</c:v>
                </c:pt>
                <c:pt idx="1278">
                  <c:v>9.4985575750000065E-2</c:v>
                </c:pt>
                <c:pt idx="1279">
                  <c:v>9.5195287240000023E-2</c:v>
                </c:pt>
                <c:pt idx="1280">
                  <c:v>9.3817429020000051E-2</c:v>
                </c:pt>
                <c:pt idx="1281">
                  <c:v>9.3941727050000007E-2</c:v>
                </c:pt>
                <c:pt idx="1282">
                  <c:v>9.4157145690000096E-2</c:v>
                </c:pt>
                <c:pt idx="1283">
                  <c:v>9.4374091690000037E-2</c:v>
                </c:pt>
                <c:pt idx="1284">
                  <c:v>9.5170901490000029E-2</c:v>
                </c:pt>
                <c:pt idx="1285">
                  <c:v>9.5440023910000046E-2</c:v>
                </c:pt>
                <c:pt idx="1286">
                  <c:v>9.5372804770000028E-2</c:v>
                </c:pt>
                <c:pt idx="1287">
                  <c:v>9.5355064940000081E-2</c:v>
                </c:pt>
                <c:pt idx="1288">
                  <c:v>9.4624371600000076E-2</c:v>
                </c:pt>
                <c:pt idx="1289">
                  <c:v>9.4762535160000064E-2</c:v>
                </c:pt>
                <c:pt idx="1290">
                  <c:v>9.4646581780000058E-2</c:v>
                </c:pt>
                <c:pt idx="1291">
                  <c:v>9.4684266820000057E-2</c:v>
                </c:pt>
                <c:pt idx="1292">
                  <c:v>9.433783717000005E-2</c:v>
                </c:pt>
                <c:pt idx="1293">
                  <c:v>9.4324686890000037E-2</c:v>
                </c:pt>
                <c:pt idx="1294">
                  <c:v>9.4097704960000042E-2</c:v>
                </c:pt>
                <c:pt idx="1295">
                  <c:v>9.3801641240000039E-2</c:v>
                </c:pt>
                <c:pt idx="1296">
                  <c:v>9.1862128450000038E-2</c:v>
                </c:pt>
                <c:pt idx="1297">
                  <c:v>9.211680419000004E-2</c:v>
                </c:pt>
                <c:pt idx="1298">
                  <c:v>9.2189618719999991E-2</c:v>
                </c:pt>
                <c:pt idx="1299">
                  <c:v>9.2125245700000052E-2</c:v>
                </c:pt>
                <c:pt idx="1300">
                  <c:v>9.2073881400000002E-2</c:v>
                </c:pt>
                <c:pt idx="1301">
                  <c:v>9.2501440420000039E-2</c:v>
                </c:pt>
                <c:pt idx="1302">
                  <c:v>9.2650459480000058E-2</c:v>
                </c:pt>
                <c:pt idx="1303">
                  <c:v>9.2253790570000008E-2</c:v>
                </c:pt>
                <c:pt idx="1304">
                  <c:v>9.4724619160000079E-2</c:v>
                </c:pt>
                <c:pt idx="1305">
                  <c:v>9.4885127020000029E-2</c:v>
                </c:pt>
                <c:pt idx="1306">
                  <c:v>9.4712273550000031E-2</c:v>
                </c:pt>
                <c:pt idx="1307">
                  <c:v>9.4854758450000076E-2</c:v>
                </c:pt>
                <c:pt idx="1308">
                  <c:v>9.3435430300000052E-2</c:v>
                </c:pt>
                <c:pt idx="1309">
                  <c:v>9.3359970820000054E-2</c:v>
                </c:pt>
                <c:pt idx="1310">
                  <c:v>9.3485714269999992E-2</c:v>
                </c:pt>
                <c:pt idx="1311">
                  <c:v>9.3200625250000058E-2</c:v>
                </c:pt>
                <c:pt idx="1312">
                  <c:v>9.1848285270000024E-2</c:v>
                </c:pt>
                <c:pt idx="1313">
                  <c:v>9.1620804140000095E-2</c:v>
                </c:pt>
                <c:pt idx="1314">
                  <c:v>9.2051291240000027E-2</c:v>
                </c:pt>
                <c:pt idx="1315">
                  <c:v>9.1761597760000035E-2</c:v>
                </c:pt>
                <c:pt idx="1316">
                  <c:v>9.4417372120000065E-2</c:v>
                </c:pt>
                <c:pt idx="1317">
                  <c:v>9.4463446510000035E-2</c:v>
                </c:pt>
                <c:pt idx="1318">
                  <c:v>9.4492377110000039E-2</c:v>
                </c:pt>
                <c:pt idx="1319">
                  <c:v>9.4355539750000064E-2</c:v>
                </c:pt>
                <c:pt idx="1320">
                  <c:v>9.4332226880000022E-2</c:v>
                </c:pt>
                <c:pt idx="1321">
                  <c:v>9.4356567930000065E-2</c:v>
                </c:pt>
                <c:pt idx="1322">
                  <c:v>9.4436102880000039E-2</c:v>
                </c:pt>
                <c:pt idx="1323">
                  <c:v>9.4436102880000039E-2</c:v>
                </c:pt>
                <c:pt idx="1324">
                  <c:v>9.4292470580000065E-2</c:v>
                </c:pt>
                <c:pt idx="1325">
                  <c:v>9.4644860690000096E-2</c:v>
                </c:pt>
                <c:pt idx="1326">
                  <c:v>9.4717332490000056E-2</c:v>
                </c:pt>
                <c:pt idx="1327">
                  <c:v>9.4742895430000071E-2</c:v>
                </c:pt>
                <c:pt idx="1328">
                  <c:v>9.4140657550000006E-2</c:v>
                </c:pt>
                <c:pt idx="1329">
                  <c:v>9.3854965040000113E-2</c:v>
                </c:pt>
                <c:pt idx="1330">
                  <c:v>9.4198310150000075E-2</c:v>
                </c:pt>
                <c:pt idx="1331">
                  <c:v>9.3984538090000042E-2</c:v>
                </c:pt>
                <c:pt idx="1332">
                  <c:v>9.4059036440000035E-2</c:v>
                </c:pt>
                <c:pt idx="1333">
                  <c:v>9.4089010130000025E-2</c:v>
                </c:pt>
                <c:pt idx="1334">
                  <c:v>9.3822562470000093E-2</c:v>
                </c:pt>
                <c:pt idx="1335">
                  <c:v>9.3853892160000105E-2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'Lambda 2ug kinetic run 0530 (2)'!$G$2</c:f>
              <c:strCache>
                <c:ptCount val="1"/>
                <c:pt idx="0">
                  <c:v>Buffer Blk</c:v>
                </c:pt>
              </c:strCache>
            </c:strRef>
          </c:tx>
          <c:spPr>
            <a:ln w="22225">
              <a:solidFill>
                <a:srgbClr val="0066FF"/>
              </a:solidFill>
            </a:ln>
          </c:spPr>
          <c:marker>
            <c:symbol val="none"/>
          </c:marker>
          <c:xVal>
            <c:numRef>
              <c:f>'Lambda 2ug kinetic run 0530 (2)'!$E$3:$E$1338</c:f>
              <c:numCache>
                <c:formatCode>General</c:formatCode>
                <c:ptCount val="1336"/>
                <c:pt idx="0">
                  <c:v>7.9166673120000058E-2</c:v>
                </c:pt>
                <c:pt idx="1">
                  <c:v>8.7500005960000071E-2</c:v>
                </c:pt>
                <c:pt idx="2">
                  <c:v>9.5833338800000029E-2</c:v>
                </c:pt>
                <c:pt idx="3">
                  <c:v>0.10416667160000004</c:v>
                </c:pt>
                <c:pt idx="4">
                  <c:v>0.2125000209</c:v>
                </c:pt>
                <c:pt idx="5">
                  <c:v>0.22083334620000006</c:v>
                </c:pt>
                <c:pt idx="6">
                  <c:v>0.22916668650000008</c:v>
                </c:pt>
                <c:pt idx="7">
                  <c:v>0.2375000119</c:v>
                </c:pt>
                <c:pt idx="8">
                  <c:v>0.35416668650000011</c:v>
                </c:pt>
                <c:pt idx="9">
                  <c:v>0.36250004170000011</c:v>
                </c:pt>
                <c:pt idx="10">
                  <c:v>0.37083336710000014</c:v>
                </c:pt>
                <c:pt idx="11">
                  <c:v>0.37916669250000012</c:v>
                </c:pt>
                <c:pt idx="12">
                  <c:v>0.48750004170000011</c:v>
                </c:pt>
                <c:pt idx="13">
                  <c:v>0.49583336710000014</c:v>
                </c:pt>
                <c:pt idx="14">
                  <c:v>0.50416672229999981</c:v>
                </c:pt>
                <c:pt idx="15">
                  <c:v>0.51250004769999991</c:v>
                </c:pt>
                <c:pt idx="16">
                  <c:v>0.62083339689999995</c:v>
                </c:pt>
                <c:pt idx="17">
                  <c:v>0.62916672230000004</c:v>
                </c:pt>
                <c:pt idx="18">
                  <c:v>0.63750004770000002</c:v>
                </c:pt>
                <c:pt idx="19">
                  <c:v>0.64583337310000022</c:v>
                </c:pt>
                <c:pt idx="20">
                  <c:v>0.75416672230000004</c:v>
                </c:pt>
                <c:pt idx="21">
                  <c:v>0.76250004770000002</c:v>
                </c:pt>
                <c:pt idx="22">
                  <c:v>0.7708333731</c:v>
                </c:pt>
                <c:pt idx="23">
                  <c:v>0.7791667580999998</c:v>
                </c:pt>
                <c:pt idx="24">
                  <c:v>0.89583337310000022</c:v>
                </c:pt>
                <c:pt idx="25">
                  <c:v>0.9041667580999998</c:v>
                </c:pt>
                <c:pt idx="26">
                  <c:v>0.91250008339999999</c:v>
                </c:pt>
                <c:pt idx="27">
                  <c:v>0.92083340879999998</c:v>
                </c:pt>
                <c:pt idx="28">
                  <c:v>1.0291666979999992</c:v>
                </c:pt>
                <c:pt idx="29">
                  <c:v>1.0375000240000001</c:v>
                </c:pt>
                <c:pt idx="30">
                  <c:v>1.0458333489999996</c:v>
                </c:pt>
                <c:pt idx="31">
                  <c:v>1.0541666749999998</c:v>
                </c:pt>
                <c:pt idx="32">
                  <c:v>1.1625000240000005</c:v>
                </c:pt>
                <c:pt idx="33">
                  <c:v>1.170833349</c:v>
                </c:pt>
                <c:pt idx="34">
                  <c:v>1.1791666749999998</c:v>
                </c:pt>
                <c:pt idx="35">
                  <c:v>1.1875</c:v>
                </c:pt>
                <c:pt idx="36">
                  <c:v>1.2958334679999997</c:v>
                </c:pt>
                <c:pt idx="37">
                  <c:v>1.3041667939999995</c:v>
                </c:pt>
                <c:pt idx="38">
                  <c:v>1.3125001190000001</c:v>
                </c:pt>
                <c:pt idx="39">
                  <c:v>1.3208334449999999</c:v>
                </c:pt>
                <c:pt idx="40">
                  <c:v>1.4375001189999996</c:v>
                </c:pt>
                <c:pt idx="41">
                  <c:v>1.4458334449999994</c:v>
                </c:pt>
                <c:pt idx="42">
                  <c:v>1.4541667699999998</c:v>
                </c:pt>
                <c:pt idx="43">
                  <c:v>1.4625000949999998</c:v>
                </c:pt>
                <c:pt idx="44">
                  <c:v>1.5708334449999999</c:v>
                </c:pt>
                <c:pt idx="45">
                  <c:v>1.5791667699999998</c:v>
                </c:pt>
                <c:pt idx="46">
                  <c:v>1.5875000949999998</c:v>
                </c:pt>
                <c:pt idx="47">
                  <c:v>1.595833421</c:v>
                </c:pt>
                <c:pt idx="48">
                  <c:v>1.712500095</c:v>
                </c:pt>
                <c:pt idx="49">
                  <c:v>1.7208334210000005</c:v>
                </c:pt>
                <c:pt idx="50">
                  <c:v>1.729166746</c:v>
                </c:pt>
                <c:pt idx="51">
                  <c:v>1.737500072</c:v>
                </c:pt>
                <c:pt idx="52">
                  <c:v>1.8375000949999998</c:v>
                </c:pt>
                <c:pt idx="53">
                  <c:v>1.845833421</c:v>
                </c:pt>
                <c:pt idx="54">
                  <c:v>1.854166746</c:v>
                </c:pt>
                <c:pt idx="55">
                  <c:v>1.862500072</c:v>
                </c:pt>
                <c:pt idx="56">
                  <c:v>1.9791667459999995</c:v>
                </c:pt>
                <c:pt idx="57">
                  <c:v>1.9875000719999998</c:v>
                </c:pt>
                <c:pt idx="58">
                  <c:v>1.9958335159999996</c:v>
                </c:pt>
                <c:pt idx="59">
                  <c:v>2.0041668420000009</c:v>
                </c:pt>
                <c:pt idx="60">
                  <c:v>2.1125001909999992</c:v>
                </c:pt>
                <c:pt idx="61">
                  <c:v>2.1208333970000002</c:v>
                </c:pt>
                <c:pt idx="62">
                  <c:v>2.1291668420000009</c:v>
                </c:pt>
                <c:pt idx="63">
                  <c:v>2.137500048000001</c:v>
                </c:pt>
                <c:pt idx="64">
                  <c:v>2.2541666030000003</c:v>
                </c:pt>
                <c:pt idx="65">
                  <c:v>2.262500048000001</c:v>
                </c:pt>
                <c:pt idx="66">
                  <c:v>2.2708332540000002</c:v>
                </c:pt>
                <c:pt idx="67">
                  <c:v>2.279166698</c:v>
                </c:pt>
                <c:pt idx="68">
                  <c:v>2.3791666029999998</c:v>
                </c:pt>
                <c:pt idx="69">
                  <c:v>2.387500048000001</c:v>
                </c:pt>
                <c:pt idx="70">
                  <c:v>2.3958332539999998</c:v>
                </c:pt>
                <c:pt idx="71">
                  <c:v>2.404166698</c:v>
                </c:pt>
                <c:pt idx="72">
                  <c:v>2.520833492</c:v>
                </c:pt>
                <c:pt idx="73">
                  <c:v>2.5291669369999998</c:v>
                </c:pt>
                <c:pt idx="74">
                  <c:v>2.5375001430000004</c:v>
                </c:pt>
                <c:pt idx="75">
                  <c:v>2.5458335880000007</c:v>
                </c:pt>
                <c:pt idx="76">
                  <c:v>2.6541669369999998</c:v>
                </c:pt>
                <c:pt idx="77">
                  <c:v>2.6625001430000004</c:v>
                </c:pt>
                <c:pt idx="78">
                  <c:v>2.6708335880000007</c:v>
                </c:pt>
                <c:pt idx="79">
                  <c:v>2.6791670320000001</c:v>
                </c:pt>
                <c:pt idx="80">
                  <c:v>2.7958335880000007</c:v>
                </c:pt>
                <c:pt idx="81">
                  <c:v>2.8041670320000001</c:v>
                </c:pt>
                <c:pt idx="82">
                  <c:v>2.8125002379999997</c:v>
                </c:pt>
                <c:pt idx="83">
                  <c:v>2.8208336829999996</c:v>
                </c:pt>
                <c:pt idx="84">
                  <c:v>2.9208335880000007</c:v>
                </c:pt>
                <c:pt idx="85">
                  <c:v>2.9291670320000001</c:v>
                </c:pt>
                <c:pt idx="86">
                  <c:v>2.9375002380000002</c:v>
                </c:pt>
                <c:pt idx="87">
                  <c:v>2.9458336829999996</c:v>
                </c:pt>
                <c:pt idx="88">
                  <c:v>3.0625002380000002</c:v>
                </c:pt>
                <c:pt idx="89">
                  <c:v>3.0708336829999996</c:v>
                </c:pt>
                <c:pt idx="90">
                  <c:v>3.0791668890000001</c:v>
                </c:pt>
                <c:pt idx="91">
                  <c:v>3.087500334</c:v>
                </c:pt>
                <c:pt idx="92">
                  <c:v>3.1958336829999996</c:v>
                </c:pt>
                <c:pt idx="93">
                  <c:v>3.2041668890000001</c:v>
                </c:pt>
                <c:pt idx="94">
                  <c:v>3.2125003339999991</c:v>
                </c:pt>
                <c:pt idx="95">
                  <c:v>3.220833540000001</c:v>
                </c:pt>
                <c:pt idx="96">
                  <c:v>3.3375003339999991</c:v>
                </c:pt>
                <c:pt idx="97">
                  <c:v>3.3458335400000001</c:v>
                </c:pt>
                <c:pt idx="98">
                  <c:v>3.3541669849999991</c:v>
                </c:pt>
                <c:pt idx="99">
                  <c:v>3.3625001909999992</c:v>
                </c:pt>
                <c:pt idx="100">
                  <c:v>3.4708335400000001</c:v>
                </c:pt>
                <c:pt idx="101">
                  <c:v>3.4791669849999991</c:v>
                </c:pt>
                <c:pt idx="102">
                  <c:v>3.4875001910000001</c:v>
                </c:pt>
                <c:pt idx="103">
                  <c:v>3.495833634999999</c:v>
                </c:pt>
                <c:pt idx="104">
                  <c:v>3.604166985</c:v>
                </c:pt>
                <c:pt idx="105">
                  <c:v>3.6125001909999992</c:v>
                </c:pt>
                <c:pt idx="106">
                  <c:v>3.6208336349999999</c:v>
                </c:pt>
                <c:pt idx="107">
                  <c:v>3.6291668420000009</c:v>
                </c:pt>
                <c:pt idx="108">
                  <c:v>3.7375001910000001</c:v>
                </c:pt>
                <c:pt idx="109">
                  <c:v>3.7458336349999999</c:v>
                </c:pt>
                <c:pt idx="110">
                  <c:v>3.7541668420000009</c:v>
                </c:pt>
                <c:pt idx="111">
                  <c:v>3.7625002860000007</c:v>
                </c:pt>
                <c:pt idx="112">
                  <c:v>3.8791668420000001</c:v>
                </c:pt>
                <c:pt idx="113">
                  <c:v>3.8875002860000007</c:v>
                </c:pt>
                <c:pt idx="114">
                  <c:v>3.8958334919999991</c:v>
                </c:pt>
                <c:pt idx="115">
                  <c:v>3.9041669369999998</c:v>
                </c:pt>
                <c:pt idx="116">
                  <c:v>4.0125002859999981</c:v>
                </c:pt>
                <c:pt idx="117">
                  <c:v>4.0208334920000004</c:v>
                </c:pt>
                <c:pt idx="118">
                  <c:v>4.029166698</c:v>
                </c:pt>
                <c:pt idx="119">
                  <c:v>4.0375003810000001</c:v>
                </c:pt>
                <c:pt idx="120">
                  <c:v>4.1458334920000004</c:v>
                </c:pt>
                <c:pt idx="121">
                  <c:v>4.1541666979999974</c:v>
                </c:pt>
                <c:pt idx="122">
                  <c:v>4.1625003809999974</c:v>
                </c:pt>
                <c:pt idx="123">
                  <c:v>4.170833587999998</c:v>
                </c:pt>
                <c:pt idx="124">
                  <c:v>4.2791666980000018</c:v>
                </c:pt>
                <c:pt idx="125">
                  <c:v>4.2874999049999998</c:v>
                </c:pt>
                <c:pt idx="126">
                  <c:v>4.2958331110000003</c:v>
                </c:pt>
                <c:pt idx="127">
                  <c:v>4.3041667940000004</c:v>
                </c:pt>
                <c:pt idx="128">
                  <c:v>4.4208331110000003</c:v>
                </c:pt>
                <c:pt idx="129">
                  <c:v>4.4291667940000021</c:v>
                </c:pt>
                <c:pt idx="130">
                  <c:v>4.4375</c:v>
                </c:pt>
                <c:pt idx="131">
                  <c:v>4.4458332059999996</c:v>
                </c:pt>
                <c:pt idx="132">
                  <c:v>4.5541667940000004</c:v>
                </c:pt>
                <c:pt idx="133">
                  <c:v>4.5624999999999982</c:v>
                </c:pt>
                <c:pt idx="134">
                  <c:v>4.5708332059999996</c:v>
                </c:pt>
                <c:pt idx="135">
                  <c:v>4.5791668889999997</c:v>
                </c:pt>
                <c:pt idx="136">
                  <c:v>4.6874999999999982</c:v>
                </c:pt>
                <c:pt idx="137">
                  <c:v>4.6958332059999979</c:v>
                </c:pt>
                <c:pt idx="138">
                  <c:v>4.7041668889999979</c:v>
                </c:pt>
                <c:pt idx="139">
                  <c:v>4.7125000950000002</c:v>
                </c:pt>
                <c:pt idx="140">
                  <c:v>4.8208332059999979</c:v>
                </c:pt>
                <c:pt idx="141">
                  <c:v>4.8291668889999979</c:v>
                </c:pt>
                <c:pt idx="142">
                  <c:v>4.8375000950000002</c:v>
                </c:pt>
                <c:pt idx="143">
                  <c:v>4.845833302</c:v>
                </c:pt>
                <c:pt idx="144">
                  <c:v>4.9625005719999962</c:v>
                </c:pt>
                <c:pt idx="145">
                  <c:v>4.9708337780000003</c:v>
                </c:pt>
                <c:pt idx="146">
                  <c:v>4.9791669850000035</c:v>
                </c:pt>
                <c:pt idx="147">
                  <c:v>4.9875006679999974</c:v>
                </c:pt>
                <c:pt idx="148">
                  <c:v>5.0958337779999976</c:v>
                </c:pt>
                <c:pt idx="149">
                  <c:v>5.104166985</c:v>
                </c:pt>
                <c:pt idx="150">
                  <c:v>5.1125006679999956</c:v>
                </c:pt>
                <c:pt idx="151">
                  <c:v>5.1208338739999961</c:v>
                </c:pt>
                <c:pt idx="152">
                  <c:v>5.2375006679999974</c:v>
                </c:pt>
                <c:pt idx="153">
                  <c:v>5.2458338739999979</c:v>
                </c:pt>
                <c:pt idx="154">
                  <c:v>5.2541670800000002</c:v>
                </c:pt>
                <c:pt idx="155">
                  <c:v>5.2625002859999981</c:v>
                </c:pt>
                <c:pt idx="156">
                  <c:v>5.3625006679999956</c:v>
                </c:pt>
                <c:pt idx="157">
                  <c:v>5.3708338739999979</c:v>
                </c:pt>
                <c:pt idx="158">
                  <c:v>5.379167080000002</c:v>
                </c:pt>
                <c:pt idx="159">
                  <c:v>5.3875002859999981</c:v>
                </c:pt>
                <c:pt idx="160">
                  <c:v>5.5041670800000002</c:v>
                </c:pt>
                <c:pt idx="161">
                  <c:v>5.5125002859999981</c:v>
                </c:pt>
                <c:pt idx="162">
                  <c:v>5.5208339689999963</c:v>
                </c:pt>
                <c:pt idx="163">
                  <c:v>5.5291671750000004</c:v>
                </c:pt>
                <c:pt idx="164">
                  <c:v>5.6375002859999981</c:v>
                </c:pt>
                <c:pt idx="165">
                  <c:v>5.6458339689999963</c:v>
                </c:pt>
                <c:pt idx="166">
                  <c:v>5.6541671749999987</c:v>
                </c:pt>
                <c:pt idx="167">
                  <c:v>5.6625003809999974</c:v>
                </c:pt>
                <c:pt idx="168">
                  <c:v>5.7791671750000022</c:v>
                </c:pt>
                <c:pt idx="169">
                  <c:v>5.7875003810000001</c:v>
                </c:pt>
                <c:pt idx="170">
                  <c:v>5.7958340639999975</c:v>
                </c:pt>
                <c:pt idx="171">
                  <c:v>5.8041672709999963</c:v>
                </c:pt>
                <c:pt idx="172">
                  <c:v>5.9125003810000001</c:v>
                </c:pt>
                <c:pt idx="173">
                  <c:v>5.9208340639999975</c:v>
                </c:pt>
                <c:pt idx="174">
                  <c:v>5.9291672709999981</c:v>
                </c:pt>
                <c:pt idx="175">
                  <c:v>5.9375004769999986</c:v>
                </c:pt>
                <c:pt idx="176">
                  <c:v>6.0458340639999975</c:v>
                </c:pt>
                <c:pt idx="177">
                  <c:v>6.0541672709999963</c:v>
                </c:pt>
                <c:pt idx="178">
                  <c:v>6.0625004769999968</c:v>
                </c:pt>
                <c:pt idx="179">
                  <c:v>6.0708336830000018</c:v>
                </c:pt>
                <c:pt idx="180">
                  <c:v>6.1791672709999981</c:v>
                </c:pt>
                <c:pt idx="181">
                  <c:v>6.1875004769999968</c:v>
                </c:pt>
                <c:pt idx="182">
                  <c:v>6.195833683</c:v>
                </c:pt>
                <c:pt idx="183">
                  <c:v>6.2041673659999983</c:v>
                </c:pt>
                <c:pt idx="184">
                  <c:v>6.320833683</c:v>
                </c:pt>
                <c:pt idx="185">
                  <c:v>6.3291673659999983</c:v>
                </c:pt>
                <c:pt idx="186">
                  <c:v>6.3375005719999962</c:v>
                </c:pt>
                <c:pt idx="187">
                  <c:v>6.3458337779999976</c:v>
                </c:pt>
                <c:pt idx="188">
                  <c:v>6.4458336830000018</c:v>
                </c:pt>
                <c:pt idx="189">
                  <c:v>6.4541673659999983</c:v>
                </c:pt>
                <c:pt idx="190">
                  <c:v>6.4625005719999962</c:v>
                </c:pt>
                <c:pt idx="191">
                  <c:v>6.4708337780000003</c:v>
                </c:pt>
                <c:pt idx="192">
                  <c:v>6.5875005719999962</c:v>
                </c:pt>
                <c:pt idx="193">
                  <c:v>6.5958337779999976</c:v>
                </c:pt>
                <c:pt idx="194">
                  <c:v>6.604166985</c:v>
                </c:pt>
                <c:pt idx="195">
                  <c:v>6.6125006679999956</c:v>
                </c:pt>
                <c:pt idx="196">
                  <c:v>6.7208337779999976</c:v>
                </c:pt>
                <c:pt idx="197">
                  <c:v>6.7291669850000018</c:v>
                </c:pt>
                <c:pt idx="198">
                  <c:v>6.7375006679999974</c:v>
                </c:pt>
                <c:pt idx="199">
                  <c:v>6.7458338739999979</c:v>
                </c:pt>
                <c:pt idx="200">
                  <c:v>6.8625006679999956</c:v>
                </c:pt>
                <c:pt idx="201">
                  <c:v>6.8708338739999979</c:v>
                </c:pt>
                <c:pt idx="202">
                  <c:v>6.879167080000002</c:v>
                </c:pt>
                <c:pt idx="203">
                  <c:v>6.8875002859999981</c:v>
                </c:pt>
                <c:pt idx="204">
                  <c:v>6.9875006679999974</c:v>
                </c:pt>
                <c:pt idx="205">
                  <c:v>6.9958338739999979</c:v>
                </c:pt>
                <c:pt idx="206">
                  <c:v>7.0041670800000002</c:v>
                </c:pt>
                <c:pt idx="207">
                  <c:v>7.0125002859999981</c:v>
                </c:pt>
                <c:pt idx="208">
                  <c:v>7.1291670800000002</c:v>
                </c:pt>
                <c:pt idx="209">
                  <c:v>7.1375002859999981</c:v>
                </c:pt>
                <c:pt idx="210">
                  <c:v>7.1458339689999963</c:v>
                </c:pt>
                <c:pt idx="211">
                  <c:v>7.1541671749999987</c:v>
                </c:pt>
                <c:pt idx="212">
                  <c:v>7.2625002859999981</c:v>
                </c:pt>
                <c:pt idx="213">
                  <c:v>7.2708339689999981</c:v>
                </c:pt>
                <c:pt idx="214">
                  <c:v>7.2791671750000022</c:v>
                </c:pt>
                <c:pt idx="215">
                  <c:v>7.2875003810000001</c:v>
                </c:pt>
                <c:pt idx="216">
                  <c:v>7.4041671750000004</c:v>
                </c:pt>
                <c:pt idx="217">
                  <c:v>7.4125003810000001</c:v>
                </c:pt>
                <c:pt idx="218">
                  <c:v>7.4208340639999975</c:v>
                </c:pt>
                <c:pt idx="219">
                  <c:v>7.4291672709999981</c:v>
                </c:pt>
                <c:pt idx="220">
                  <c:v>7.5375003810000001</c:v>
                </c:pt>
                <c:pt idx="221">
                  <c:v>7.5458340639999975</c:v>
                </c:pt>
                <c:pt idx="222">
                  <c:v>7.5541672709999963</c:v>
                </c:pt>
                <c:pt idx="223">
                  <c:v>7.5625004769999968</c:v>
                </c:pt>
                <c:pt idx="224">
                  <c:v>7.6708340639999975</c:v>
                </c:pt>
                <c:pt idx="225">
                  <c:v>7.6791672709999981</c:v>
                </c:pt>
                <c:pt idx="226">
                  <c:v>7.6875004769999968</c:v>
                </c:pt>
                <c:pt idx="227">
                  <c:v>7.695833683</c:v>
                </c:pt>
                <c:pt idx="228">
                  <c:v>7.8041672709999963</c:v>
                </c:pt>
                <c:pt idx="229">
                  <c:v>7.8125004769999968</c:v>
                </c:pt>
                <c:pt idx="230">
                  <c:v>7.820833683</c:v>
                </c:pt>
                <c:pt idx="231">
                  <c:v>7.8291673659999983</c:v>
                </c:pt>
                <c:pt idx="232">
                  <c:v>7.9458336830000018</c:v>
                </c:pt>
                <c:pt idx="233">
                  <c:v>7.9541673659999983</c:v>
                </c:pt>
                <c:pt idx="234">
                  <c:v>7.9625005719999962</c:v>
                </c:pt>
                <c:pt idx="235">
                  <c:v>7.9708337780000003</c:v>
                </c:pt>
                <c:pt idx="236">
                  <c:v>8.0708341600000004</c:v>
                </c:pt>
                <c:pt idx="237">
                  <c:v>8.0791673660000001</c:v>
                </c:pt>
                <c:pt idx="238">
                  <c:v>8.0875005720000033</c:v>
                </c:pt>
                <c:pt idx="239">
                  <c:v>8.0958337780000029</c:v>
                </c:pt>
                <c:pt idx="240">
                  <c:v>8.2125005720000033</c:v>
                </c:pt>
                <c:pt idx="241">
                  <c:v>8.2208337779999994</c:v>
                </c:pt>
                <c:pt idx="242">
                  <c:v>8.2291669850000009</c:v>
                </c:pt>
                <c:pt idx="243">
                  <c:v>8.2375001909999988</c:v>
                </c:pt>
                <c:pt idx="244">
                  <c:v>8.3458337780000029</c:v>
                </c:pt>
                <c:pt idx="245">
                  <c:v>8.3541669850000027</c:v>
                </c:pt>
                <c:pt idx="246">
                  <c:v>8.3625001910000041</c:v>
                </c:pt>
                <c:pt idx="247">
                  <c:v>8.3708333970000037</c:v>
                </c:pt>
                <c:pt idx="248">
                  <c:v>8.4875001910000005</c:v>
                </c:pt>
                <c:pt idx="249">
                  <c:v>8.4958333970000037</c:v>
                </c:pt>
                <c:pt idx="250">
                  <c:v>8.5041675570000006</c:v>
                </c:pt>
                <c:pt idx="251">
                  <c:v>8.5125007630000002</c:v>
                </c:pt>
                <c:pt idx="252">
                  <c:v>8.6208333970000002</c:v>
                </c:pt>
                <c:pt idx="253">
                  <c:v>8.6291666029999998</c:v>
                </c:pt>
                <c:pt idx="254">
                  <c:v>8.637499809000003</c:v>
                </c:pt>
                <c:pt idx="255">
                  <c:v>8.6458330150000027</c:v>
                </c:pt>
                <c:pt idx="256">
                  <c:v>8.7541666029999998</c:v>
                </c:pt>
                <c:pt idx="257">
                  <c:v>8.7624998090000066</c:v>
                </c:pt>
                <c:pt idx="258">
                  <c:v>8.7708330150000027</c:v>
                </c:pt>
                <c:pt idx="259">
                  <c:v>8.7791662220000006</c:v>
                </c:pt>
                <c:pt idx="260">
                  <c:v>8.8874998090000066</c:v>
                </c:pt>
                <c:pt idx="261">
                  <c:v>8.8958330150000045</c:v>
                </c:pt>
                <c:pt idx="262">
                  <c:v>8.9041662220000006</c:v>
                </c:pt>
                <c:pt idx="263">
                  <c:v>8.9125003810000027</c:v>
                </c:pt>
                <c:pt idx="264">
                  <c:v>9.0291662220000006</c:v>
                </c:pt>
                <c:pt idx="265">
                  <c:v>9.0375003809999992</c:v>
                </c:pt>
                <c:pt idx="266">
                  <c:v>9.0458335880000007</c:v>
                </c:pt>
                <c:pt idx="267">
                  <c:v>9.0541667940000004</c:v>
                </c:pt>
                <c:pt idx="268">
                  <c:v>9.1625003810000027</c:v>
                </c:pt>
                <c:pt idx="269">
                  <c:v>9.1708335880000007</c:v>
                </c:pt>
                <c:pt idx="270">
                  <c:v>9.1791667940000004</c:v>
                </c:pt>
                <c:pt idx="271">
                  <c:v>9.1875</c:v>
                </c:pt>
                <c:pt idx="272">
                  <c:v>9.2958335880000007</c:v>
                </c:pt>
                <c:pt idx="273">
                  <c:v>9.3041667940000004</c:v>
                </c:pt>
                <c:pt idx="274">
                  <c:v>9.3125000000000036</c:v>
                </c:pt>
                <c:pt idx="275">
                  <c:v>9.3208332060000032</c:v>
                </c:pt>
                <c:pt idx="276">
                  <c:v>9.4291667940000004</c:v>
                </c:pt>
                <c:pt idx="277">
                  <c:v>9.4375</c:v>
                </c:pt>
                <c:pt idx="278">
                  <c:v>9.4458332060000032</c:v>
                </c:pt>
                <c:pt idx="279">
                  <c:v>9.4541664120000029</c:v>
                </c:pt>
                <c:pt idx="280">
                  <c:v>9.5708332060000032</c:v>
                </c:pt>
                <c:pt idx="281">
                  <c:v>9.5791664120000029</c:v>
                </c:pt>
                <c:pt idx="282">
                  <c:v>9.5874996190000044</c:v>
                </c:pt>
                <c:pt idx="283">
                  <c:v>9.5958337780000029</c:v>
                </c:pt>
                <c:pt idx="284">
                  <c:v>9.7041664119999993</c:v>
                </c:pt>
                <c:pt idx="285">
                  <c:v>9.7124996190000044</c:v>
                </c:pt>
                <c:pt idx="286">
                  <c:v>9.7208337779999994</c:v>
                </c:pt>
                <c:pt idx="287">
                  <c:v>9.7291669850000009</c:v>
                </c:pt>
                <c:pt idx="288">
                  <c:v>9.8375005720000033</c:v>
                </c:pt>
                <c:pt idx="289">
                  <c:v>9.8458347320000055</c:v>
                </c:pt>
                <c:pt idx="290">
                  <c:v>9.8541679380000033</c:v>
                </c:pt>
                <c:pt idx="291">
                  <c:v>9.862501144000003</c:v>
                </c:pt>
                <c:pt idx="292">
                  <c:v>9.9708347320000055</c:v>
                </c:pt>
                <c:pt idx="293">
                  <c:v>9.9791679380000033</c:v>
                </c:pt>
                <c:pt idx="294">
                  <c:v>9.9875011439999994</c:v>
                </c:pt>
                <c:pt idx="295">
                  <c:v>9.9958343510000045</c:v>
                </c:pt>
                <c:pt idx="296">
                  <c:v>10.112501140000001</c:v>
                </c:pt>
                <c:pt idx="297">
                  <c:v>10.120834350000004</c:v>
                </c:pt>
                <c:pt idx="298">
                  <c:v>10.129167560000001</c:v>
                </c:pt>
                <c:pt idx="299">
                  <c:v>10.13750076</c:v>
                </c:pt>
                <c:pt idx="300">
                  <c:v>10.245834350000004</c:v>
                </c:pt>
                <c:pt idx="301">
                  <c:v>10.254167560000001</c:v>
                </c:pt>
                <c:pt idx="302">
                  <c:v>10.26250076</c:v>
                </c:pt>
                <c:pt idx="303">
                  <c:v>10.27083397</c:v>
                </c:pt>
                <c:pt idx="304">
                  <c:v>10.379167560000004</c:v>
                </c:pt>
                <c:pt idx="305">
                  <c:v>10.38750076</c:v>
                </c:pt>
                <c:pt idx="306">
                  <c:v>10.395833970000004</c:v>
                </c:pt>
                <c:pt idx="307">
                  <c:v>10.404168129999999</c:v>
                </c:pt>
                <c:pt idx="308">
                  <c:v>10.51250076</c:v>
                </c:pt>
                <c:pt idx="309">
                  <c:v>10.52083397</c:v>
                </c:pt>
                <c:pt idx="310">
                  <c:v>10.529168129999999</c:v>
                </c:pt>
                <c:pt idx="311">
                  <c:v>10.53750134</c:v>
                </c:pt>
                <c:pt idx="312">
                  <c:v>10.654168129999999</c:v>
                </c:pt>
                <c:pt idx="313">
                  <c:v>10.66250134</c:v>
                </c:pt>
                <c:pt idx="314">
                  <c:v>10.670834540000003</c:v>
                </c:pt>
                <c:pt idx="315">
                  <c:v>10.67916775</c:v>
                </c:pt>
                <c:pt idx="316">
                  <c:v>10.78750134</c:v>
                </c:pt>
                <c:pt idx="317">
                  <c:v>10.795834540000003</c:v>
                </c:pt>
                <c:pt idx="318">
                  <c:v>10.80416775</c:v>
                </c:pt>
                <c:pt idx="319">
                  <c:v>10.812500950000004</c:v>
                </c:pt>
                <c:pt idx="320">
                  <c:v>10.92916775</c:v>
                </c:pt>
                <c:pt idx="321">
                  <c:v>10.93750095</c:v>
                </c:pt>
                <c:pt idx="322">
                  <c:v>10.94583416</c:v>
                </c:pt>
                <c:pt idx="323">
                  <c:v>10.95416737</c:v>
                </c:pt>
                <c:pt idx="324">
                  <c:v>11.05416775</c:v>
                </c:pt>
                <c:pt idx="325">
                  <c:v>11.062500950000004</c:v>
                </c:pt>
                <c:pt idx="326">
                  <c:v>11.07083416</c:v>
                </c:pt>
                <c:pt idx="327">
                  <c:v>11.07916737</c:v>
                </c:pt>
                <c:pt idx="328">
                  <c:v>11.19583416</c:v>
                </c:pt>
                <c:pt idx="329">
                  <c:v>11.204167369999999</c:v>
                </c:pt>
                <c:pt idx="330">
                  <c:v>11.212500570000003</c:v>
                </c:pt>
                <c:pt idx="331">
                  <c:v>11.22083473</c:v>
                </c:pt>
                <c:pt idx="332">
                  <c:v>11.32916737</c:v>
                </c:pt>
                <c:pt idx="333">
                  <c:v>11.337500570000003</c:v>
                </c:pt>
                <c:pt idx="334">
                  <c:v>11.345834730000004</c:v>
                </c:pt>
                <c:pt idx="335">
                  <c:v>11.35416794</c:v>
                </c:pt>
                <c:pt idx="336">
                  <c:v>11.470834730000004</c:v>
                </c:pt>
                <c:pt idx="337">
                  <c:v>11.47916794</c:v>
                </c:pt>
                <c:pt idx="338">
                  <c:v>11.487501140000001</c:v>
                </c:pt>
                <c:pt idx="339">
                  <c:v>11.495834350000006</c:v>
                </c:pt>
                <c:pt idx="340">
                  <c:v>11.595834730000004</c:v>
                </c:pt>
                <c:pt idx="341">
                  <c:v>11.60416794</c:v>
                </c:pt>
                <c:pt idx="342">
                  <c:v>11.612501140000001</c:v>
                </c:pt>
                <c:pt idx="343">
                  <c:v>11.620834350000004</c:v>
                </c:pt>
                <c:pt idx="344">
                  <c:v>11.737501139999999</c:v>
                </c:pt>
                <c:pt idx="345">
                  <c:v>11.745834350000004</c:v>
                </c:pt>
                <c:pt idx="346">
                  <c:v>11.754167560000001</c:v>
                </c:pt>
                <c:pt idx="347">
                  <c:v>11.76250076</c:v>
                </c:pt>
                <c:pt idx="348">
                  <c:v>11.870834350000006</c:v>
                </c:pt>
                <c:pt idx="349">
                  <c:v>11.879167560000004</c:v>
                </c:pt>
                <c:pt idx="350">
                  <c:v>11.88750076</c:v>
                </c:pt>
                <c:pt idx="351">
                  <c:v>11.895833970000004</c:v>
                </c:pt>
                <c:pt idx="352">
                  <c:v>12.01250076</c:v>
                </c:pt>
                <c:pt idx="353">
                  <c:v>12.02083397</c:v>
                </c:pt>
                <c:pt idx="354">
                  <c:v>12.029168129999999</c:v>
                </c:pt>
                <c:pt idx="355">
                  <c:v>12.03750134</c:v>
                </c:pt>
                <c:pt idx="356">
                  <c:v>12.14583397</c:v>
                </c:pt>
                <c:pt idx="357">
                  <c:v>12.154168129999999</c:v>
                </c:pt>
                <c:pt idx="358">
                  <c:v>12.16250134</c:v>
                </c:pt>
                <c:pt idx="359">
                  <c:v>12.170834540000003</c:v>
                </c:pt>
                <c:pt idx="360">
                  <c:v>12.279168129999999</c:v>
                </c:pt>
                <c:pt idx="361">
                  <c:v>12.28750134</c:v>
                </c:pt>
                <c:pt idx="362">
                  <c:v>12.295834540000003</c:v>
                </c:pt>
                <c:pt idx="363">
                  <c:v>12.30416775</c:v>
                </c:pt>
                <c:pt idx="364">
                  <c:v>12.41250134</c:v>
                </c:pt>
                <c:pt idx="365">
                  <c:v>12.420834540000003</c:v>
                </c:pt>
                <c:pt idx="366">
                  <c:v>12.42916775</c:v>
                </c:pt>
                <c:pt idx="367">
                  <c:v>12.43750095</c:v>
                </c:pt>
                <c:pt idx="368">
                  <c:v>12.545834540000003</c:v>
                </c:pt>
                <c:pt idx="369">
                  <c:v>12.55416775</c:v>
                </c:pt>
                <c:pt idx="370">
                  <c:v>12.562500950000004</c:v>
                </c:pt>
                <c:pt idx="371">
                  <c:v>12.57083416</c:v>
                </c:pt>
                <c:pt idx="372">
                  <c:v>12.68750095</c:v>
                </c:pt>
                <c:pt idx="373">
                  <c:v>12.69583416</c:v>
                </c:pt>
                <c:pt idx="374">
                  <c:v>12.704167369999999</c:v>
                </c:pt>
                <c:pt idx="375">
                  <c:v>12.712500570000003</c:v>
                </c:pt>
                <c:pt idx="376">
                  <c:v>12.82083416</c:v>
                </c:pt>
                <c:pt idx="377">
                  <c:v>12.82916737</c:v>
                </c:pt>
                <c:pt idx="378">
                  <c:v>12.837500570000003</c:v>
                </c:pt>
                <c:pt idx="379">
                  <c:v>12.845834730000004</c:v>
                </c:pt>
                <c:pt idx="380">
                  <c:v>12.95416737</c:v>
                </c:pt>
                <c:pt idx="381">
                  <c:v>12.962500570000007</c:v>
                </c:pt>
                <c:pt idx="382">
                  <c:v>12.970834730000004</c:v>
                </c:pt>
                <c:pt idx="383">
                  <c:v>12.97916794</c:v>
                </c:pt>
                <c:pt idx="384">
                  <c:v>13.087500570000003</c:v>
                </c:pt>
                <c:pt idx="385">
                  <c:v>13.095834730000004</c:v>
                </c:pt>
                <c:pt idx="386">
                  <c:v>13.10416794</c:v>
                </c:pt>
                <c:pt idx="387">
                  <c:v>13.112501140000001</c:v>
                </c:pt>
                <c:pt idx="388">
                  <c:v>13.22916794</c:v>
                </c:pt>
                <c:pt idx="389">
                  <c:v>13.237501139999999</c:v>
                </c:pt>
                <c:pt idx="390">
                  <c:v>13.245834350000004</c:v>
                </c:pt>
                <c:pt idx="391">
                  <c:v>13.254167560000001</c:v>
                </c:pt>
                <c:pt idx="392">
                  <c:v>13.362501140000004</c:v>
                </c:pt>
                <c:pt idx="393">
                  <c:v>13.370834350000006</c:v>
                </c:pt>
                <c:pt idx="394">
                  <c:v>13.379167560000004</c:v>
                </c:pt>
                <c:pt idx="395">
                  <c:v>13.38750076</c:v>
                </c:pt>
                <c:pt idx="396">
                  <c:v>13.504167560000001</c:v>
                </c:pt>
                <c:pt idx="397">
                  <c:v>13.51250076</c:v>
                </c:pt>
                <c:pt idx="398">
                  <c:v>13.52083397</c:v>
                </c:pt>
                <c:pt idx="399">
                  <c:v>13.529168129999999</c:v>
                </c:pt>
                <c:pt idx="400">
                  <c:v>13.629167560000001</c:v>
                </c:pt>
                <c:pt idx="401">
                  <c:v>13.63750076</c:v>
                </c:pt>
                <c:pt idx="402">
                  <c:v>13.64583397</c:v>
                </c:pt>
                <c:pt idx="403">
                  <c:v>13.654168129999999</c:v>
                </c:pt>
                <c:pt idx="404">
                  <c:v>13.77083397</c:v>
                </c:pt>
                <c:pt idx="405">
                  <c:v>13.779168129999999</c:v>
                </c:pt>
                <c:pt idx="406">
                  <c:v>13.78750134</c:v>
                </c:pt>
                <c:pt idx="407">
                  <c:v>13.795834540000003</c:v>
                </c:pt>
                <c:pt idx="408">
                  <c:v>13.904168129999999</c:v>
                </c:pt>
                <c:pt idx="409">
                  <c:v>13.91250134</c:v>
                </c:pt>
                <c:pt idx="410">
                  <c:v>13.920834540000003</c:v>
                </c:pt>
                <c:pt idx="411">
                  <c:v>13.92916775</c:v>
                </c:pt>
                <c:pt idx="412">
                  <c:v>14.045834540000003</c:v>
                </c:pt>
                <c:pt idx="413">
                  <c:v>14.05416775</c:v>
                </c:pt>
                <c:pt idx="414">
                  <c:v>14.062500950000004</c:v>
                </c:pt>
                <c:pt idx="415">
                  <c:v>14.07083416</c:v>
                </c:pt>
                <c:pt idx="416">
                  <c:v>14.170834540000003</c:v>
                </c:pt>
                <c:pt idx="417">
                  <c:v>14.17916775</c:v>
                </c:pt>
                <c:pt idx="418">
                  <c:v>14.18750095</c:v>
                </c:pt>
                <c:pt idx="419">
                  <c:v>14.19583416</c:v>
                </c:pt>
                <c:pt idx="420">
                  <c:v>14.312500950000004</c:v>
                </c:pt>
                <c:pt idx="421">
                  <c:v>14.32083416</c:v>
                </c:pt>
                <c:pt idx="422">
                  <c:v>14.32916737</c:v>
                </c:pt>
                <c:pt idx="423">
                  <c:v>14.337500570000003</c:v>
                </c:pt>
                <c:pt idx="424">
                  <c:v>14.44583416</c:v>
                </c:pt>
                <c:pt idx="425">
                  <c:v>14.45416737</c:v>
                </c:pt>
                <c:pt idx="426">
                  <c:v>14.462500570000007</c:v>
                </c:pt>
                <c:pt idx="427">
                  <c:v>14.470834730000004</c:v>
                </c:pt>
                <c:pt idx="428">
                  <c:v>14.587500570000003</c:v>
                </c:pt>
                <c:pt idx="429">
                  <c:v>14.595834730000004</c:v>
                </c:pt>
                <c:pt idx="430">
                  <c:v>14.60416794</c:v>
                </c:pt>
                <c:pt idx="431">
                  <c:v>14.612501140000001</c:v>
                </c:pt>
                <c:pt idx="432">
                  <c:v>14.72083473</c:v>
                </c:pt>
                <c:pt idx="433">
                  <c:v>14.72916794</c:v>
                </c:pt>
                <c:pt idx="434">
                  <c:v>14.737501139999999</c:v>
                </c:pt>
                <c:pt idx="435">
                  <c:v>14.745834350000004</c:v>
                </c:pt>
                <c:pt idx="436">
                  <c:v>14.85416794</c:v>
                </c:pt>
                <c:pt idx="437">
                  <c:v>14.862501140000004</c:v>
                </c:pt>
                <c:pt idx="438">
                  <c:v>14.870834350000006</c:v>
                </c:pt>
                <c:pt idx="439">
                  <c:v>14.879167560000004</c:v>
                </c:pt>
                <c:pt idx="440">
                  <c:v>14.987501140000001</c:v>
                </c:pt>
                <c:pt idx="441">
                  <c:v>14.995834350000006</c:v>
                </c:pt>
                <c:pt idx="442">
                  <c:v>15.004167560000001</c:v>
                </c:pt>
                <c:pt idx="443">
                  <c:v>15.01250076</c:v>
                </c:pt>
                <c:pt idx="444">
                  <c:v>15.129167560000001</c:v>
                </c:pt>
                <c:pt idx="445">
                  <c:v>15.13750076</c:v>
                </c:pt>
                <c:pt idx="446">
                  <c:v>15.14583397</c:v>
                </c:pt>
                <c:pt idx="447">
                  <c:v>15.154168129999999</c:v>
                </c:pt>
                <c:pt idx="448">
                  <c:v>15.26250076</c:v>
                </c:pt>
                <c:pt idx="449">
                  <c:v>15.27083397</c:v>
                </c:pt>
                <c:pt idx="450">
                  <c:v>15.279168129999999</c:v>
                </c:pt>
                <c:pt idx="451">
                  <c:v>15.28750134</c:v>
                </c:pt>
                <c:pt idx="452">
                  <c:v>15.404168129999999</c:v>
                </c:pt>
                <c:pt idx="453">
                  <c:v>15.41250134</c:v>
                </c:pt>
                <c:pt idx="454">
                  <c:v>15.420834540000003</c:v>
                </c:pt>
                <c:pt idx="455">
                  <c:v>15.42916775</c:v>
                </c:pt>
                <c:pt idx="456">
                  <c:v>15.529168129999999</c:v>
                </c:pt>
                <c:pt idx="457">
                  <c:v>15.53750134</c:v>
                </c:pt>
                <c:pt idx="458">
                  <c:v>15.545834540000003</c:v>
                </c:pt>
                <c:pt idx="459">
                  <c:v>15.55416775</c:v>
                </c:pt>
                <c:pt idx="460">
                  <c:v>15.66250134</c:v>
                </c:pt>
                <c:pt idx="461">
                  <c:v>15.670834540000003</c:v>
                </c:pt>
                <c:pt idx="462">
                  <c:v>15.67916775</c:v>
                </c:pt>
                <c:pt idx="463">
                  <c:v>15.68750095</c:v>
                </c:pt>
                <c:pt idx="464">
                  <c:v>15.80416775</c:v>
                </c:pt>
                <c:pt idx="465">
                  <c:v>15.812500950000004</c:v>
                </c:pt>
                <c:pt idx="466">
                  <c:v>15.82083416</c:v>
                </c:pt>
                <c:pt idx="467">
                  <c:v>15.82916737</c:v>
                </c:pt>
                <c:pt idx="468">
                  <c:v>15.93750095</c:v>
                </c:pt>
                <c:pt idx="469">
                  <c:v>15.94583416</c:v>
                </c:pt>
                <c:pt idx="470">
                  <c:v>15.95416737</c:v>
                </c:pt>
                <c:pt idx="471">
                  <c:v>15.962500570000007</c:v>
                </c:pt>
                <c:pt idx="472">
                  <c:v>16.079168320000008</c:v>
                </c:pt>
                <c:pt idx="473">
                  <c:v>16.087501529999994</c:v>
                </c:pt>
                <c:pt idx="474">
                  <c:v>16.09583473</c:v>
                </c:pt>
                <c:pt idx="475">
                  <c:v>16.104167940000007</c:v>
                </c:pt>
                <c:pt idx="476">
                  <c:v>16.204168320000008</c:v>
                </c:pt>
                <c:pt idx="477">
                  <c:v>16.212501529999994</c:v>
                </c:pt>
                <c:pt idx="478">
                  <c:v>16.22083473</c:v>
                </c:pt>
                <c:pt idx="479">
                  <c:v>16.22916794</c:v>
                </c:pt>
                <c:pt idx="480">
                  <c:v>16.34583473</c:v>
                </c:pt>
                <c:pt idx="481">
                  <c:v>16.354167940000007</c:v>
                </c:pt>
                <c:pt idx="482">
                  <c:v>16.362501139999992</c:v>
                </c:pt>
                <c:pt idx="483">
                  <c:v>16.370834349999999</c:v>
                </c:pt>
                <c:pt idx="484">
                  <c:v>16.47916794</c:v>
                </c:pt>
                <c:pt idx="485">
                  <c:v>16.487501139999992</c:v>
                </c:pt>
                <c:pt idx="486">
                  <c:v>16.495834349999992</c:v>
                </c:pt>
                <c:pt idx="487">
                  <c:v>16.504167559999999</c:v>
                </c:pt>
                <c:pt idx="488">
                  <c:v>16.620834349999999</c:v>
                </c:pt>
                <c:pt idx="489">
                  <c:v>16.629167559999999</c:v>
                </c:pt>
                <c:pt idx="490">
                  <c:v>16.637500760000016</c:v>
                </c:pt>
                <c:pt idx="491">
                  <c:v>16.645833970000002</c:v>
                </c:pt>
                <c:pt idx="492">
                  <c:v>16.745834349999992</c:v>
                </c:pt>
                <c:pt idx="493">
                  <c:v>16.754167559999999</c:v>
                </c:pt>
                <c:pt idx="494">
                  <c:v>16.762500760000002</c:v>
                </c:pt>
                <c:pt idx="495">
                  <c:v>16.770833970000002</c:v>
                </c:pt>
                <c:pt idx="496">
                  <c:v>16.887500760000005</c:v>
                </c:pt>
                <c:pt idx="497">
                  <c:v>16.895833970000002</c:v>
                </c:pt>
                <c:pt idx="498">
                  <c:v>16.904167180000005</c:v>
                </c:pt>
                <c:pt idx="499">
                  <c:v>16.91250037999999</c:v>
                </c:pt>
                <c:pt idx="500">
                  <c:v>17.020833970000002</c:v>
                </c:pt>
                <c:pt idx="501">
                  <c:v>17.029167180000005</c:v>
                </c:pt>
                <c:pt idx="502">
                  <c:v>17.037500380000001</c:v>
                </c:pt>
                <c:pt idx="503">
                  <c:v>17.04583358999999</c:v>
                </c:pt>
                <c:pt idx="504">
                  <c:v>17.16250037999999</c:v>
                </c:pt>
                <c:pt idx="505">
                  <c:v>17.170833590000001</c:v>
                </c:pt>
                <c:pt idx="506">
                  <c:v>17.179166790000007</c:v>
                </c:pt>
                <c:pt idx="507">
                  <c:v>17.1875</c:v>
                </c:pt>
                <c:pt idx="508">
                  <c:v>17.29583358999999</c:v>
                </c:pt>
                <c:pt idx="509">
                  <c:v>17.304166790000007</c:v>
                </c:pt>
                <c:pt idx="510">
                  <c:v>17.3125</c:v>
                </c:pt>
                <c:pt idx="511">
                  <c:v>17.32083321</c:v>
                </c:pt>
                <c:pt idx="512">
                  <c:v>17.42916679</c:v>
                </c:pt>
                <c:pt idx="513">
                  <c:v>17.4375</c:v>
                </c:pt>
                <c:pt idx="514">
                  <c:v>17.445833209999989</c:v>
                </c:pt>
                <c:pt idx="515">
                  <c:v>17.454166409999999</c:v>
                </c:pt>
                <c:pt idx="516">
                  <c:v>17.562499999999989</c:v>
                </c:pt>
                <c:pt idx="517">
                  <c:v>17.57083321</c:v>
                </c:pt>
                <c:pt idx="518">
                  <c:v>17.579166409999999</c:v>
                </c:pt>
                <c:pt idx="519">
                  <c:v>17.587499619999992</c:v>
                </c:pt>
                <c:pt idx="520">
                  <c:v>17.704166409999999</c:v>
                </c:pt>
                <c:pt idx="521">
                  <c:v>17.712499619999992</c:v>
                </c:pt>
                <c:pt idx="522">
                  <c:v>17.720832819999984</c:v>
                </c:pt>
                <c:pt idx="523">
                  <c:v>17.729166029999991</c:v>
                </c:pt>
                <c:pt idx="524">
                  <c:v>17.837499619999999</c:v>
                </c:pt>
                <c:pt idx="525">
                  <c:v>17.845832819999984</c:v>
                </c:pt>
                <c:pt idx="526">
                  <c:v>17.854166029999998</c:v>
                </c:pt>
                <c:pt idx="527">
                  <c:v>17.86249923999998</c:v>
                </c:pt>
                <c:pt idx="528">
                  <c:v>17.970832819999984</c:v>
                </c:pt>
                <c:pt idx="529">
                  <c:v>17.979166029999991</c:v>
                </c:pt>
                <c:pt idx="530">
                  <c:v>17.98749923999998</c:v>
                </c:pt>
                <c:pt idx="531">
                  <c:v>17.99583243999999</c:v>
                </c:pt>
                <c:pt idx="532">
                  <c:v>18.104166029999998</c:v>
                </c:pt>
                <c:pt idx="533">
                  <c:v>18.112499239999984</c:v>
                </c:pt>
                <c:pt idx="534">
                  <c:v>18.120832440000001</c:v>
                </c:pt>
                <c:pt idx="535">
                  <c:v>18.129167559999999</c:v>
                </c:pt>
                <c:pt idx="536">
                  <c:v>18.24583243999999</c:v>
                </c:pt>
                <c:pt idx="537">
                  <c:v>18.254167559999999</c:v>
                </c:pt>
                <c:pt idx="538">
                  <c:v>18.262500760000002</c:v>
                </c:pt>
                <c:pt idx="539">
                  <c:v>18.270833970000002</c:v>
                </c:pt>
                <c:pt idx="540">
                  <c:v>18.379167559999999</c:v>
                </c:pt>
                <c:pt idx="541">
                  <c:v>18.387500760000005</c:v>
                </c:pt>
                <c:pt idx="542">
                  <c:v>18.395833970000002</c:v>
                </c:pt>
                <c:pt idx="543">
                  <c:v>18.404167180000005</c:v>
                </c:pt>
                <c:pt idx="544">
                  <c:v>18.512500760000005</c:v>
                </c:pt>
                <c:pt idx="545">
                  <c:v>18.520833970000002</c:v>
                </c:pt>
                <c:pt idx="546">
                  <c:v>18.529167180000005</c:v>
                </c:pt>
                <c:pt idx="547">
                  <c:v>18.537500380000001</c:v>
                </c:pt>
                <c:pt idx="548">
                  <c:v>18.654167180000016</c:v>
                </c:pt>
                <c:pt idx="549">
                  <c:v>18.66250037999999</c:v>
                </c:pt>
                <c:pt idx="550">
                  <c:v>18.670833590000001</c:v>
                </c:pt>
                <c:pt idx="551">
                  <c:v>18.679166790000007</c:v>
                </c:pt>
                <c:pt idx="552">
                  <c:v>18.779167180000005</c:v>
                </c:pt>
                <c:pt idx="553">
                  <c:v>18.78750037999999</c:v>
                </c:pt>
                <c:pt idx="554">
                  <c:v>18.79583358999999</c:v>
                </c:pt>
                <c:pt idx="555">
                  <c:v>18.804166790000007</c:v>
                </c:pt>
                <c:pt idx="556">
                  <c:v>18.92083358999999</c:v>
                </c:pt>
                <c:pt idx="557">
                  <c:v>18.92916679</c:v>
                </c:pt>
                <c:pt idx="558">
                  <c:v>18.9375</c:v>
                </c:pt>
                <c:pt idx="559">
                  <c:v>18.945833209999989</c:v>
                </c:pt>
                <c:pt idx="560">
                  <c:v>19.054166790000007</c:v>
                </c:pt>
                <c:pt idx="561">
                  <c:v>19.062499999999989</c:v>
                </c:pt>
                <c:pt idx="562">
                  <c:v>19.07083321</c:v>
                </c:pt>
                <c:pt idx="563">
                  <c:v>19.079166409999999</c:v>
                </c:pt>
                <c:pt idx="564">
                  <c:v>19.19583321</c:v>
                </c:pt>
                <c:pt idx="565">
                  <c:v>19.204166409999999</c:v>
                </c:pt>
                <c:pt idx="566">
                  <c:v>19.212499619999992</c:v>
                </c:pt>
                <c:pt idx="567">
                  <c:v>19.220832819999984</c:v>
                </c:pt>
                <c:pt idx="568">
                  <c:v>19.329166409999999</c:v>
                </c:pt>
                <c:pt idx="569">
                  <c:v>19.337499619999999</c:v>
                </c:pt>
                <c:pt idx="570">
                  <c:v>19.345832819999984</c:v>
                </c:pt>
                <c:pt idx="571">
                  <c:v>19.354166029999998</c:v>
                </c:pt>
                <c:pt idx="572">
                  <c:v>19.462499619999985</c:v>
                </c:pt>
                <c:pt idx="573">
                  <c:v>19.470832819999984</c:v>
                </c:pt>
                <c:pt idx="574">
                  <c:v>19.479166029999991</c:v>
                </c:pt>
                <c:pt idx="575">
                  <c:v>19.48749923999998</c:v>
                </c:pt>
                <c:pt idx="576">
                  <c:v>19.59583473</c:v>
                </c:pt>
                <c:pt idx="577">
                  <c:v>19.604167940000007</c:v>
                </c:pt>
                <c:pt idx="578">
                  <c:v>19.612501139999999</c:v>
                </c:pt>
                <c:pt idx="579">
                  <c:v>19.620836260000001</c:v>
                </c:pt>
                <c:pt idx="580">
                  <c:v>19.737501139999999</c:v>
                </c:pt>
                <c:pt idx="581">
                  <c:v>19.74583625999999</c:v>
                </c:pt>
                <c:pt idx="582">
                  <c:v>19.754169460000007</c:v>
                </c:pt>
                <c:pt idx="583">
                  <c:v>19.762502669999986</c:v>
                </c:pt>
                <c:pt idx="584">
                  <c:v>19.870836260000001</c:v>
                </c:pt>
                <c:pt idx="585">
                  <c:v>19.879169460000007</c:v>
                </c:pt>
                <c:pt idx="586">
                  <c:v>19.887502669999993</c:v>
                </c:pt>
                <c:pt idx="587">
                  <c:v>19.89583588</c:v>
                </c:pt>
                <c:pt idx="588">
                  <c:v>20.004169460000007</c:v>
                </c:pt>
                <c:pt idx="589">
                  <c:v>20.012502669999993</c:v>
                </c:pt>
                <c:pt idx="590">
                  <c:v>20.02083588</c:v>
                </c:pt>
                <c:pt idx="591">
                  <c:v>20.029169079999992</c:v>
                </c:pt>
                <c:pt idx="592">
                  <c:v>20.13750267</c:v>
                </c:pt>
                <c:pt idx="593">
                  <c:v>20.14583588</c:v>
                </c:pt>
                <c:pt idx="594">
                  <c:v>20.154169079999999</c:v>
                </c:pt>
                <c:pt idx="595">
                  <c:v>20.162502289999985</c:v>
                </c:pt>
                <c:pt idx="596">
                  <c:v>20.279169079999992</c:v>
                </c:pt>
                <c:pt idx="597">
                  <c:v>20.287502289999985</c:v>
                </c:pt>
                <c:pt idx="598">
                  <c:v>20.295835490000005</c:v>
                </c:pt>
                <c:pt idx="599">
                  <c:v>20.304168700000016</c:v>
                </c:pt>
                <c:pt idx="600">
                  <c:v>20.412502289999985</c:v>
                </c:pt>
                <c:pt idx="601">
                  <c:v>20.420835490000005</c:v>
                </c:pt>
                <c:pt idx="602">
                  <c:v>20.429168700000005</c:v>
                </c:pt>
                <c:pt idx="603">
                  <c:v>20.437501910000005</c:v>
                </c:pt>
                <c:pt idx="604">
                  <c:v>20.545835490000005</c:v>
                </c:pt>
                <c:pt idx="605">
                  <c:v>20.554168700000016</c:v>
                </c:pt>
                <c:pt idx="606">
                  <c:v>20.562501910000002</c:v>
                </c:pt>
                <c:pt idx="607">
                  <c:v>20.570835110000008</c:v>
                </c:pt>
                <c:pt idx="608">
                  <c:v>20.679168700000016</c:v>
                </c:pt>
                <c:pt idx="609">
                  <c:v>20.687501910000005</c:v>
                </c:pt>
                <c:pt idx="610">
                  <c:v>20.695835110000008</c:v>
                </c:pt>
                <c:pt idx="611">
                  <c:v>20.704168320000008</c:v>
                </c:pt>
                <c:pt idx="612">
                  <c:v>20.820835110000008</c:v>
                </c:pt>
                <c:pt idx="613">
                  <c:v>20.829168320000008</c:v>
                </c:pt>
                <c:pt idx="614">
                  <c:v>20.837501530000001</c:v>
                </c:pt>
                <c:pt idx="615">
                  <c:v>20.84583473</c:v>
                </c:pt>
                <c:pt idx="616">
                  <c:v>20.954168320000008</c:v>
                </c:pt>
                <c:pt idx="617">
                  <c:v>20.962501529999987</c:v>
                </c:pt>
                <c:pt idx="618">
                  <c:v>20.97083473</c:v>
                </c:pt>
                <c:pt idx="619">
                  <c:v>20.97916794</c:v>
                </c:pt>
                <c:pt idx="620">
                  <c:v>21.087501529999994</c:v>
                </c:pt>
                <c:pt idx="621">
                  <c:v>21.09583473</c:v>
                </c:pt>
                <c:pt idx="622">
                  <c:v>21.104167940000007</c:v>
                </c:pt>
                <c:pt idx="623">
                  <c:v>21.112501139999999</c:v>
                </c:pt>
                <c:pt idx="624">
                  <c:v>21.22083473</c:v>
                </c:pt>
                <c:pt idx="625">
                  <c:v>21.22916794</c:v>
                </c:pt>
                <c:pt idx="626">
                  <c:v>21.237501139999999</c:v>
                </c:pt>
                <c:pt idx="627">
                  <c:v>21.24583625999999</c:v>
                </c:pt>
                <c:pt idx="628">
                  <c:v>21.362501139999992</c:v>
                </c:pt>
                <c:pt idx="629">
                  <c:v>21.370836260000001</c:v>
                </c:pt>
                <c:pt idx="630">
                  <c:v>21.379169460000007</c:v>
                </c:pt>
                <c:pt idx="631">
                  <c:v>21.387502669999993</c:v>
                </c:pt>
                <c:pt idx="632">
                  <c:v>21.49583625999999</c:v>
                </c:pt>
                <c:pt idx="633">
                  <c:v>21.504169460000007</c:v>
                </c:pt>
                <c:pt idx="634">
                  <c:v>21.512502669999993</c:v>
                </c:pt>
                <c:pt idx="635">
                  <c:v>21.52083588</c:v>
                </c:pt>
                <c:pt idx="636">
                  <c:v>21.63750267</c:v>
                </c:pt>
                <c:pt idx="637">
                  <c:v>21.64583588</c:v>
                </c:pt>
                <c:pt idx="638">
                  <c:v>21.654169079999999</c:v>
                </c:pt>
                <c:pt idx="639">
                  <c:v>21.662502289999985</c:v>
                </c:pt>
                <c:pt idx="640">
                  <c:v>21.762502669999986</c:v>
                </c:pt>
                <c:pt idx="641">
                  <c:v>21.77083588</c:v>
                </c:pt>
                <c:pt idx="642">
                  <c:v>21.779169079999992</c:v>
                </c:pt>
                <c:pt idx="643">
                  <c:v>21.787502289999985</c:v>
                </c:pt>
                <c:pt idx="644">
                  <c:v>21.904169079999992</c:v>
                </c:pt>
                <c:pt idx="645">
                  <c:v>21.912502289999985</c:v>
                </c:pt>
                <c:pt idx="646">
                  <c:v>21.920835490000005</c:v>
                </c:pt>
                <c:pt idx="647">
                  <c:v>21.929168700000005</c:v>
                </c:pt>
                <c:pt idx="648">
                  <c:v>22.037502289999988</c:v>
                </c:pt>
                <c:pt idx="649">
                  <c:v>22.045835490000005</c:v>
                </c:pt>
                <c:pt idx="650">
                  <c:v>22.054168700000016</c:v>
                </c:pt>
                <c:pt idx="651">
                  <c:v>22.062501910000002</c:v>
                </c:pt>
                <c:pt idx="652">
                  <c:v>22.179168700000016</c:v>
                </c:pt>
                <c:pt idx="653">
                  <c:v>22.187501910000005</c:v>
                </c:pt>
                <c:pt idx="654">
                  <c:v>22.195835110000008</c:v>
                </c:pt>
                <c:pt idx="655">
                  <c:v>22.204168320000008</c:v>
                </c:pt>
                <c:pt idx="656">
                  <c:v>22.304168700000016</c:v>
                </c:pt>
                <c:pt idx="657">
                  <c:v>22.312501910000005</c:v>
                </c:pt>
                <c:pt idx="658">
                  <c:v>22.320835110000008</c:v>
                </c:pt>
                <c:pt idx="659">
                  <c:v>22.329168320000008</c:v>
                </c:pt>
                <c:pt idx="660">
                  <c:v>22.445835110000001</c:v>
                </c:pt>
                <c:pt idx="661">
                  <c:v>22.454168320000008</c:v>
                </c:pt>
                <c:pt idx="662">
                  <c:v>22.462501529999987</c:v>
                </c:pt>
                <c:pt idx="663">
                  <c:v>22.47083473</c:v>
                </c:pt>
                <c:pt idx="664">
                  <c:v>22.579168320000008</c:v>
                </c:pt>
                <c:pt idx="665">
                  <c:v>22.587501529999994</c:v>
                </c:pt>
                <c:pt idx="666">
                  <c:v>22.59583473</c:v>
                </c:pt>
                <c:pt idx="667">
                  <c:v>22.604167940000007</c:v>
                </c:pt>
                <c:pt idx="668">
                  <c:v>22.72083473</c:v>
                </c:pt>
                <c:pt idx="669">
                  <c:v>22.72916794</c:v>
                </c:pt>
                <c:pt idx="670">
                  <c:v>22.737501139999999</c:v>
                </c:pt>
                <c:pt idx="671">
                  <c:v>22.74583625999999</c:v>
                </c:pt>
                <c:pt idx="672">
                  <c:v>22.84583473</c:v>
                </c:pt>
                <c:pt idx="673">
                  <c:v>22.854167940000007</c:v>
                </c:pt>
                <c:pt idx="674">
                  <c:v>22.862501139999992</c:v>
                </c:pt>
                <c:pt idx="675">
                  <c:v>22.870836260000001</c:v>
                </c:pt>
                <c:pt idx="676">
                  <c:v>22.987501139999992</c:v>
                </c:pt>
                <c:pt idx="677">
                  <c:v>22.99583625999999</c:v>
                </c:pt>
                <c:pt idx="678">
                  <c:v>23.004169460000007</c:v>
                </c:pt>
                <c:pt idx="679">
                  <c:v>23.012502669999993</c:v>
                </c:pt>
                <c:pt idx="680">
                  <c:v>23.120836260000001</c:v>
                </c:pt>
                <c:pt idx="681">
                  <c:v>23.129169460000007</c:v>
                </c:pt>
                <c:pt idx="682">
                  <c:v>23.13750267</c:v>
                </c:pt>
                <c:pt idx="683">
                  <c:v>23.14583588</c:v>
                </c:pt>
                <c:pt idx="684">
                  <c:v>23.262502669999986</c:v>
                </c:pt>
                <c:pt idx="685">
                  <c:v>23.27083588</c:v>
                </c:pt>
                <c:pt idx="686">
                  <c:v>23.279169079999992</c:v>
                </c:pt>
                <c:pt idx="687">
                  <c:v>23.287502289999985</c:v>
                </c:pt>
                <c:pt idx="688">
                  <c:v>23.387502669999993</c:v>
                </c:pt>
                <c:pt idx="689">
                  <c:v>23.39583588</c:v>
                </c:pt>
                <c:pt idx="690">
                  <c:v>23.404169079999992</c:v>
                </c:pt>
                <c:pt idx="691">
                  <c:v>23.412502289999985</c:v>
                </c:pt>
                <c:pt idx="692">
                  <c:v>23.529169079999992</c:v>
                </c:pt>
                <c:pt idx="693">
                  <c:v>23.537502289999988</c:v>
                </c:pt>
                <c:pt idx="694">
                  <c:v>23.545835490000005</c:v>
                </c:pt>
                <c:pt idx="695">
                  <c:v>23.554168700000016</c:v>
                </c:pt>
                <c:pt idx="696">
                  <c:v>23.662502289999985</c:v>
                </c:pt>
                <c:pt idx="697">
                  <c:v>23.670835490000016</c:v>
                </c:pt>
                <c:pt idx="698">
                  <c:v>23.679168700000016</c:v>
                </c:pt>
                <c:pt idx="699">
                  <c:v>23.687501910000005</c:v>
                </c:pt>
                <c:pt idx="700">
                  <c:v>23.804168700000016</c:v>
                </c:pt>
                <c:pt idx="701">
                  <c:v>23.812501910000005</c:v>
                </c:pt>
                <c:pt idx="702">
                  <c:v>23.820835110000008</c:v>
                </c:pt>
                <c:pt idx="703">
                  <c:v>23.829168320000008</c:v>
                </c:pt>
                <c:pt idx="704">
                  <c:v>23.937501910000005</c:v>
                </c:pt>
                <c:pt idx="705">
                  <c:v>23.945835110000001</c:v>
                </c:pt>
                <c:pt idx="706">
                  <c:v>23.954168320000008</c:v>
                </c:pt>
                <c:pt idx="707">
                  <c:v>23.962501529999987</c:v>
                </c:pt>
                <c:pt idx="708">
                  <c:v>24.070835110000008</c:v>
                </c:pt>
                <c:pt idx="709">
                  <c:v>24.079168320000008</c:v>
                </c:pt>
                <c:pt idx="710">
                  <c:v>24.087501529999994</c:v>
                </c:pt>
                <c:pt idx="711">
                  <c:v>24.09583473</c:v>
                </c:pt>
                <c:pt idx="712">
                  <c:v>24.204168320000008</c:v>
                </c:pt>
                <c:pt idx="713">
                  <c:v>24.212501529999994</c:v>
                </c:pt>
                <c:pt idx="714">
                  <c:v>24.22083473</c:v>
                </c:pt>
                <c:pt idx="715">
                  <c:v>24.22916794</c:v>
                </c:pt>
                <c:pt idx="716">
                  <c:v>24.34583473</c:v>
                </c:pt>
                <c:pt idx="717">
                  <c:v>24.354167940000007</c:v>
                </c:pt>
                <c:pt idx="718">
                  <c:v>24.362501139999992</c:v>
                </c:pt>
                <c:pt idx="719">
                  <c:v>24.370836260000001</c:v>
                </c:pt>
                <c:pt idx="720">
                  <c:v>24.47916794</c:v>
                </c:pt>
                <c:pt idx="721">
                  <c:v>24.487501139999992</c:v>
                </c:pt>
                <c:pt idx="722">
                  <c:v>24.49583625999999</c:v>
                </c:pt>
                <c:pt idx="723">
                  <c:v>24.504169460000007</c:v>
                </c:pt>
                <c:pt idx="724">
                  <c:v>24.612501139999999</c:v>
                </c:pt>
                <c:pt idx="725">
                  <c:v>24.620836260000001</c:v>
                </c:pt>
                <c:pt idx="726">
                  <c:v>24.629169460000007</c:v>
                </c:pt>
                <c:pt idx="727">
                  <c:v>24.63750267</c:v>
                </c:pt>
                <c:pt idx="728">
                  <c:v>24.74583625999999</c:v>
                </c:pt>
                <c:pt idx="729">
                  <c:v>24.754169460000007</c:v>
                </c:pt>
                <c:pt idx="730">
                  <c:v>24.762502669999986</c:v>
                </c:pt>
                <c:pt idx="731">
                  <c:v>24.77083588</c:v>
                </c:pt>
                <c:pt idx="732">
                  <c:v>24.887502669999993</c:v>
                </c:pt>
                <c:pt idx="733">
                  <c:v>24.89583588</c:v>
                </c:pt>
                <c:pt idx="734">
                  <c:v>24.904169079999992</c:v>
                </c:pt>
                <c:pt idx="735">
                  <c:v>24.912502289999985</c:v>
                </c:pt>
                <c:pt idx="736">
                  <c:v>25.02083588</c:v>
                </c:pt>
                <c:pt idx="737">
                  <c:v>25.029169079999992</c:v>
                </c:pt>
                <c:pt idx="738">
                  <c:v>25.037502289999988</c:v>
                </c:pt>
                <c:pt idx="739">
                  <c:v>25.045835490000005</c:v>
                </c:pt>
                <c:pt idx="740">
                  <c:v>25.162502289999985</c:v>
                </c:pt>
                <c:pt idx="741">
                  <c:v>25.170835490000016</c:v>
                </c:pt>
                <c:pt idx="742">
                  <c:v>25.179168700000016</c:v>
                </c:pt>
                <c:pt idx="743">
                  <c:v>25.187501910000005</c:v>
                </c:pt>
                <c:pt idx="744">
                  <c:v>25.287502289999985</c:v>
                </c:pt>
                <c:pt idx="745">
                  <c:v>25.295835490000005</c:v>
                </c:pt>
                <c:pt idx="746">
                  <c:v>25.304168700000016</c:v>
                </c:pt>
                <c:pt idx="747">
                  <c:v>25.312501910000005</c:v>
                </c:pt>
                <c:pt idx="748">
                  <c:v>25.429168700000005</c:v>
                </c:pt>
                <c:pt idx="749">
                  <c:v>25.437501910000005</c:v>
                </c:pt>
                <c:pt idx="750">
                  <c:v>25.445835110000001</c:v>
                </c:pt>
                <c:pt idx="751">
                  <c:v>25.454168320000008</c:v>
                </c:pt>
                <c:pt idx="752">
                  <c:v>25.562501910000002</c:v>
                </c:pt>
                <c:pt idx="753">
                  <c:v>25.570835110000008</c:v>
                </c:pt>
                <c:pt idx="754">
                  <c:v>25.579168320000008</c:v>
                </c:pt>
                <c:pt idx="755">
                  <c:v>25.587501529999994</c:v>
                </c:pt>
                <c:pt idx="756">
                  <c:v>25.704168320000008</c:v>
                </c:pt>
                <c:pt idx="757">
                  <c:v>25.712501529999994</c:v>
                </c:pt>
                <c:pt idx="758">
                  <c:v>25.72083473</c:v>
                </c:pt>
                <c:pt idx="759">
                  <c:v>25.72916794</c:v>
                </c:pt>
                <c:pt idx="760">
                  <c:v>25.829168320000008</c:v>
                </c:pt>
                <c:pt idx="761">
                  <c:v>25.837501530000001</c:v>
                </c:pt>
                <c:pt idx="762">
                  <c:v>25.84583473</c:v>
                </c:pt>
                <c:pt idx="763">
                  <c:v>25.854167940000007</c:v>
                </c:pt>
                <c:pt idx="764">
                  <c:v>25.97083473</c:v>
                </c:pt>
                <c:pt idx="765">
                  <c:v>25.97916794</c:v>
                </c:pt>
                <c:pt idx="766">
                  <c:v>25.987501139999992</c:v>
                </c:pt>
                <c:pt idx="767">
                  <c:v>25.99583625999999</c:v>
                </c:pt>
                <c:pt idx="768">
                  <c:v>26.104167940000007</c:v>
                </c:pt>
                <c:pt idx="769">
                  <c:v>26.112501139999999</c:v>
                </c:pt>
                <c:pt idx="770">
                  <c:v>26.120836260000001</c:v>
                </c:pt>
                <c:pt idx="771">
                  <c:v>26.129169460000007</c:v>
                </c:pt>
                <c:pt idx="772">
                  <c:v>26.24583625999999</c:v>
                </c:pt>
                <c:pt idx="773">
                  <c:v>26.254169460000007</c:v>
                </c:pt>
                <c:pt idx="774">
                  <c:v>26.262502669999986</c:v>
                </c:pt>
                <c:pt idx="775">
                  <c:v>26.27083588</c:v>
                </c:pt>
                <c:pt idx="776">
                  <c:v>26.370836260000001</c:v>
                </c:pt>
                <c:pt idx="777">
                  <c:v>26.379169460000007</c:v>
                </c:pt>
                <c:pt idx="778">
                  <c:v>26.387502669999993</c:v>
                </c:pt>
                <c:pt idx="779">
                  <c:v>26.39583588</c:v>
                </c:pt>
                <c:pt idx="780">
                  <c:v>26.512502669999993</c:v>
                </c:pt>
                <c:pt idx="781">
                  <c:v>26.52083588</c:v>
                </c:pt>
                <c:pt idx="782">
                  <c:v>26.529169079999992</c:v>
                </c:pt>
                <c:pt idx="783">
                  <c:v>26.537502289999988</c:v>
                </c:pt>
                <c:pt idx="784">
                  <c:v>26.64583588</c:v>
                </c:pt>
                <c:pt idx="785">
                  <c:v>26.654169079999999</c:v>
                </c:pt>
                <c:pt idx="786">
                  <c:v>26.662502289999985</c:v>
                </c:pt>
                <c:pt idx="787">
                  <c:v>26.670835490000016</c:v>
                </c:pt>
                <c:pt idx="788">
                  <c:v>26.787502289999985</c:v>
                </c:pt>
                <c:pt idx="789">
                  <c:v>26.795835490000005</c:v>
                </c:pt>
                <c:pt idx="790">
                  <c:v>26.804168700000016</c:v>
                </c:pt>
                <c:pt idx="791">
                  <c:v>26.812501910000005</c:v>
                </c:pt>
                <c:pt idx="792">
                  <c:v>26.912502289999985</c:v>
                </c:pt>
                <c:pt idx="793">
                  <c:v>26.920835490000005</c:v>
                </c:pt>
                <c:pt idx="794">
                  <c:v>26.929168700000005</c:v>
                </c:pt>
                <c:pt idx="795">
                  <c:v>26.937501910000005</c:v>
                </c:pt>
                <c:pt idx="796">
                  <c:v>27.054168700000016</c:v>
                </c:pt>
                <c:pt idx="797">
                  <c:v>27.062501910000002</c:v>
                </c:pt>
                <c:pt idx="798">
                  <c:v>27.070835110000008</c:v>
                </c:pt>
                <c:pt idx="799">
                  <c:v>27.079168320000008</c:v>
                </c:pt>
                <c:pt idx="800">
                  <c:v>27.187501910000005</c:v>
                </c:pt>
                <c:pt idx="801">
                  <c:v>27.195835110000008</c:v>
                </c:pt>
                <c:pt idx="802">
                  <c:v>27.204168320000008</c:v>
                </c:pt>
                <c:pt idx="803">
                  <c:v>27.212501529999994</c:v>
                </c:pt>
                <c:pt idx="804">
                  <c:v>27.329168320000008</c:v>
                </c:pt>
                <c:pt idx="805">
                  <c:v>27.337501530000001</c:v>
                </c:pt>
                <c:pt idx="806">
                  <c:v>27.34583473</c:v>
                </c:pt>
                <c:pt idx="807">
                  <c:v>27.354167940000007</c:v>
                </c:pt>
                <c:pt idx="808">
                  <c:v>27.462501529999987</c:v>
                </c:pt>
                <c:pt idx="809">
                  <c:v>27.47083473</c:v>
                </c:pt>
                <c:pt idx="810">
                  <c:v>27.47916794</c:v>
                </c:pt>
                <c:pt idx="811">
                  <c:v>27.487501139999992</c:v>
                </c:pt>
                <c:pt idx="812">
                  <c:v>27.604167940000007</c:v>
                </c:pt>
                <c:pt idx="813">
                  <c:v>27.612501139999999</c:v>
                </c:pt>
                <c:pt idx="814">
                  <c:v>27.620836260000001</c:v>
                </c:pt>
                <c:pt idx="815">
                  <c:v>27.629169460000007</c:v>
                </c:pt>
                <c:pt idx="816">
                  <c:v>27.72916794</c:v>
                </c:pt>
                <c:pt idx="817">
                  <c:v>27.737501139999999</c:v>
                </c:pt>
                <c:pt idx="818">
                  <c:v>27.74583625999999</c:v>
                </c:pt>
                <c:pt idx="819">
                  <c:v>27.754169460000007</c:v>
                </c:pt>
                <c:pt idx="820">
                  <c:v>27.870836260000001</c:v>
                </c:pt>
                <c:pt idx="821">
                  <c:v>27.879169460000007</c:v>
                </c:pt>
                <c:pt idx="822">
                  <c:v>27.887502669999993</c:v>
                </c:pt>
                <c:pt idx="823">
                  <c:v>27.89583588</c:v>
                </c:pt>
                <c:pt idx="824">
                  <c:v>28.004169460000007</c:v>
                </c:pt>
                <c:pt idx="825">
                  <c:v>28.012502669999993</c:v>
                </c:pt>
                <c:pt idx="826">
                  <c:v>28.02083588</c:v>
                </c:pt>
                <c:pt idx="827">
                  <c:v>28.029169079999992</c:v>
                </c:pt>
                <c:pt idx="828">
                  <c:v>28.13750267</c:v>
                </c:pt>
                <c:pt idx="829">
                  <c:v>28.14583588</c:v>
                </c:pt>
                <c:pt idx="830">
                  <c:v>28.154169079999999</c:v>
                </c:pt>
                <c:pt idx="831">
                  <c:v>28.162502289999985</c:v>
                </c:pt>
                <c:pt idx="832">
                  <c:v>28.27083588</c:v>
                </c:pt>
                <c:pt idx="833">
                  <c:v>28.279169079999992</c:v>
                </c:pt>
                <c:pt idx="834">
                  <c:v>28.287502289999985</c:v>
                </c:pt>
                <c:pt idx="835">
                  <c:v>28.295835490000005</c:v>
                </c:pt>
                <c:pt idx="836">
                  <c:v>28.412502289999985</c:v>
                </c:pt>
                <c:pt idx="837">
                  <c:v>28.420835490000005</c:v>
                </c:pt>
                <c:pt idx="838">
                  <c:v>28.429168700000005</c:v>
                </c:pt>
                <c:pt idx="839">
                  <c:v>28.437501910000005</c:v>
                </c:pt>
                <c:pt idx="840">
                  <c:v>28.545835490000005</c:v>
                </c:pt>
                <c:pt idx="841">
                  <c:v>28.554168700000016</c:v>
                </c:pt>
                <c:pt idx="842">
                  <c:v>28.562501910000002</c:v>
                </c:pt>
                <c:pt idx="843">
                  <c:v>28.570835110000008</c:v>
                </c:pt>
                <c:pt idx="844">
                  <c:v>28.687501910000005</c:v>
                </c:pt>
                <c:pt idx="845">
                  <c:v>28.695835110000008</c:v>
                </c:pt>
                <c:pt idx="846">
                  <c:v>28.704168320000008</c:v>
                </c:pt>
                <c:pt idx="847">
                  <c:v>28.712501529999994</c:v>
                </c:pt>
                <c:pt idx="848">
                  <c:v>28.812501910000005</c:v>
                </c:pt>
                <c:pt idx="849">
                  <c:v>28.820835110000008</c:v>
                </c:pt>
                <c:pt idx="850">
                  <c:v>28.829168320000008</c:v>
                </c:pt>
                <c:pt idx="851">
                  <c:v>28.837501530000001</c:v>
                </c:pt>
                <c:pt idx="852">
                  <c:v>28.954168320000008</c:v>
                </c:pt>
                <c:pt idx="853">
                  <c:v>28.962501529999987</c:v>
                </c:pt>
                <c:pt idx="854">
                  <c:v>28.97083473</c:v>
                </c:pt>
                <c:pt idx="855">
                  <c:v>28.97916794</c:v>
                </c:pt>
                <c:pt idx="856">
                  <c:v>29.087501529999994</c:v>
                </c:pt>
                <c:pt idx="857">
                  <c:v>29.09583473</c:v>
                </c:pt>
                <c:pt idx="858">
                  <c:v>29.104167940000007</c:v>
                </c:pt>
                <c:pt idx="859">
                  <c:v>29.112501139999999</c:v>
                </c:pt>
                <c:pt idx="860">
                  <c:v>29.22916794</c:v>
                </c:pt>
                <c:pt idx="861">
                  <c:v>29.237501139999999</c:v>
                </c:pt>
                <c:pt idx="862">
                  <c:v>29.24583625999999</c:v>
                </c:pt>
                <c:pt idx="863">
                  <c:v>29.254169460000007</c:v>
                </c:pt>
                <c:pt idx="864">
                  <c:v>29.362501139999992</c:v>
                </c:pt>
                <c:pt idx="865">
                  <c:v>29.370836260000001</c:v>
                </c:pt>
                <c:pt idx="866">
                  <c:v>29.379169460000007</c:v>
                </c:pt>
                <c:pt idx="867">
                  <c:v>29.387502669999993</c:v>
                </c:pt>
                <c:pt idx="868">
                  <c:v>29.49583625999999</c:v>
                </c:pt>
                <c:pt idx="869">
                  <c:v>29.504169460000007</c:v>
                </c:pt>
                <c:pt idx="870">
                  <c:v>29.512502669999993</c:v>
                </c:pt>
                <c:pt idx="871">
                  <c:v>29.52083588</c:v>
                </c:pt>
                <c:pt idx="872">
                  <c:v>29.629169460000007</c:v>
                </c:pt>
                <c:pt idx="873">
                  <c:v>29.63750267</c:v>
                </c:pt>
                <c:pt idx="874">
                  <c:v>29.64583588</c:v>
                </c:pt>
                <c:pt idx="875">
                  <c:v>29.654169079999999</c:v>
                </c:pt>
                <c:pt idx="876">
                  <c:v>29.77083588</c:v>
                </c:pt>
                <c:pt idx="877">
                  <c:v>29.779169079999992</c:v>
                </c:pt>
                <c:pt idx="878">
                  <c:v>29.787502289999985</c:v>
                </c:pt>
                <c:pt idx="879">
                  <c:v>29.795835490000005</c:v>
                </c:pt>
                <c:pt idx="880">
                  <c:v>29.904169079999992</c:v>
                </c:pt>
                <c:pt idx="881">
                  <c:v>29.912502289999985</c:v>
                </c:pt>
                <c:pt idx="882">
                  <c:v>29.920835490000005</c:v>
                </c:pt>
                <c:pt idx="883">
                  <c:v>29.929168700000005</c:v>
                </c:pt>
                <c:pt idx="884">
                  <c:v>30.037502289999988</c:v>
                </c:pt>
                <c:pt idx="885">
                  <c:v>30.045835490000005</c:v>
                </c:pt>
                <c:pt idx="886">
                  <c:v>30.054168700000016</c:v>
                </c:pt>
                <c:pt idx="887">
                  <c:v>30.062501910000002</c:v>
                </c:pt>
                <c:pt idx="888">
                  <c:v>30.170835490000016</c:v>
                </c:pt>
                <c:pt idx="889">
                  <c:v>30.179168700000016</c:v>
                </c:pt>
                <c:pt idx="890">
                  <c:v>30.187501910000005</c:v>
                </c:pt>
                <c:pt idx="891">
                  <c:v>30.195835110000008</c:v>
                </c:pt>
                <c:pt idx="892">
                  <c:v>30.304168700000016</c:v>
                </c:pt>
                <c:pt idx="893">
                  <c:v>30.312501910000005</c:v>
                </c:pt>
                <c:pt idx="894">
                  <c:v>30.320835110000008</c:v>
                </c:pt>
                <c:pt idx="895">
                  <c:v>30.329168320000008</c:v>
                </c:pt>
                <c:pt idx="896">
                  <c:v>30.445835110000001</c:v>
                </c:pt>
                <c:pt idx="897">
                  <c:v>30.454168320000008</c:v>
                </c:pt>
                <c:pt idx="898">
                  <c:v>30.462501529999987</c:v>
                </c:pt>
                <c:pt idx="899">
                  <c:v>30.47083473</c:v>
                </c:pt>
                <c:pt idx="900">
                  <c:v>30.570835110000008</c:v>
                </c:pt>
                <c:pt idx="901">
                  <c:v>30.579168320000008</c:v>
                </c:pt>
                <c:pt idx="902">
                  <c:v>30.587501529999994</c:v>
                </c:pt>
                <c:pt idx="903">
                  <c:v>30.59583473</c:v>
                </c:pt>
                <c:pt idx="904">
                  <c:v>30.712501529999994</c:v>
                </c:pt>
                <c:pt idx="905">
                  <c:v>30.72083473</c:v>
                </c:pt>
                <c:pt idx="906">
                  <c:v>30.72916794</c:v>
                </c:pt>
                <c:pt idx="907">
                  <c:v>30.737501139999999</c:v>
                </c:pt>
                <c:pt idx="908">
                  <c:v>30.854167940000007</c:v>
                </c:pt>
                <c:pt idx="909">
                  <c:v>30.862501139999992</c:v>
                </c:pt>
                <c:pt idx="910">
                  <c:v>30.870836260000001</c:v>
                </c:pt>
                <c:pt idx="911">
                  <c:v>30.879169460000007</c:v>
                </c:pt>
                <c:pt idx="912">
                  <c:v>30.987501139999992</c:v>
                </c:pt>
                <c:pt idx="913">
                  <c:v>30.99583625999999</c:v>
                </c:pt>
                <c:pt idx="914">
                  <c:v>31.004169460000007</c:v>
                </c:pt>
                <c:pt idx="915">
                  <c:v>31.012502669999993</c:v>
                </c:pt>
                <c:pt idx="916">
                  <c:v>31.120836260000001</c:v>
                </c:pt>
                <c:pt idx="917">
                  <c:v>31.129169460000007</c:v>
                </c:pt>
                <c:pt idx="918">
                  <c:v>31.13750267</c:v>
                </c:pt>
                <c:pt idx="919">
                  <c:v>31.14583588</c:v>
                </c:pt>
                <c:pt idx="920">
                  <c:v>31.254169460000007</c:v>
                </c:pt>
                <c:pt idx="921">
                  <c:v>31.262502669999986</c:v>
                </c:pt>
                <c:pt idx="922">
                  <c:v>31.27083588</c:v>
                </c:pt>
                <c:pt idx="923">
                  <c:v>31.279169079999992</c:v>
                </c:pt>
                <c:pt idx="924">
                  <c:v>31.39583588</c:v>
                </c:pt>
                <c:pt idx="925">
                  <c:v>31.404169079999992</c:v>
                </c:pt>
                <c:pt idx="926">
                  <c:v>31.412502289999985</c:v>
                </c:pt>
                <c:pt idx="927">
                  <c:v>31.420835490000005</c:v>
                </c:pt>
                <c:pt idx="928">
                  <c:v>31.529169079999992</c:v>
                </c:pt>
                <c:pt idx="929">
                  <c:v>31.537502289999988</c:v>
                </c:pt>
                <c:pt idx="930">
                  <c:v>31.545835490000005</c:v>
                </c:pt>
                <c:pt idx="931">
                  <c:v>31.554168700000016</c:v>
                </c:pt>
                <c:pt idx="932">
                  <c:v>31.662502289999985</c:v>
                </c:pt>
                <c:pt idx="933">
                  <c:v>31.670835490000016</c:v>
                </c:pt>
                <c:pt idx="934">
                  <c:v>31.679168700000016</c:v>
                </c:pt>
                <c:pt idx="935">
                  <c:v>31.687501910000005</c:v>
                </c:pt>
                <c:pt idx="936">
                  <c:v>31.795835490000005</c:v>
                </c:pt>
                <c:pt idx="937">
                  <c:v>31.804168700000016</c:v>
                </c:pt>
                <c:pt idx="938">
                  <c:v>31.812501910000005</c:v>
                </c:pt>
                <c:pt idx="939">
                  <c:v>31.820835110000008</c:v>
                </c:pt>
                <c:pt idx="940">
                  <c:v>31.929168700000005</c:v>
                </c:pt>
                <c:pt idx="941">
                  <c:v>31.937501910000005</c:v>
                </c:pt>
                <c:pt idx="942">
                  <c:v>31.945835110000001</c:v>
                </c:pt>
                <c:pt idx="943">
                  <c:v>31.954168320000008</c:v>
                </c:pt>
                <c:pt idx="944">
                  <c:v>32.070835110000012</c:v>
                </c:pt>
                <c:pt idx="945">
                  <c:v>32.079170230000017</c:v>
                </c:pt>
                <c:pt idx="946">
                  <c:v>32.087501529999997</c:v>
                </c:pt>
                <c:pt idx="947">
                  <c:v>32.095836640000016</c:v>
                </c:pt>
                <c:pt idx="948">
                  <c:v>32.204170230000017</c:v>
                </c:pt>
                <c:pt idx="949">
                  <c:v>32.212501530000011</c:v>
                </c:pt>
                <c:pt idx="950">
                  <c:v>32.220836640000016</c:v>
                </c:pt>
                <c:pt idx="951">
                  <c:v>32.229167940000025</c:v>
                </c:pt>
                <c:pt idx="952">
                  <c:v>32.345836640000002</c:v>
                </c:pt>
                <c:pt idx="953">
                  <c:v>32.354167940000004</c:v>
                </c:pt>
                <c:pt idx="954">
                  <c:v>32.362503050000001</c:v>
                </c:pt>
                <c:pt idx="955">
                  <c:v>32.370834350000003</c:v>
                </c:pt>
                <c:pt idx="956">
                  <c:v>32.470836640000002</c:v>
                </c:pt>
                <c:pt idx="957">
                  <c:v>32.479167940000011</c:v>
                </c:pt>
                <c:pt idx="958">
                  <c:v>32.487503050000001</c:v>
                </c:pt>
                <c:pt idx="959">
                  <c:v>32.495834350000003</c:v>
                </c:pt>
                <c:pt idx="960">
                  <c:v>32.612503050000001</c:v>
                </c:pt>
                <c:pt idx="961">
                  <c:v>32.620834350000003</c:v>
                </c:pt>
                <c:pt idx="962">
                  <c:v>32.62916946</c:v>
                </c:pt>
                <c:pt idx="963">
                  <c:v>32.637500760000002</c:v>
                </c:pt>
                <c:pt idx="964">
                  <c:v>32.745834350000003</c:v>
                </c:pt>
                <c:pt idx="965">
                  <c:v>32.754169459999986</c:v>
                </c:pt>
                <c:pt idx="966">
                  <c:v>32.762500760000016</c:v>
                </c:pt>
                <c:pt idx="967">
                  <c:v>32.770835880000014</c:v>
                </c:pt>
                <c:pt idx="968">
                  <c:v>32.887500759999995</c:v>
                </c:pt>
                <c:pt idx="969">
                  <c:v>32.895835880000014</c:v>
                </c:pt>
                <c:pt idx="970">
                  <c:v>32.904167179999995</c:v>
                </c:pt>
                <c:pt idx="971">
                  <c:v>32.912502290000013</c:v>
                </c:pt>
                <c:pt idx="972">
                  <c:v>33.012500760000002</c:v>
                </c:pt>
                <c:pt idx="973">
                  <c:v>33.020835880000014</c:v>
                </c:pt>
                <c:pt idx="974">
                  <c:v>33.029167180000002</c:v>
                </c:pt>
                <c:pt idx="975">
                  <c:v>33.037502290000013</c:v>
                </c:pt>
                <c:pt idx="976">
                  <c:v>33.154167179999995</c:v>
                </c:pt>
                <c:pt idx="977">
                  <c:v>33.16250229000002</c:v>
                </c:pt>
                <c:pt idx="978">
                  <c:v>33.170833590000001</c:v>
                </c:pt>
                <c:pt idx="979">
                  <c:v>33.179168700000012</c:v>
                </c:pt>
                <c:pt idx="980">
                  <c:v>33.287502290000013</c:v>
                </c:pt>
                <c:pt idx="981">
                  <c:v>33.295833590000015</c:v>
                </c:pt>
                <c:pt idx="982">
                  <c:v>33.304168699999998</c:v>
                </c:pt>
                <c:pt idx="983">
                  <c:v>33.312503810000003</c:v>
                </c:pt>
                <c:pt idx="984">
                  <c:v>33.429168700000012</c:v>
                </c:pt>
                <c:pt idx="985">
                  <c:v>33.437503810000003</c:v>
                </c:pt>
                <c:pt idx="986">
                  <c:v>33.445835110000012</c:v>
                </c:pt>
                <c:pt idx="987">
                  <c:v>33.454170230000003</c:v>
                </c:pt>
                <c:pt idx="988">
                  <c:v>33.562503810000017</c:v>
                </c:pt>
                <c:pt idx="989">
                  <c:v>33.570835110000012</c:v>
                </c:pt>
                <c:pt idx="990">
                  <c:v>33.579170230000017</c:v>
                </c:pt>
                <c:pt idx="991">
                  <c:v>33.587501529999997</c:v>
                </c:pt>
                <c:pt idx="992">
                  <c:v>33.695835110000019</c:v>
                </c:pt>
                <c:pt idx="993">
                  <c:v>33.704170230000017</c:v>
                </c:pt>
                <c:pt idx="994">
                  <c:v>33.712501530000011</c:v>
                </c:pt>
                <c:pt idx="995">
                  <c:v>33.720836640000016</c:v>
                </c:pt>
                <c:pt idx="996">
                  <c:v>33.829170230000017</c:v>
                </c:pt>
                <c:pt idx="997">
                  <c:v>33.837501529999997</c:v>
                </c:pt>
                <c:pt idx="998">
                  <c:v>33.845836640000002</c:v>
                </c:pt>
                <c:pt idx="999">
                  <c:v>33.854167940000004</c:v>
                </c:pt>
                <c:pt idx="1000">
                  <c:v>33.970836640000002</c:v>
                </c:pt>
                <c:pt idx="1001">
                  <c:v>33.979167940000011</c:v>
                </c:pt>
                <c:pt idx="1002">
                  <c:v>33.987503050000001</c:v>
                </c:pt>
                <c:pt idx="1003">
                  <c:v>33.995834350000003</c:v>
                </c:pt>
                <c:pt idx="1004">
                  <c:v>34.104167940000011</c:v>
                </c:pt>
                <c:pt idx="1005">
                  <c:v>34.112503050000001</c:v>
                </c:pt>
                <c:pt idx="1006">
                  <c:v>34.120834350000003</c:v>
                </c:pt>
                <c:pt idx="1007">
                  <c:v>34.12916946</c:v>
                </c:pt>
                <c:pt idx="1008">
                  <c:v>34.262500760000016</c:v>
                </c:pt>
                <c:pt idx="1009">
                  <c:v>34.270832060000011</c:v>
                </c:pt>
                <c:pt idx="1010">
                  <c:v>34.279167180000002</c:v>
                </c:pt>
                <c:pt idx="1011">
                  <c:v>34.287498469999996</c:v>
                </c:pt>
                <c:pt idx="1012">
                  <c:v>34.387500759999995</c:v>
                </c:pt>
                <c:pt idx="1013">
                  <c:v>34.395832060000011</c:v>
                </c:pt>
                <c:pt idx="1014">
                  <c:v>34.404167179999995</c:v>
                </c:pt>
                <c:pt idx="1015">
                  <c:v>34.412498469999996</c:v>
                </c:pt>
                <c:pt idx="1016">
                  <c:v>34.520832060000011</c:v>
                </c:pt>
                <c:pt idx="1017">
                  <c:v>34.529167180000002</c:v>
                </c:pt>
                <c:pt idx="1018">
                  <c:v>34.537498469999996</c:v>
                </c:pt>
                <c:pt idx="1019">
                  <c:v>34.545833590000001</c:v>
                </c:pt>
                <c:pt idx="1020">
                  <c:v>34.662498470000003</c:v>
                </c:pt>
                <c:pt idx="1021">
                  <c:v>34.670833590000001</c:v>
                </c:pt>
                <c:pt idx="1022">
                  <c:v>34.679164890000003</c:v>
                </c:pt>
                <c:pt idx="1023">
                  <c:v>34.6875</c:v>
                </c:pt>
                <c:pt idx="1024">
                  <c:v>34.795833590000015</c:v>
                </c:pt>
                <c:pt idx="1025">
                  <c:v>34.804164889999996</c:v>
                </c:pt>
                <c:pt idx="1026">
                  <c:v>34.8125</c:v>
                </c:pt>
                <c:pt idx="1027">
                  <c:v>34.820835110000012</c:v>
                </c:pt>
                <c:pt idx="1028">
                  <c:v>34.9375</c:v>
                </c:pt>
                <c:pt idx="1029">
                  <c:v>34.945835110000012</c:v>
                </c:pt>
                <c:pt idx="1030">
                  <c:v>34.954166409999985</c:v>
                </c:pt>
                <c:pt idx="1031">
                  <c:v>34.962501530000011</c:v>
                </c:pt>
                <c:pt idx="1032">
                  <c:v>35.062500000000014</c:v>
                </c:pt>
                <c:pt idx="1033">
                  <c:v>35.070835110000012</c:v>
                </c:pt>
                <c:pt idx="1034">
                  <c:v>35.079166409999999</c:v>
                </c:pt>
                <c:pt idx="1035">
                  <c:v>35.087501529999997</c:v>
                </c:pt>
                <c:pt idx="1036">
                  <c:v>35.204166409999999</c:v>
                </c:pt>
                <c:pt idx="1037">
                  <c:v>35.212501530000011</c:v>
                </c:pt>
                <c:pt idx="1038">
                  <c:v>35.22083282000002</c:v>
                </c:pt>
                <c:pt idx="1039">
                  <c:v>35.229167940000025</c:v>
                </c:pt>
                <c:pt idx="1040">
                  <c:v>35.337501529999997</c:v>
                </c:pt>
                <c:pt idx="1041">
                  <c:v>35.345832820000012</c:v>
                </c:pt>
                <c:pt idx="1042">
                  <c:v>35.354167940000004</c:v>
                </c:pt>
                <c:pt idx="1043">
                  <c:v>35.362499240000012</c:v>
                </c:pt>
                <c:pt idx="1044">
                  <c:v>35.479167940000011</c:v>
                </c:pt>
                <c:pt idx="1045">
                  <c:v>35.487499239999998</c:v>
                </c:pt>
                <c:pt idx="1046">
                  <c:v>35.495834350000003</c:v>
                </c:pt>
                <c:pt idx="1047">
                  <c:v>35.504165650000004</c:v>
                </c:pt>
                <c:pt idx="1048">
                  <c:v>35.604167940000011</c:v>
                </c:pt>
                <c:pt idx="1049">
                  <c:v>35.612499240000012</c:v>
                </c:pt>
                <c:pt idx="1050">
                  <c:v>35.620834350000003</c:v>
                </c:pt>
                <c:pt idx="1051">
                  <c:v>35.629165650000012</c:v>
                </c:pt>
                <c:pt idx="1052">
                  <c:v>35.745834350000003</c:v>
                </c:pt>
                <c:pt idx="1053">
                  <c:v>35.754165650000004</c:v>
                </c:pt>
                <c:pt idx="1054">
                  <c:v>35.762500760000016</c:v>
                </c:pt>
                <c:pt idx="1055">
                  <c:v>35.770832060000011</c:v>
                </c:pt>
                <c:pt idx="1056">
                  <c:v>35.879165650000004</c:v>
                </c:pt>
                <c:pt idx="1057">
                  <c:v>35.887500759999995</c:v>
                </c:pt>
                <c:pt idx="1058">
                  <c:v>35.895832060000011</c:v>
                </c:pt>
                <c:pt idx="1059">
                  <c:v>35.904167179999995</c:v>
                </c:pt>
                <c:pt idx="1060">
                  <c:v>36.020832060000011</c:v>
                </c:pt>
                <c:pt idx="1061">
                  <c:v>36.029167180000002</c:v>
                </c:pt>
                <c:pt idx="1062">
                  <c:v>36.037498469999996</c:v>
                </c:pt>
                <c:pt idx="1063">
                  <c:v>36.045833590000001</c:v>
                </c:pt>
                <c:pt idx="1064">
                  <c:v>36.145832060000011</c:v>
                </c:pt>
                <c:pt idx="1065">
                  <c:v>36.154167179999995</c:v>
                </c:pt>
                <c:pt idx="1066">
                  <c:v>36.162498470000003</c:v>
                </c:pt>
                <c:pt idx="1067">
                  <c:v>36.170833590000001</c:v>
                </c:pt>
                <c:pt idx="1068">
                  <c:v>36.287498469999996</c:v>
                </c:pt>
                <c:pt idx="1069">
                  <c:v>36.295833590000015</c:v>
                </c:pt>
                <c:pt idx="1070">
                  <c:v>36.304164889999996</c:v>
                </c:pt>
                <c:pt idx="1071">
                  <c:v>36.3125</c:v>
                </c:pt>
                <c:pt idx="1072">
                  <c:v>36.420833590000001</c:v>
                </c:pt>
                <c:pt idx="1073">
                  <c:v>36.429164890000003</c:v>
                </c:pt>
                <c:pt idx="1074">
                  <c:v>36.4375</c:v>
                </c:pt>
                <c:pt idx="1075">
                  <c:v>36.445835110000012</c:v>
                </c:pt>
                <c:pt idx="1076">
                  <c:v>36.562500000000014</c:v>
                </c:pt>
                <c:pt idx="1077">
                  <c:v>36.570835110000012</c:v>
                </c:pt>
                <c:pt idx="1078">
                  <c:v>36.579166409999999</c:v>
                </c:pt>
                <c:pt idx="1079">
                  <c:v>36.587501529999997</c:v>
                </c:pt>
                <c:pt idx="1080">
                  <c:v>36.695835110000019</c:v>
                </c:pt>
                <c:pt idx="1081">
                  <c:v>36.704166409999999</c:v>
                </c:pt>
                <c:pt idx="1082">
                  <c:v>36.712501530000011</c:v>
                </c:pt>
                <c:pt idx="1083">
                  <c:v>36.72083282000002</c:v>
                </c:pt>
                <c:pt idx="1084">
                  <c:v>36.829166409999999</c:v>
                </c:pt>
                <c:pt idx="1085">
                  <c:v>36.837501529999997</c:v>
                </c:pt>
                <c:pt idx="1086">
                  <c:v>36.845832820000012</c:v>
                </c:pt>
                <c:pt idx="1087">
                  <c:v>36.854167940000004</c:v>
                </c:pt>
                <c:pt idx="1088">
                  <c:v>36.962501530000011</c:v>
                </c:pt>
                <c:pt idx="1089">
                  <c:v>36.970832820000012</c:v>
                </c:pt>
                <c:pt idx="1090">
                  <c:v>36.979167940000011</c:v>
                </c:pt>
                <c:pt idx="1091">
                  <c:v>36.987499239999998</c:v>
                </c:pt>
                <c:pt idx="1092">
                  <c:v>37.104167940000011</c:v>
                </c:pt>
                <c:pt idx="1093">
                  <c:v>37.112499240000012</c:v>
                </c:pt>
                <c:pt idx="1094">
                  <c:v>37.120834350000003</c:v>
                </c:pt>
                <c:pt idx="1095">
                  <c:v>37.129165650000012</c:v>
                </c:pt>
                <c:pt idx="1096">
                  <c:v>37.237499240000012</c:v>
                </c:pt>
                <c:pt idx="1097">
                  <c:v>37.245834350000003</c:v>
                </c:pt>
                <c:pt idx="1098">
                  <c:v>37.254165650000004</c:v>
                </c:pt>
                <c:pt idx="1099">
                  <c:v>37.262500760000016</c:v>
                </c:pt>
                <c:pt idx="1100">
                  <c:v>37.370834350000003</c:v>
                </c:pt>
                <c:pt idx="1101">
                  <c:v>37.379165650000004</c:v>
                </c:pt>
                <c:pt idx="1102">
                  <c:v>37.387500759999995</c:v>
                </c:pt>
                <c:pt idx="1103">
                  <c:v>37.395832060000011</c:v>
                </c:pt>
                <c:pt idx="1104">
                  <c:v>37.504165650000004</c:v>
                </c:pt>
                <c:pt idx="1105">
                  <c:v>37.512500760000002</c:v>
                </c:pt>
                <c:pt idx="1106">
                  <c:v>37.520832060000011</c:v>
                </c:pt>
                <c:pt idx="1107">
                  <c:v>37.529167180000002</c:v>
                </c:pt>
                <c:pt idx="1108">
                  <c:v>37.645832060000011</c:v>
                </c:pt>
                <c:pt idx="1109">
                  <c:v>37.654167179999995</c:v>
                </c:pt>
                <c:pt idx="1110">
                  <c:v>37.662498470000003</c:v>
                </c:pt>
                <c:pt idx="1111">
                  <c:v>37.670833590000001</c:v>
                </c:pt>
                <c:pt idx="1112">
                  <c:v>37.779167180000002</c:v>
                </c:pt>
                <c:pt idx="1113">
                  <c:v>37.787498469999996</c:v>
                </c:pt>
                <c:pt idx="1114">
                  <c:v>37.795833590000015</c:v>
                </c:pt>
                <c:pt idx="1115">
                  <c:v>37.804164889999996</c:v>
                </c:pt>
                <c:pt idx="1116">
                  <c:v>37.920833590000001</c:v>
                </c:pt>
                <c:pt idx="1117">
                  <c:v>37.929164890000003</c:v>
                </c:pt>
                <c:pt idx="1118">
                  <c:v>37.9375</c:v>
                </c:pt>
                <c:pt idx="1119">
                  <c:v>37.945835110000012</c:v>
                </c:pt>
                <c:pt idx="1120">
                  <c:v>38.054164889999996</c:v>
                </c:pt>
                <c:pt idx="1121">
                  <c:v>38.062500000000014</c:v>
                </c:pt>
                <c:pt idx="1122">
                  <c:v>38.070835110000012</c:v>
                </c:pt>
                <c:pt idx="1123">
                  <c:v>38.079166409999999</c:v>
                </c:pt>
                <c:pt idx="1124">
                  <c:v>38.1875</c:v>
                </c:pt>
                <c:pt idx="1125">
                  <c:v>38.195835110000019</c:v>
                </c:pt>
                <c:pt idx="1126">
                  <c:v>38.204166409999999</c:v>
                </c:pt>
                <c:pt idx="1127">
                  <c:v>38.212501530000011</c:v>
                </c:pt>
                <c:pt idx="1128">
                  <c:v>38.320835110000012</c:v>
                </c:pt>
                <c:pt idx="1129">
                  <c:v>38.329166409999999</c:v>
                </c:pt>
                <c:pt idx="1130">
                  <c:v>38.337501529999997</c:v>
                </c:pt>
                <c:pt idx="1131">
                  <c:v>38.345832820000012</c:v>
                </c:pt>
                <c:pt idx="1132">
                  <c:v>38.462501530000011</c:v>
                </c:pt>
                <c:pt idx="1133">
                  <c:v>38.470832820000012</c:v>
                </c:pt>
                <c:pt idx="1134">
                  <c:v>38.479167940000011</c:v>
                </c:pt>
                <c:pt idx="1135">
                  <c:v>38.487499239999998</c:v>
                </c:pt>
                <c:pt idx="1136">
                  <c:v>38.59583282000002</c:v>
                </c:pt>
                <c:pt idx="1137">
                  <c:v>38.604167940000011</c:v>
                </c:pt>
                <c:pt idx="1138">
                  <c:v>38.612499240000012</c:v>
                </c:pt>
                <c:pt idx="1139">
                  <c:v>38.620834350000003</c:v>
                </c:pt>
                <c:pt idx="1140">
                  <c:v>38.729167940000025</c:v>
                </c:pt>
                <c:pt idx="1141">
                  <c:v>38.737499240000012</c:v>
                </c:pt>
                <c:pt idx="1142">
                  <c:v>38.745834350000003</c:v>
                </c:pt>
                <c:pt idx="1143">
                  <c:v>38.754165650000004</c:v>
                </c:pt>
                <c:pt idx="1144">
                  <c:v>38.862499240000012</c:v>
                </c:pt>
                <c:pt idx="1145">
                  <c:v>38.870834350000003</c:v>
                </c:pt>
                <c:pt idx="1146">
                  <c:v>38.879165650000004</c:v>
                </c:pt>
                <c:pt idx="1147">
                  <c:v>38.887500759999995</c:v>
                </c:pt>
                <c:pt idx="1148">
                  <c:v>39.004165650000004</c:v>
                </c:pt>
                <c:pt idx="1149">
                  <c:v>39.012504579999998</c:v>
                </c:pt>
                <c:pt idx="1150">
                  <c:v>39.020835880000014</c:v>
                </c:pt>
                <c:pt idx="1151">
                  <c:v>39.029170990000019</c:v>
                </c:pt>
                <c:pt idx="1152">
                  <c:v>39.137504579999998</c:v>
                </c:pt>
                <c:pt idx="1153">
                  <c:v>39.145835880000014</c:v>
                </c:pt>
                <c:pt idx="1154">
                  <c:v>39.154170990000011</c:v>
                </c:pt>
                <c:pt idx="1155">
                  <c:v>39.16250229000002</c:v>
                </c:pt>
                <c:pt idx="1156">
                  <c:v>39.270835880000014</c:v>
                </c:pt>
                <c:pt idx="1157">
                  <c:v>39.279170990000019</c:v>
                </c:pt>
                <c:pt idx="1158">
                  <c:v>39.287502290000013</c:v>
                </c:pt>
                <c:pt idx="1159">
                  <c:v>39.295837400000003</c:v>
                </c:pt>
                <c:pt idx="1160">
                  <c:v>39.404170990000011</c:v>
                </c:pt>
                <c:pt idx="1161">
                  <c:v>39.412502290000013</c:v>
                </c:pt>
                <c:pt idx="1162">
                  <c:v>39.420837400000003</c:v>
                </c:pt>
                <c:pt idx="1163">
                  <c:v>39.429172520000016</c:v>
                </c:pt>
                <c:pt idx="1164">
                  <c:v>39.545837400000003</c:v>
                </c:pt>
                <c:pt idx="1165">
                  <c:v>39.554172520000002</c:v>
                </c:pt>
                <c:pt idx="1166">
                  <c:v>39.562503810000017</c:v>
                </c:pt>
                <c:pt idx="1167">
                  <c:v>39.570838930000015</c:v>
                </c:pt>
                <c:pt idx="1168">
                  <c:v>39.679172520000016</c:v>
                </c:pt>
                <c:pt idx="1169">
                  <c:v>39.687503810000003</c:v>
                </c:pt>
                <c:pt idx="1170">
                  <c:v>39.695838930000029</c:v>
                </c:pt>
                <c:pt idx="1171">
                  <c:v>39.704170230000017</c:v>
                </c:pt>
                <c:pt idx="1172">
                  <c:v>39.820838930000015</c:v>
                </c:pt>
                <c:pt idx="1173">
                  <c:v>39.829170230000017</c:v>
                </c:pt>
                <c:pt idx="1174">
                  <c:v>39.837505340000014</c:v>
                </c:pt>
                <c:pt idx="1175">
                  <c:v>39.845836640000002</c:v>
                </c:pt>
                <c:pt idx="1176">
                  <c:v>39.945838930000015</c:v>
                </c:pt>
                <c:pt idx="1177">
                  <c:v>39.954170230000003</c:v>
                </c:pt>
                <c:pt idx="1178">
                  <c:v>39.962505340000028</c:v>
                </c:pt>
                <c:pt idx="1179">
                  <c:v>39.970836640000002</c:v>
                </c:pt>
                <c:pt idx="1180">
                  <c:v>40.087505340000014</c:v>
                </c:pt>
                <c:pt idx="1181">
                  <c:v>40.095836640000016</c:v>
                </c:pt>
                <c:pt idx="1182">
                  <c:v>40.104171750000006</c:v>
                </c:pt>
                <c:pt idx="1183">
                  <c:v>40.112503050000001</c:v>
                </c:pt>
                <c:pt idx="1184">
                  <c:v>40.220836640000016</c:v>
                </c:pt>
                <c:pt idx="1185">
                  <c:v>40.229171750000013</c:v>
                </c:pt>
                <c:pt idx="1186">
                  <c:v>40.237503050000001</c:v>
                </c:pt>
                <c:pt idx="1187">
                  <c:v>40.245838170000013</c:v>
                </c:pt>
                <c:pt idx="1188">
                  <c:v>40.354171749999999</c:v>
                </c:pt>
                <c:pt idx="1189">
                  <c:v>40.362503050000001</c:v>
                </c:pt>
                <c:pt idx="1190">
                  <c:v>40.370838169999999</c:v>
                </c:pt>
                <c:pt idx="1191">
                  <c:v>40.379169459999986</c:v>
                </c:pt>
                <c:pt idx="1192">
                  <c:v>40.495838170000013</c:v>
                </c:pt>
                <c:pt idx="1193">
                  <c:v>40.504169459999986</c:v>
                </c:pt>
                <c:pt idx="1194">
                  <c:v>40.512504579999998</c:v>
                </c:pt>
                <c:pt idx="1195">
                  <c:v>40.520835880000014</c:v>
                </c:pt>
                <c:pt idx="1196">
                  <c:v>40.620838170000013</c:v>
                </c:pt>
                <c:pt idx="1197">
                  <c:v>40.62916946</c:v>
                </c:pt>
                <c:pt idx="1198">
                  <c:v>40.637504579999998</c:v>
                </c:pt>
                <c:pt idx="1199">
                  <c:v>40.645835880000014</c:v>
                </c:pt>
                <c:pt idx="1200">
                  <c:v>40.762504580000012</c:v>
                </c:pt>
                <c:pt idx="1201">
                  <c:v>40.770835880000014</c:v>
                </c:pt>
                <c:pt idx="1202">
                  <c:v>40.779170990000019</c:v>
                </c:pt>
                <c:pt idx="1203">
                  <c:v>40.787502290000013</c:v>
                </c:pt>
                <c:pt idx="1204">
                  <c:v>40.895835880000014</c:v>
                </c:pt>
                <c:pt idx="1205">
                  <c:v>40.904170990000011</c:v>
                </c:pt>
                <c:pt idx="1206">
                  <c:v>40.912502290000013</c:v>
                </c:pt>
                <c:pt idx="1207">
                  <c:v>40.920837400000003</c:v>
                </c:pt>
                <c:pt idx="1208">
                  <c:v>41.037502290000013</c:v>
                </c:pt>
                <c:pt idx="1209">
                  <c:v>41.045837400000003</c:v>
                </c:pt>
                <c:pt idx="1210">
                  <c:v>41.054172520000002</c:v>
                </c:pt>
                <c:pt idx="1211">
                  <c:v>41.062503810000017</c:v>
                </c:pt>
                <c:pt idx="1212">
                  <c:v>41.16250229000002</c:v>
                </c:pt>
                <c:pt idx="1213">
                  <c:v>41.170837400000003</c:v>
                </c:pt>
                <c:pt idx="1214">
                  <c:v>41.179172520000016</c:v>
                </c:pt>
                <c:pt idx="1215">
                  <c:v>41.187503810000003</c:v>
                </c:pt>
                <c:pt idx="1216">
                  <c:v>41.304172520000002</c:v>
                </c:pt>
                <c:pt idx="1217">
                  <c:v>41.312503810000003</c:v>
                </c:pt>
                <c:pt idx="1218">
                  <c:v>41.320838930000015</c:v>
                </c:pt>
                <c:pt idx="1219">
                  <c:v>41.329170230000017</c:v>
                </c:pt>
                <c:pt idx="1220">
                  <c:v>41.437503810000003</c:v>
                </c:pt>
                <c:pt idx="1221">
                  <c:v>41.445838930000015</c:v>
                </c:pt>
                <c:pt idx="1222">
                  <c:v>41.454170230000003</c:v>
                </c:pt>
                <c:pt idx="1223">
                  <c:v>41.462505340000028</c:v>
                </c:pt>
                <c:pt idx="1224">
                  <c:v>41.579170230000017</c:v>
                </c:pt>
                <c:pt idx="1225">
                  <c:v>41.587505340000014</c:v>
                </c:pt>
                <c:pt idx="1226">
                  <c:v>41.595836640000016</c:v>
                </c:pt>
                <c:pt idx="1227">
                  <c:v>41.604171750000006</c:v>
                </c:pt>
                <c:pt idx="1228">
                  <c:v>41.712505340000028</c:v>
                </c:pt>
                <c:pt idx="1229">
                  <c:v>41.720836640000016</c:v>
                </c:pt>
                <c:pt idx="1230">
                  <c:v>41.729171750000013</c:v>
                </c:pt>
                <c:pt idx="1231">
                  <c:v>41.737503050000001</c:v>
                </c:pt>
                <c:pt idx="1232">
                  <c:v>41.854171749999999</c:v>
                </c:pt>
                <c:pt idx="1233">
                  <c:v>41.862503050000001</c:v>
                </c:pt>
                <c:pt idx="1234">
                  <c:v>41.870838169999999</c:v>
                </c:pt>
                <c:pt idx="1235">
                  <c:v>41.879169459999986</c:v>
                </c:pt>
                <c:pt idx="1236">
                  <c:v>41.979171750000006</c:v>
                </c:pt>
                <c:pt idx="1237">
                  <c:v>41.987503050000001</c:v>
                </c:pt>
                <c:pt idx="1238">
                  <c:v>41.995838170000013</c:v>
                </c:pt>
                <c:pt idx="1239">
                  <c:v>42.004169459999986</c:v>
                </c:pt>
                <c:pt idx="1240">
                  <c:v>42.120838170000013</c:v>
                </c:pt>
                <c:pt idx="1241">
                  <c:v>42.12916946</c:v>
                </c:pt>
                <c:pt idx="1242">
                  <c:v>42.137504579999998</c:v>
                </c:pt>
                <c:pt idx="1243">
                  <c:v>42.145835880000014</c:v>
                </c:pt>
                <c:pt idx="1244">
                  <c:v>42.254169459999986</c:v>
                </c:pt>
                <c:pt idx="1245">
                  <c:v>42.262504580000012</c:v>
                </c:pt>
                <c:pt idx="1246">
                  <c:v>42.270835880000014</c:v>
                </c:pt>
                <c:pt idx="1247">
                  <c:v>42.279170990000019</c:v>
                </c:pt>
                <c:pt idx="1248">
                  <c:v>42.395835880000014</c:v>
                </c:pt>
                <c:pt idx="1249">
                  <c:v>42.404170990000011</c:v>
                </c:pt>
                <c:pt idx="1250">
                  <c:v>42.412502290000013</c:v>
                </c:pt>
                <c:pt idx="1251">
                  <c:v>42.420837400000003</c:v>
                </c:pt>
                <c:pt idx="1252">
                  <c:v>42.520835880000014</c:v>
                </c:pt>
                <c:pt idx="1253">
                  <c:v>42.529170990000019</c:v>
                </c:pt>
                <c:pt idx="1254">
                  <c:v>42.537502290000013</c:v>
                </c:pt>
                <c:pt idx="1255">
                  <c:v>42.545837400000003</c:v>
                </c:pt>
                <c:pt idx="1256">
                  <c:v>42.66250229000002</c:v>
                </c:pt>
                <c:pt idx="1257">
                  <c:v>42.670837400000003</c:v>
                </c:pt>
                <c:pt idx="1258">
                  <c:v>42.679172520000016</c:v>
                </c:pt>
                <c:pt idx="1259">
                  <c:v>42.687503810000003</c:v>
                </c:pt>
                <c:pt idx="1260">
                  <c:v>42.795837400000003</c:v>
                </c:pt>
                <c:pt idx="1261">
                  <c:v>42.804172520000002</c:v>
                </c:pt>
                <c:pt idx="1262">
                  <c:v>42.812503810000003</c:v>
                </c:pt>
                <c:pt idx="1263">
                  <c:v>42.820838930000015</c:v>
                </c:pt>
                <c:pt idx="1264">
                  <c:v>42.937503810000003</c:v>
                </c:pt>
                <c:pt idx="1265">
                  <c:v>42.945838930000015</c:v>
                </c:pt>
                <c:pt idx="1266">
                  <c:v>42.954170230000003</c:v>
                </c:pt>
                <c:pt idx="1267">
                  <c:v>42.962505340000028</c:v>
                </c:pt>
                <c:pt idx="1268">
                  <c:v>43.062503810000017</c:v>
                </c:pt>
                <c:pt idx="1269">
                  <c:v>43.070838930000015</c:v>
                </c:pt>
                <c:pt idx="1270">
                  <c:v>43.079170230000017</c:v>
                </c:pt>
                <c:pt idx="1271">
                  <c:v>43.087505340000014</c:v>
                </c:pt>
                <c:pt idx="1272">
                  <c:v>43.204170230000017</c:v>
                </c:pt>
                <c:pt idx="1273">
                  <c:v>43.212505340000028</c:v>
                </c:pt>
                <c:pt idx="1274">
                  <c:v>43.220836640000016</c:v>
                </c:pt>
                <c:pt idx="1275">
                  <c:v>43.229171750000013</c:v>
                </c:pt>
                <c:pt idx="1276">
                  <c:v>43.337505340000014</c:v>
                </c:pt>
                <c:pt idx="1277">
                  <c:v>43.345836640000002</c:v>
                </c:pt>
                <c:pt idx="1278">
                  <c:v>43.354171749999999</c:v>
                </c:pt>
                <c:pt idx="1279">
                  <c:v>43.362503050000001</c:v>
                </c:pt>
                <c:pt idx="1280">
                  <c:v>43.470836640000002</c:v>
                </c:pt>
                <c:pt idx="1281">
                  <c:v>43.479171750000006</c:v>
                </c:pt>
                <c:pt idx="1282">
                  <c:v>43.487503050000001</c:v>
                </c:pt>
                <c:pt idx="1283">
                  <c:v>43.495838170000013</c:v>
                </c:pt>
                <c:pt idx="1284">
                  <c:v>43.612503050000001</c:v>
                </c:pt>
                <c:pt idx="1285">
                  <c:v>43.620838170000013</c:v>
                </c:pt>
                <c:pt idx="1286">
                  <c:v>43.62916946</c:v>
                </c:pt>
                <c:pt idx="1287">
                  <c:v>43.637504579999998</c:v>
                </c:pt>
                <c:pt idx="1288">
                  <c:v>43.737503050000001</c:v>
                </c:pt>
                <c:pt idx="1289">
                  <c:v>43.745838170000013</c:v>
                </c:pt>
                <c:pt idx="1290">
                  <c:v>43.754169459999986</c:v>
                </c:pt>
                <c:pt idx="1291">
                  <c:v>43.762504580000012</c:v>
                </c:pt>
                <c:pt idx="1292">
                  <c:v>43.879169459999986</c:v>
                </c:pt>
                <c:pt idx="1293">
                  <c:v>43.887504579999984</c:v>
                </c:pt>
                <c:pt idx="1294">
                  <c:v>43.895835880000014</c:v>
                </c:pt>
                <c:pt idx="1295">
                  <c:v>43.904170990000011</c:v>
                </c:pt>
                <c:pt idx="1296">
                  <c:v>44.012504579999998</c:v>
                </c:pt>
                <c:pt idx="1297">
                  <c:v>44.020835880000014</c:v>
                </c:pt>
                <c:pt idx="1298">
                  <c:v>44.029170990000019</c:v>
                </c:pt>
                <c:pt idx="1299">
                  <c:v>44.037502290000013</c:v>
                </c:pt>
                <c:pt idx="1300">
                  <c:v>44.154170990000011</c:v>
                </c:pt>
                <c:pt idx="1301">
                  <c:v>44.16250229000002</c:v>
                </c:pt>
                <c:pt idx="1302">
                  <c:v>44.170837400000003</c:v>
                </c:pt>
                <c:pt idx="1303">
                  <c:v>44.179172520000016</c:v>
                </c:pt>
                <c:pt idx="1304">
                  <c:v>44.287502290000013</c:v>
                </c:pt>
                <c:pt idx="1305">
                  <c:v>44.295837400000003</c:v>
                </c:pt>
                <c:pt idx="1306">
                  <c:v>44.304172520000002</c:v>
                </c:pt>
                <c:pt idx="1307">
                  <c:v>44.312503810000003</c:v>
                </c:pt>
                <c:pt idx="1308">
                  <c:v>44.420837400000003</c:v>
                </c:pt>
                <c:pt idx="1309">
                  <c:v>44.429172520000016</c:v>
                </c:pt>
                <c:pt idx="1310">
                  <c:v>44.437503810000003</c:v>
                </c:pt>
                <c:pt idx="1311">
                  <c:v>44.445838930000015</c:v>
                </c:pt>
                <c:pt idx="1312">
                  <c:v>44.554172520000002</c:v>
                </c:pt>
                <c:pt idx="1313">
                  <c:v>44.562503810000017</c:v>
                </c:pt>
                <c:pt idx="1314">
                  <c:v>44.570838930000015</c:v>
                </c:pt>
                <c:pt idx="1315">
                  <c:v>44.579170230000017</c:v>
                </c:pt>
                <c:pt idx="1316">
                  <c:v>44.695838930000029</c:v>
                </c:pt>
                <c:pt idx="1317">
                  <c:v>44.704170230000017</c:v>
                </c:pt>
                <c:pt idx="1318">
                  <c:v>44.712505340000028</c:v>
                </c:pt>
                <c:pt idx="1319">
                  <c:v>44.720836640000016</c:v>
                </c:pt>
                <c:pt idx="1320">
                  <c:v>44.829170230000017</c:v>
                </c:pt>
                <c:pt idx="1321">
                  <c:v>44.837505340000014</c:v>
                </c:pt>
                <c:pt idx="1322">
                  <c:v>44.845836640000002</c:v>
                </c:pt>
                <c:pt idx="1323">
                  <c:v>44.854171749999999</c:v>
                </c:pt>
                <c:pt idx="1324">
                  <c:v>44.962505340000028</c:v>
                </c:pt>
                <c:pt idx="1325">
                  <c:v>44.970836640000002</c:v>
                </c:pt>
                <c:pt idx="1326">
                  <c:v>44.979171750000006</c:v>
                </c:pt>
                <c:pt idx="1327">
                  <c:v>44.987503050000001</c:v>
                </c:pt>
                <c:pt idx="1328">
                  <c:v>45.095836640000016</c:v>
                </c:pt>
                <c:pt idx="1329">
                  <c:v>45.104171750000006</c:v>
                </c:pt>
                <c:pt idx="1330">
                  <c:v>45.112503050000001</c:v>
                </c:pt>
                <c:pt idx="1331">
                  <c:v>45.120838170000013</c:v>
                </c:pt>
                <c:pt idx="1332">
                  <c:v>45.237503050000001</c:v>
                </c:pt>
                <c:pt idx="1333">
                  <c:v>45.245838170000013</c:v>
                </c:pt>
                <c:pt idx="1334">
                  <c:v>45.254169459999986</c:v>
                </c:pt>
                <c:pt idx="1335">
                  <c:v>45.262504580000012</c:v>
                </c:pt>
              </c:numCache>
            </c:numRef>
          </c:xVal>
          <c:yVal>
            <c:numRef>
              <c:f>'Lambda 2ug kinetic run 0530 (2)'!$G$3:$G$1338</c:f>
              <c:numCache>
                <c:formatCode>General</c:formatCode>
                <c:ptCount val="1336"/>
                <c:pt idx="0">
                  <c:v>3.8940252699999997E-2</c:v>
                </c:pt>
                <c:pt idx="1">
                  <c:v>3.8751589099999983E-2</c:v>
                </c:pt>
                <c:pt idx="2">
                  <c:v>3.8846241200000006E-2</c:v>
                </c:pt>
                <c:pt idx="3">
                  <c:v>3.8878457600000013E-2</c:v>
                </c:pt>
                <c:pt idx="4">
                  <c:v>3.982950930000001E-2</c:v>
                </c:pt>
                <c:pt idx="5">
                  <c:v>3.9604367600000023E-2</c:v>
                </c:pt>
                <c:pt idx="6">
                  <c:v>3.9828570500000007E-2</c:v>
                </c:pt>
                <c:pt idx="7">
                  <c:v>3.9489762800000008E-2</c:v>
                </c:pt>
                <c:pt idx="8">
                  <c:v>3.998400450000001E-2</c:v>
                </c:pt>
                <c:pt idx="9">
                  <c:v>4.0398197199999993E-2</c:v>
                </c:pt>
                <c:pt idx="10">
                  <c:v>4.0168644799999986E-2</c:v>
                </c:pt>
                <c:pt idx="11">
                  <c:v>3.9798604299999985E-2</c:v>
                </c:pt>
                <c:pt idx="12">
                  <c:v>4.0000917299999994E-2</c:v>
                </c:pt>
                <c:pt idx="13">
                  <c:v>3.9950134199999994E-2</c:v>
                </c:pt>
                <c:pt idx="14">
                  <c:v>3.9938615600000019E-2</c:v>
                </c:pt>
                <c:pt idx="15">
                  <c:v>4.0068553700000009E-2</c:v>
                </c:pt>
                <c:pt idx="16">
                  <c:v>4.0243850999999983E-2</c:v>
                </c:pt>
                <c:pt idx="17">
                  <c:v>4.0132807500000013E-2</c:v>
                </c:pt>
                <c:pt idx="18">
                  <c:v>4.0315436100000004E-2</c:v>
                </c:pt>
                <c:pt idx="19">
                  <c:v>4.0195586099999986E-2</c:v>
                </c:pt>
                <c:pt idx="20">
                  <c:v>4.0772544199999983E-2</c:v>
                </c:pt>
                <c:pt idx="21">
                  <c:v>4.0731729900000006E-2</c:v>
                </c:pt>
                <c:pt idx="22">
                  <c:v>4.0412949300000021E-2</c:v>
                </c:pt>
                <c:pt idx="23">
                  <c:v>4.0684299499999986E-2</c:v>
                </c:pt>
                <c:pt idx="24">
                  <c:v>4.0288748099999966E-2</c:v>
                </c:pt>
                <c:pt idx="25">
                  <c:v>4.0017710900000038E-2</c:v>
                </c:pt>
                <c:pt idx="26">
                  <c:v>4.0122257500000022E-2</c:v>
                </c:pt>
                <c:pt idx="27">
                  <c:v>3.9933981300000011E-2</c:v>
                </c:pt>
                <c:pt idx="28">
                  <c:v>4.0071489200000004E-2</c:v>
                </c:pt>
                <c:pt idx="29">
                  <c:v>4.0109651100000004E-2</c:v>
                </c:pt>
                <c:pt idx="30">
                  <c:v>4.0290625699999999E-2</c:v>
                </c:pt>
                <c:pt idx="31">
                  <c:v>4.003192659999999E-2</c:v>
                </c:pt>
                <c:pt idx="32">
                  <c:v>4.0424274199999999E-2</c:v>
                </c:pt>
                <c:pt idx="33">
                  <c:v>4.0804224000000021E-2</c:v>
                </c:pt>
                <c:pt idx="34">
                  <c:v>4.0593670599999992E-2</c:v>
                </c:pt>
                <c:pt idx="35">
                  <c:v>4.0594743500000002E-2</c:v>
                </c:pt>
                <c:pt idx="36">
                  <c:v>4.0651650999999976E-2</c:v>
                </c:pt>
                <c:pt idx="37">
                  <c:v>4.0293695299999994E-2</c:v>
                </c:pt>
                <c:pt idx="38">
                  <c:v>4.0435539500000013E-2</c:v>
                </c:pt>
                <c:pt idx="39">
                  <c:v>4.045027670000001E-2</c:v>
                </c:pt>
                <c:pt idx="40">
                  <c:v>4.0826918500000003E-2</c:v>
                </c:pt>
                <c:pt idx="41">
                  <c:v>4.0797697300000033E-2</c:v>
                </c:pt>
                <c:pt idx="42">
                  <c:v>4.0582628900000035E-2</c:v>
                </c:pt>
                <c:pt idx="43">
                  <c:v>4.0539251599999986E-2</c:v>
                </c:pt>
                <c:pt idx="44">
                  <c:v>4.0930049400000001E-2</c:v>
                </c:pt>
                <c:pt idx="45">
                  <c:v>4.0765108500000008E-2</c:v>
                </c:pt>
                <c:pt idx="46">
                  <c:v>4.0851728900000009E-2</c:v>
                </c:pt>
                <c:pt idx="47">
                  <c:v>4.0780531200000018E-2</c:v>
                </c:pt>
                <c:pt idx="48">
                  <c:v>4.0717871800000034E-2</c:v>
                </c:pt>
                <c:pt idx="49">
                  <c:v>4.1103185999999986E-2</c:v>
                </c:pt>
                <c:pt idx="50">
                  <c:v>4.0679367199999962E-2</c:v>
                </c:pt>
                <c:pt idx="51">
                  <c:v>4.0754692600000017E-2</c:v>
                </c:pt>
                <c:pt idx="52">
                  <c:v>4.0696384299999999E-2</c:v>
                </c:pt>
                <c:pt idx="53">
                  <c:v>4.0712596800000042E-2</c:v>
                </c:pt>
                <c:pt idx="54">
                  <c:v>4.0860356699999975E-2</c:v>
                </c:pt>
                <c:pt idx="55">
                  <c:v>4.1096778499999986E-2</c:v>
                </c:pt>
                <c:pt idx="56">
                  <c:v>4.0767433100000035E-2</c:v>
                </c:pt>
                <c:pt idx="57">
                  <c:v>4.0432201600000016E-2</c:v>
                </c:pt>
                <c:pt idx="58">
                  <c:v>4.0590988400000014E-2</c:v>
                </c:pt>
                <c:pt idx="59">
                  <c:v>4.0365757400000014E-2</c:v>
                </c:pt>
                <c:pt idx="60">
                  <c:v>4.0786342599999983E-2</c:v>
                </c:pt>
                <c:pt idx="61">
                  <c:v>4.110303700000003E-2</c:v>
                </c:pt>
                <c:pt idx="62">
                  <c:v>4.0892185599999992E-2</c:v>
                </c:pt>
                <c:pt idx="63">
                  <c:v>4.0569098599999985E-2</c:v>
                </c:pt>
                <c:pt idx="64">
                  <c:v>4.0781499700000015E-2</c:v>
                </c:pt>
                <c:pt idx="65">
                  <c:v>4.0999980599999993E-2</c:v>
                </c:pt>
                <c:pt idx="66">
                  <c:v>4.0868731100000028E-2</c:v>
                </c:pt>
                <c:pt idx="67">
                  <c:v>4.1058110000000009E-2</c:v>
                </c:pt>
                <c:pt idx="68">
                  <c:v>4.0949525199999989E-2</c:v>
                </c:pt>
                <c:pt idx="69">
                  <c:v>4.0993081299999998E-2</c:v>
                </c:pt>
                <c:pt idx="70">
                  <c:v>4.0669472799999981E-2</c:v>
                </c:pt>
                <c:pt idx="71">
                  <c:v>4.1169555800000007E-2</c:v>
                </c:pt>
                <c:pt idx="72">
                  <c:v>4.134452520000001E-2</c:v>
                </c:pt>
                <c:pt idx="73">
                  <c:v>4.0473179800000023E-2</c:v>
                </c:pt>
                <c:pt idx="74">
                  <c:v>4.1108565299999962E-2</c:v>
                </c:pt>
                <c:pt idx="75">
                  <c:v>4.1384773299999976E-2</c:v>
                </c:pt>
                <c:pt idx="76">
                  <c:v>4.0604399399999977E-2</c:v>
                </c:pt>
                <c:pt idx="77">
                  <c:v>4.1163297299999992E-2</c:v>
                </c:pt>
                <c:pt idx="78">
                  <c:v>4.1299672699999963E-2</c:v>
                </c:pt>
                <c:pt idx="79">
                  <c:v>4.08590603E-2</c:v>
                </c:pt>
                <c:pt idx="80">
                  <c:v>4.1071163399999971E-2</c:v>
                </c:pt>
                <c:pt idx="81">
                  <c:v>4.0738018200000017E-2</c:v>
                </c:pt>
                <c:pt idx="82">
                  <c:v>4.0802808400000001E-2</c:v>
                </c:pt>
                <c:pt idx="83">
                  <c:v>4.1106732499999986E-2</c:v>
                </c:pt>
                <c:pt idx="84">
                  <c:v>4.0805684300000034E-2</c:v>
                </c:pt>
                <c:pt idx="85">
                  <c:v>4.1224138699999961E-2</c:v>
                </c:pt>
                <c:pt idx="86">
                  <c:v>4.1058974299999995E-2</c:v>
                </c:pt>
                <c:pt idx="87">
                  <c:v>4.0989057999999995E-2</c:v>
                </c:pt>
                <c:pt idx="88">
                  <c:v>4.0962876699999977E-2</c:v>
                </c:pt>
                <c:pt idx="89">
                  <c:v>4.1098834900000006E-2</c:v>
                </c:pt>
                <c:pt idx="90">
                  <c:v>4.0935652299999986E-2</c:v>
                </c:pt>
                <c:pt idx="91">
                  <c:v>4.1118578900000022E-2</c:v>
                </c:pt>
                <c:pt idx="92">
                  <c:v>4.1523562699999968E-2</c:v>
                </c:pt>
                <c:pt idx="93">
                  <c:v>4.1292117800000021E-2</c:v>
                </c:pt>
                <c:pt idx="94">
                  <c:v>4.1284652399999962E-2</c:v>
                </c:pt>
                <c:pt idx="95">
                  <c:v>4.1085617500000012E-2</c:v>
                </c:pt>
                <c:pt idx="96">
                  <c:v>4.1275622299999995E-2</c:v>
                </c:pt>
                <c:pt idx="97">
                  <c:v>4.1216613699999988E-2</c:v>
                </c:pt>
                <c:pt idx="98">
                  <c:v>4.1234509899999987E-2</c:v>
                </c:pt>
                <c:pt idx="99">
                  <c:v>4.1159273999999996E-2</c:v>
                </c:pt>
                <c:pt idx="100">
                  <c:v>4.1449995599999963E-2</c:v>
                </c:pt>
                <c:pt idx="101">
                  <c:v>4.156989039999999E-2</c:v>
                </c:pt>
                <c:pt idx="102">
                  <c:v>4.1032494900000022E-2</c:v>
                </c:pt>
                <c:pt idx="103">
                  <c:v>4.1617097299999989E-2</c:v>
                </c:pt>
                <c:pt idx="104">
                  <c:v>4.1327686900000014E-2</c:v>
                </c:pt>
                <c:pt idx="105">
                  <c:v>4.1343377799999984E-2</c:v>
                </c:pt>
                <c:pt idx="106">
                  <c:v>4.123057599999997E-2</c:v>
                </c:pt>
                <c:pt idx="107">
                  <c:v>4.1097046700000001E-2</c:v>
                </c:pt>
                <c:pt idx="108">
                  <c:v>4.1521446699999957E-2</c:v>
                </c:pt>
                <c:pt idx="109">
                  <c:v>4.1611539099999977E-2</c:v>
                </c:pt>
                <c:pt idx="110">
                  <c:v>4.1316630200000044E-2</c:v>
                </c:pt>
                <c:pt idx="111">
                  <c:v>4.1624190199999973E-2</c:v>
                </c:pt>
                <c:pt idx="112">
                  <c:v>4.133548020000001E-2</c:v>
                </c:pt>
                <c:pt idx="113">
                  <c:v>4.121567490000002E-2</c:v>
                </c:pt>
                <c:pt idx="114">
                  <c:v>4.1446017000000016E-2</c:v>
                </c:pt>
                <c:pt idx="115">
                  <c:v>4.1376130600000012E-2</c:v>
                </c:pt>
                <c:pt idx="116">
                  <c:v>4.1578383999999982E-2</c:v>
                </c:pt>
                <c:pt idx="117">
                  <c:v>4.1232513199999987E-2</c:v>
                </c:pt>
                <c:pt idx="118">
                  <c:v>4.1463347099999985E-2</c:v>
                </c:pt>
                <c:pt idx="119">
                  <c:v>4.1441725499999978E-2</c:v>
                </c:pt>
                <c:pt idx="120">
                  <c:v>4.1788952399999982E-2</c:v>
                </c:pt>
                <c:pt idx="121">
                  <c:v>4.131409710000003E-2</c:v>
                </c:pt>
                <c:pt idx="122">
                  <c:v>4.1706623400000031E-2</c:v>
                </c:pt>
                <c:pt idx="123">
                  <c:v>4.1272597299999977E-2</c:v>
                </c:pt>
                <c:pt idx="124">
                  <c:v>4.1348846599999961E-2</c:v>
                </c:pt>
                <c:pt idx="125">
                  <c:v>4.1231008199999981E-2</c:v>
                </c:pt>
                <c:pt idx="126">
                  <c:v>4.1318627000000024E-2</c:v>
                </c:pt>
                <c:pt idx="127">
                  <c:v>4.1636245299999972E-2</c:v>
                </c:pt>
                <c:pt idx="128">
                  <c:v>4.1579412199999978E-2</c:v>
                </c:pt>
                <c:pt idx="129">
                  <c:v>4.1562558999999999E-2</c:v>
                </c:pt>
                <c:pt idx="130">
                  <c:v>4.1711183200000015E-2</c:v>
                </c:pt>
                <c:pt idx="131">
                  <c:v>4.1791917699999993E-2</c:v>
                </c:pt>
                <c:pt idx="132">
                  <c:v>4.1665436599999987E-2</c:v>
                </c:pt>
                <c:pt idx="133">
                  <c:v>4.1499214200000009E-2</c:v>
                </c:pt>
                <c:pt idx="134">
                  <c:v>4.1289733699999977E-2</c:v>
                </c:pt>
                <c:pt idx="135">
                  <c:v>4.1800128200000009E-2</c:v>
                </c:pt>
                <c:pt idx="136">
                  <c:v>4.1877837799999977E-2</c:v>
                </c:pt>
                <c:pt idx="137">
                  <c:v>4.1563304100000004E-2</c:v>
                </c:pt>
                <c:pt idx="138">
                  <c:v>4.1405381599999985E-2</c:v>
                </c:pt>
                <c:pt idx="139">
                  <c:v>4.1814075700000009E-2</c:v>
                </c:pt>
                <c:pt idx="140">
                  <c:v>4.165010329999997E-2</c:v>
                </c:pt>
                <c:pt idx="141">
                  <c:v>4.167513729999997E-2</c:v>
                </c:pt>
                <c:pt idx="142">
                  <c:v>4.2016716600000024E-2</c:v>
                </c:pt>
                <c:pt idx="143">
                  <c:v>4.1570948399999974E-2</c:v>
                </c:pt>
                <c:pt idx="144">
                  <c:v>4.1430609199999996E-2</c:v>
                </c:pt>
                <c:pt idx="145">
                  <c:v>4.1629509899999979E-2</c:v>
                </c:pt>
                <c:pt idx="146">
                  <c:v>4.1735040000000001E-2</c:v>
                </c:pt>
                <c:pt idx="147">
                  <c:v>4.1412742700000012E-2</c:v>
                </c:pt>
                <c:pt idx="148">
                  <c:v>4.1740657699999975E-2</c:v>
                </c:pt>
                <c:pt idx="149">
                  <c:v>4.1837127799999985E-2</c:v>
                </c:pt>
                <c:pt idx="150">
                  <c:v>4.2102755899999983E-2</c:v>
                </c:pt>
                <c:pt idx="151">
                  <c:v>4.1721152099999964E-2</c:v>
                </c:pt>
                <c:pt idx="152">
                  <c:v>4.187829970000001E-2</c:v>
                </c:pt>
                <c:pt idx="153">
                  <c:v>4.1879774900000014E-2</c:v>
                </c:pt>
                <c:pt idx="154">
                  <c:v>4.1782365999999987E-2</c:v>
                </c:pt>
                <c:pt idx="155">
                  <c:v>4.2247639900000016E-2</c:v>
                </c:pt>
                <c:pt idx="156">
                  <c:v>4.1761817300000004E-2</c:v>
                </c:pt>
                <c:pt idx="157">
                  <c:v>4.1952865099999972E-2</c:v>
                </c:pt>
                <c:pt idx="158">
                  <c:v>4.187812090000001E-2</c:v>
                </c:pt>
                <c:pt idx="159">
                  <c:v>4.2016865600000022E-2</c:v>
                </c:pt>
                <c:pt idx="160">
                  <c:v>4.1765438299999992E-2</c:v>
                </c:pt>
                <c:pt idx="161">
                  <c:v>4.1755961199999997E-2</c:v>
                </c:pt>
                <c:pt idx="162">
                  <c:v>4.1600244099999975E-2</c:v>
                </c:pt>
                <c:pt idx="163">
                  <c:v>4.1668252900000008E-2</c:v>
                </c:pt>
                <c:pt idx="164">
                  <c:v>4.2005615199999992E-2</c:v>
                </c:pt>
                <c:pt idx="165">
                  <c:v>4.2080642599999996E-2</c:v>
                </c:pt>
                <c:pt idx="166">
                  <c:v>4.1807608599999976E-2</c:v>
                </c:pt>
                <c:pt idx="167">
                  <c:v>4.159341929999999E-2</c:v>
                </c:pt>
                <c:pt idx="168">
                  <c:v>4.2100818799999981E-2</c:v>
                </c:pt>
                <c:pt idx="169">
                  <c:v>4.1826622499999987E-2</c:v>
                </c:pt>
                <c:pt idx="170">
                  <c:v>4.2130352900000015E-2</c:v>
                </c:pt>
                <c:pt idx="171">
                  <c:v>4.1985602999999976E-2</c:v>
                </c:pt>
                <c:pt idx="172">
                  <c:v>4.2244957699999988E-2</c:v>
                </c:pt>
                <c:pt idx="173">
                  <c:v>4.2337538600000016E-2</c:v>
                </c:pt>
                <c:pt idx="174">
                  <c:v>4.1822003100000012E-2</c:v>
                </c:pt>
                <c:pt idx="175">
                  <c:v>4.2004587100000004E-2</c:v>
                </c:pt>
                <c:pt idx="176">
                  <c:v>4.2218388899999987E-2</c:v>
                </c:pt>
                <c:pt idx="177">
                  <c:v>4.2295934600000022E-2</c:v>
                </c:pt>
                <c:pt idx="178">
                  <c:v>4.2141051900000004E-2</c:v>
                </c:pt>
                <c:pt idx="179">
                  <c:v>4.2160155199999973E-2</c:v>
                </c:pt>
                <c:pt idx="180">
                  <c:v>4.1724683600000013E-2</c:v>
                </c:pt>
                <c:pt idx="181">
                  <c:v>4.1773827699999988E-2</c:v>
                </c:pt>
                <c:pt idx="182">
                  <c:v>4.181979780000003E-2</c:v>
                </c:pt>
                <c:pt idx="183">
                  <c:v>4.2207734599999991E-2</c:v>
                </c:pt>
                <c:pt idx="184">
                  <c:v>4.2165430199999993E-2</c:v>
                </c:pt>
                <c:pt idx="185">
                  <c:v>4.2205201400000003E-2</c:v>
                </c:pt>
                <c:pt idx="186">
                  <c:v>4.1978793099999995E-2</c:v>
                </c:pt>
                <c:pt idx="187">
                  <c:v>4.2161198300000008E-2</c:v>
                </c:pt>
                <c:pt idx="188">
                  <c:v>4.1980506799999963E-2</c:v>
                </c:pt>
                <c:pt idx="189">
                  <c:v>4.2089628000000011E-2</c:v>
                </c:pt>
                <c:pt idx="190">
                  <c:v>4.2252035699999996E-2</c:v>
                </c:pt>
                <c:pt idx="191">
                  <c:v>4.1975768199999958E-2</c:v>
                </c:pt>
                <c:pt idx="192">
                  <c:v>4.1926013200000015E-2</c:v>
                </c:pt>
                <c:pt idx="193">
                  <c:v>4.2066099100000039E-2</c:v>
                </c:pt>
                <c:pt idx="194">
                  <c:v>4.2135002000000012E-2</c:v>
                </c:pt>
                <c:pt idx="195">
                  <c:v>4.2015926799999992E-2</c:v>
                </c:pt>
                <c:pt idx="196">
                  <c:v>4.2371528200000022E-2</c:v>
                </c:pt>
                <c:pt idx="197">
                  <c:v>4.2416440300000018E-2</c:v>
                </c:pt>
                <c:pt idx="198">
                  <c:v>4.2392047100000024E-2</c:v>
                </c:pt>
                <c:pt idx="199">
                  <c:v>4.2065160299999987E-2</c:v>
                </c:pt>
                <c:pt idx="200">
                  <c:v>4.2651208000000003E-2</c:v>
                </c:pt>
                <c:pt idx="201">
                  <c:v>4.2501585499999973E-2</c:v>
                </c:pt>
                <c:pt idx="202">
                  <c:v>4.2729707399999983E-2</c:v>
                </c:pt>
                <c:pt idx="203">
                  <c:v>4.2606072400000014E-2</c:v>
                </c:pt>
                <c:pt idx="204">
                  <c:v>4.2033212200000017E-2</c:v>
                </c:pt>
                <c:pt idx="205">
                  <c:v>4.2797284100000034E-2</c:v>
                </c:pt>
                <c:pt idx="206">
                  <c:v>4.2134182500000013E-2</c:v>
                </c:pt>
                <c:pt idx="207">
                  <c:v>4.2167322600000015E-2</c:v>
                </c:pt>
                <c:pt idx="208">
                  <c:v>4.2710127200000031E-2</c:v>
                </c:pt>
                <c:pt idx="209">
                  <c:v>4.2483763700000024E-2</c:v>
                </c:pt>
                <c:pt idx="210">
                  <c:v>4.2482258699999997E-2</c:v>
                </c:pt>
                <c:pt idx="211">
                  <c:v>4.2589323499999984E-2</c:v>
                </c:pt>
                <c:pt idx="212">
                  <c:v>4.26272023E-2</c:v>
                </c:pt>
                <c:pt idx="213">
                  <c:v>4.2612524600000035E-2</c:v>
                </c:pt>
                <c:pt idx="214">
                  <c:v>4.2293341799999995E-2</c:v>
                </c:pt>
                <c:pt idx="215">
                  <c:v>4.246559920000003E-2</c:v>
                </c:pt>
                <c:pt idx="216">
                  <c:v>4.2531596400000024E-2</c:v>
                </c:pt>
                <c:pt idx="217">
                  <c:v>4.2271854299999981E-2</c:v>
                </c:pt>
                <c:pt idx="218">
                  <c:v>4.2606310799999977E-2</c:v>
                </c:pt>
                <c:pt idx="219">
                  <c:v>4.2242871500000001E-2</c:v>
                </c:pt>
                <c:pt idx="220">
                  <c:v>4.2540209299999986E-2</c:v>
                </c:pt>
                <c:pt idx="221">
                  <c:v>4.2455585599999963E-2</c:v>
                </c:pt>
                <c:pt idx="222">
                  <c:v>4.2906017900000044E-2</c:v>
                </c:pt>
                <c:pt idx="223">
                  <c:v>4.2702244500000014E-2</c:v>
                </c:pt>
                <c:pt idx="224">
                  <c:v>4.2201982700000001E-2</c:v>
                </c:pt>
                <c:pt idx="225">
                  <c:v>4.265907590000001E-2</c:v>
                </c:pt>
                <c:pt idx="226">
                  <c:v>4.2330550000000008E-2</c:v>
                </c:pt>
                <c:pt idx="227">
                  <c:v>4.2447449599999985E-2</c:v>
                </c:pt>
                <c:pt idx="228">
                  <c:v>4.232099830000001E-2</c:v>
                </c:pt>
                <c:pt idx="229">
                  <c:v>4.2214440100000014E-2</c:v>
                </c:pt>
                <c:pt idx="230">
                  <c:v>4.251097320000001E-2</c:v>
                </c:pt>
                <c:pt idx="231">
                  <c:v>4.233022210000003E-2</c:v>
                </c:pt>
                <c:pt idx="232">
                  <c:v>4.2662681900000034E-2</c:v>
                </c:pt>
                <c:pt idx="233">
                  <c:v>4.2494015699999999E-2</c:v>
                </c:pt>
                <c:pt idx="234">
                  <c:v>4.2551906700000003E-2</c:v>
                </c:pt>
                <c:pt idx="235">
                  <c:v>4.2650030900000011E-2</c:v>
                </c:pt>
                <c:pt idx="236">
                  <c:v>4.2378844599999972E-2</c:v>
                </c:pt>
                <c:pt idx="237">
                  <c:v>4.2709680200000003E-2</c:v>
                </c:pt>
                <c:pt idx="238">
                  <c:v>4.2602585599999986E-2</c:v>
                </c:pt>
                <c:pt idx="239">
                  <c:v>4.2614908799999976E-2</c:v>
                </c:pt>
                <c:pt idx="240">
                  <c:v>4.2585806899999995E-2</c:v>
                </c:pt>
                <c:pt idx="241">
                  <c:v>4.256090700000003E-2</c:v>
                </c:pt>
                <c:pt idx="242">
                  <c:v>4.2614908799999976E-2</c:v>
                </c:pt>
                <c:pt idx="243">
                  <c:v>4.2514057800000039E-2</c:v>
                </c:pt>
                <c:pt idx="244">
                  <c:v>4.2440848399999995E-2</c:v>
                </c:pt>
                <c:pt idx="245">
                  <c:v>4.2680131199999999E-2</c:v>
                </c:pt>
                <c:pt idx="246">
                  <c:v>4.2623372699999981E-2</c:v>
                </c:pt>
                <c:pt idx="247">
                  <c:v>4.2363809400000028E-2</c:v>
                </c:pt>
                <c:pt idx="248">
                  <c:v>4.2522909000000018E-2</c:v>
                </c:pt>
                <c:pt idx="249">
                  <c:v>4.2184965599999985E-2</c:v>
                </c:pt>
                <c:pt idx="250">
                  <c:v>4.305891869999999E-2</c:v>
                </c:pt>
                <c:pt idx="251">
                  <c:v>4.271067860000001E-2</c:v>
                </c:pt>
                <c:pt idx="252">
                  <c:v>4.2856099000000036E-2</c:v>
                </c:pt>
                <c:pt idx="253">
                  <c:v>4.2607577399999992E-2</c:v>
                </c:pt>
                <c:pt idx="254">
                  <c:v>4.2585315099999972E-2</c:v>
                </c:pt>
                <c:pt idx="255">
                  <c:v>4.3027313399999975E-2</c:v>
                </c:pt>
                <c:pt idx="256">
                  <c:v>4.2553113700000013E-2</c:v>
                </c:pt>
                <c:pt idx="257">
                  <c:v>4.3059812799999958E-2</c:v>
                </c:pt>
                <c:pt idx="258">
                  <c:v>4.2506100500000012E-2</c:v>
                </c:pt>
                <c:pt idx="259">
                  <c:v>4.2807953399999994E-2</c:v>
                </c:pt>
                <c:pt idx="260">
                  <c:v>4.2991312199999986E-2</c:v>
                </c:pt>
                <c:pt idx="261">
                  <c:v>4.2863504900000023E-2</c:v>
                </c:pt>
                <c:pt idx="262">
                  <c:v>4.2720185500000014E-2</c:v>
                </c:pt>
                <c:pt idx="263">
                  <c:v>4.2819755099999995E-2</c:v>
                </c:pt>
                <c:pt idx="264">
                  <c:v>4.2948083899999989E-2</c:v>
                </c:pt>
                <c:pt idx="265">
                  <c:v>4.32225782E-2</c:v>
                </c:pt>
                <c:pt idx="266">
                  <c:v>4.2834507199999983E-2</c:v>
                </c:pt>
                <c:pt idx="267">
                  <c:v>4.2780788500000014E-2</c:v>
                </c:pt>
                <c:pt idx="268">
                  <c:v>4.2716966900000035E-2</c:v>
                </c:pt>
                <c:pt idx="269">
                  <c:v>4.2986275599999992E-2</c:v>
                </c:pt>
                <c:pt idx="270">
                  <c:v>4.3031858199999974E-2</c:v>
                </c:pt>
                <c:pt idx="271">
                  <c:v>4.3157430299999994E-2</c:v>
                </c:pt>
                <c:pt idx="272">
                  <c:v>4.2841644900000017E-2</c:v>
                </c:pt>
                <c:pt idx="273">
                  <c:v>4.2942212799999976E-2</c:v>
                </c:pt>
                <c:pt idx="274">
                  <c:v>4.3303521300000029E-2</c:v>
                </c:pt>
                <c:pt idx="275">
                  <c:v>4.2558373799999973E-2</c:v>
                </c:pt>
                <c:pt idx="276">
                  <c:v>4.3068395900000014E-2</c:v>
                </c:pt>
                <c:pt idx="277">
                  <c:v>4.3090091900000023E-2</c:v>
                </c:pt>
                <c:pt idx="278">
                  <c:v>4.2928846500000006E-2</c:v>
                </c:pt>
                <c:pt idx="279">
                  <c:v>4.2742656500000017E-2</c:v>
                </c:pt>
                <c:pt idx="280">
                  <c:v>4.2977185899999985E-2</c:v>
                </c:pt>
                <c:pt idx="281">
                  <c:v>4.3048502799999971E-2</c:v>
                </c:pt>
                <c:pt idx="282">
                  <c:v>4.2559074199999991E-2</c:v>
                </c:pt>
                <c:pt idx="283">
                  <c:v>4.2834656199999994E-2</c:v>
                </c:pt>
                <c:pt idx="284">
                  <c:v>4.2956115599999976E-2</c:v>
                </c:pt>
                <c:pt idx="285">
                  <c:v>4.3214755100000002E-2</c:v>
                </c:pt>
                <c:pt idx="286">
                  <c:v>4.2783649600000022E-2</c:v>
                </c:pt>
                <c:pt idx="287">
                  <c:v>4.2708800999999991E-2</c:v>
                </c:pt>
                <c:pt idx="288">
                  <c:v>4.2781384600000021E-2</c:v>
                </c:pt>
                <c:pt idx="289">
                  <c:v>4.3042572100000009E-2</c:v>
                </c:pt>
                <c:pt idx="290">
                  <c:v>4.2800487900000024E-2</c:v>
                </c:pt>
                <c:pt idx="291">
                  <c:v>4.2835207600000029E-2</c:v>
                </c:pt>
                <c:pt idx="292">
                  <c:v>4.3195234499999992E-2</c:v>
                </c:pt>
                <c:pt idx="293">
                  <c:v>4.272608640000003E-2</c:v>
                </c:pt>
                <c:pt idx="294">
                  <c:v>4.2942063799999985E-2</c:v>
                </c:pt>
                <c:pt idx="295">
                  <c:v>4.3000908499999976E-2</c:v>
                </c:pt>
                <c:pt idx="296">
                  <c:v>4.3059216699999972E-2</c:v>
                </c:pt>
                <c:pt idx="297">
                  <c:v>4.296957139999999E-2</c:v>
                </c:pt>
                <c:pt idx="298">
                  <c:v>4.2886303699999989E-2</c:v>
                </c:pt>
                <c:pt idx="299">
                  <c:v>4.2946250999999991E-2</c:v>
                </c:pt>
                <c:pt idx="300">
                  <c:v>4.2476387599999998E-2</c:v>
                </c:pt>
                <c:pt idx="301">
                  <c:v>4.2881237300000014E-2</c:v>
                </c:pt>
                <c:pt idx="302">
                  <c:v>4.2897419900000011E-2</c:v>
                </c:pt>
                <c:pt idx="303">
                  <c:v>4.313865480000003E-2</c:v>
                </c:pt>
                <c:pt idx="304">
                  <c:v>4.3176637900000044E-2</c:v>
                </c:pt>
                <c:pt idx="305">
                  <c:v>4.309572460000001E-2</c:v>
                </c:pt>
                <c:pt idx="306">
                  <c:v>4.3125124600000009E-2</c:v>
                </c:pt>
                <c:pt idx="307">
                  <c:v>4.3239640000000003E-2</c:v>
                </c:pt>
                <c:pt idx="308">
                  <c:v>4.3163211900000026E-2</c:v>
                </c:pt>
                <c:pt idx="309">
                  <c:v>4.3136643199999991E-2</c:v>
                </c:pt>
                <c:pt idx="310">
                  <c:v>4.3027551800000029E-2</c:v>
                </c:pt>
                <c:pt idx="311">
                  <c:v>4.3145881899999974E-2</c:v>
                </c:pt>
                <c:pt idx="312">
                  <c:v>4.3186860100000002E-2</c:v>
                </c:pt>
                <c:pt idx="313">
                  <c:v>4.3215872699999963E-2</c:v>
                </c:pt>
                <c:pt idx="314">
                  <c:v>4.3377639699999998E-2</c:v>
                </c:pt>
                <c:pt idx="315">
                  <c:v>4.3125512000000005E-2</c:v>
                </c:pt>
                <c:pt idx="316">
                  <c:v>4.3017702099999999E-2</c:v>
                </c:pt>
                <c:pt idx="317">
                  <c:v>4.3004440099999985E-2</c:v>
                </c:pt>
                <c:pt idx="318">
                  <c:v>4.3353008000000012E-2</c:v>
                </c:pt>
                <c:pt idx="319">
                  <c:v>4.3297516099999989E-2</c:v>
                </c:pt>
                <c:pt idx="320">
                  <c:v>4.3130533700000001E-2</c:v>
                </c:pt>
                <c:pt idx="321">
                  <c:v>4.3066428900000037E-2</c:v>
                </c:pt>
                <c:pt idx="322">
                  <c:v>4.2888717700000009E-2</c:v>
                </c:pt>
                <c:pt idx="323">
                  <c:v>4.3346421700000019E-2</c:v>
                </c:pt>
                <c:pt idx="324">
                  <c:v>4.3251426799999972E-2</c:v>
                </c:pt>
                <c:pt idx="325">
                  <c:v>4.3234066999999987E-2</c:v>
                </c:pt>
                <c:pt idx="326">
                  <c:v>4.3003143699999982E-2</c:v>
                </c:pt>
                <c:pt idx="327">
                  <c:v>4.285971999999999E-2</c:v>
                </c:pt>
                <c:pt idx="328">
                  <c:v>4.3313266599999983E-2</c:v>
                </c:pt>
                <c:pt idx="329">
                  <c:v>4.3337242599999985E-2</c:v>
                </c:pt>
                <c:pt idx="330">
                  <c:v>4.3095635200000031E-2</c:v>
                </c:pt>
                <c:pt idx="331">
                  <c:v>4.336397530000001E-2</c:v>
                </c:pt>
                <c:pt idx="332">
                  <c:v>4.3133096699999977E-2</c:v>
                </c:pt>
                <c:pt idx="333">
                  <c:v>4.3360309600000022E-2</c:v>
                </c:pt>
                <c:pt idx="334">
                  <c:v>4.3273122899999975E-2</c:v>
                </c:pt>
                <c:pt idx="335">
                  <c:v>4.3390782500000016E-2</c:v>
                </c:pt>
                <c:pt idx="336">
                  <c:v>4.3347375399999978E-2</c:v>
                </c:pt>
                <c:pt idx="337">
                  <c:v>4.3313355999999997E-2</c:v>
                </c:pt>
                <c:pt idx="338">
                  <c:v>4.3155969999999988E-2</c:v>
                </c:pt>
                <c:pt idx="339">
                  <c:v>4.3315010100000009E-2</c:v>
                </c:pt>
                <c:pt idx="340">
                  <c:v>4.3143110300000009E-2</c:v>
                </c:pt>
                <c:pt idx="341">
                  <c:v>4.3721931000000006E-2</c:v>
                </c:pt>
                <c:pt idx="342">
                  <c:v>4.3266983600000017E-2</c:v>
                </c:pt>
                <c:pt idx="343">
                  <c:v>4.3454857499999978E-2</c:v>
                </c:pt>
                <c:pt idx="344">
                  <c:v>4.3131442699999967E-2</c:v>
                </c:pt>
                <c:pt idx="345">
                  <c:v>4.3039711099999989E-2</c:v>
                </c:pt>
                <c:pt idx="346">
                  <c:v>4.3045820600000007E-2</c:v>
                </c:pt>
                <c:pt idx="347">
                  <c:v>4.3234275599999962E-2</c:v>
                </c:pt>
                <c:pt idx="348">
                  <c:v>4.3149279399999969E-2</c:v>
                </c:pt>
                <c:pt idx="349">
                  <c:v>4.3411465300000014E-2</c:v>
                </c:pt>
                <c:pt idx="350">
                  <c:v>4.3489919900000028E-2</c:v>
                </c:pt>
                <c:pt idx="351">
                  <c:v>4.3060319399999977E-2</c:v>
                </c:pt>
                <c:pt idx="352">
                  <c:v>4.3292360299999999E-2</c:v>
                </c:pt>
                <c:pt idx="353">
                  <c:v>4.3503241499999977E-2</c:v>
                </c:pt>
                <c:pt idx="354">
                  <c:v>4.3152647000000002E-2</c:v>
                </c:pt>
                <c:pt idx="355">
                  <c:v>4.3454619100000029E-2</c:v>
                </c:pt>
                <c:pt idx="356">
                  <c:v>4.354117989999999E-2</c:v>
                </c:pt>
                <c:pt idx="357">
                  <c:v>4.3384196200000016E-2</c:v>
                </c:pt>
                <c:pt idx="358">
                  <c:v>4.2920054799999996E-2</c:v>
                </c:pt>
                <c:pt idx="359">
                  <c:v>4.301008760000001E-2</c:v>
                </c:pt>
                <c:pt idx="360">
                  <c:v>4.3322296699999992E-2</c:v>
                </c:pt>
                <c:pt idx="361">
                  <c:v>4.3231504000000004E-2</c:v>
                </c:pt>
                <c:pt idx="362">
                  <c:v>4.3670134499999971E-2</c:v>
                </c:pt>
                <c:pt idx="363">
                  <c:v>4.3327020399999999E-2</c:v>
                </c:pt>
                <c:pt idx="364">
                  <c:v>4.3596582400000014E-2</c:v>
                </c:pt>
                <c:pt idx="365">
                  <c:v>4.3444456500000006E-2</c:v>
                </c:pt>
                <c:pt idx="366">
                  <c:v>4.3587984400000022E-2</c:v>
                </c:pt>
                <c:pt idx="367">
                  <c:v>4.3162094400000003E-2</c:v>
                </c:pt>
                <c:pt idx="368">
                  <c:v>4.3511168999999975E-2</c:v>
                </c:pt>
                <c:pt idx="369">
                  <c:v>4.3400006299999988E-2</c:v>
                </c:pt>
                <c:pt idx="370">
                  <c:v>4.3411882499999985E-2</c:v>
                </c:pt>
                <c:pt idx="371">
                  <c:v>4.3349968200000005E-2</c:v>
                </c:pt>
                <c:pt idx="372">
                  <c:v>4.3416844600000004E-2</c:v>
                </c:pt>
                <c:pt idx="373">
                  <c:v>4.3125154399999976E-2</c:v>
                </c:pt>
                <c:pt idx="374">
                  <c:v>4.3428124799999981E-2</c:v>
                </c:pt>
                <c:pt idx="375">
                  <c:v>4.3673457499999985E-2</c:v>
                </c:pt>
                <c:pt idx="376">
                  <c:v>4.3620200800000022E-2</c:v>
                </c:pt>
                <c:pt idx="377">
                  <c:v>4.3633641599999995E-2</c:v>
                </c:pt>
                <c:pt idx="378">
                  <c:v>4.3260114200000012E-2</c:v>
                </c:pt>
                <c:pt idx="379">
                  <c:v>4.3709563000000014E-2</c:v>
                </c:pt>
                <c:pt idx="380">
                  <c:v>4.3193729500000014E-2</c:v>
                </c:pt>
                <c:pt idx="381">
                  <c:v>4.3463336200000029E-2</c:v>
                </c:pt>
                <c:pt idx="382">
                  <c:v>4.3283821899999991E-2</c:v>
                </c:pt>
                <c:pt idx="383">
                  <c:v>4.3435858499999994E-2</c:v>
                </c:pt>
                <c:pt idx="384">
                  <c:v>4.3404461700000022E-2</c:v>
                </c:pt>
                <c:pt idx="385">
                  <c:v>4.3326484000000026E-2</c:v>
                </c:pt>
                <c:pt idx="386">
                  <c:v>4.3452965000000024E-2</c:v>
                </c:pt>
                <c:pt idx="387">
                  <c:v>4.3561534900000025E-2</c:v>
                </c:pt>
                <c:pt idx="388">
                  <c:v>4.3449776199999963E-2</c:v>
                </c:pt>
                <c:pt idx="389">
                  <c:v>4.3779330300000002E-2</c:v>
                </c:pt>
                <c:pt idx="390">
                  <c:v>4.36273831E-2</c:v>
                </c:pt>
                <c:pt idx="391">
                  <c:v>4.3455066099999995E-2</c:v>
                </c:pt>
                <c:pt idx="392">
                  <c:v>4.361100670000001E-2</c:v>
                </c:pt>
                <c:pt idx="393">
                  <c:v>4.3442474600000017E-2</c:v>
                </c:pt>
                <c:pt idx="394">
                  <c:v>4.3519796700000002E-2</c:v>
                </c:pt>
                <c:pt idx="395">
                  <c:v>4.3508918899999999E-2</c:v>
                </c:pt>
                <c:pt idx="396">
                  <c:v>4.38890475E-2</c:v>
                </c:pt>
                <c:pt idx="397">
                  <c:v>4.3307738300000023E-2</c:v>
                </c:pt>
                <c:pt idx="398">
                  <c:v>4.3620349799999951E-2</c:v>
                </c:pt>
                <c:pt idx="399">
                  <c:v>4.390619870000001E-2</c:v>
                </c:pt>
                <c:pt idx="400">
                  <c:v>4.3491871999999994E-2</c:v>
                </c:pt>
                <c:pt idx="401">
                  <c:v>4.3783889999999992E-2</c:v>
                </c:pt>
                <c:pt idx="402">
                  <c:v>4.3646680100000015E-2</c:v>
                </c:pt>
                <c:pt idx="403">
                  <c:v>4.3756829499999983E-2</c:v>
                </c:pt>
                <c:pt idx="404">
                  <c:v>4.3375836599999981E-2</c:v>
                </c:pt>
                <c:pt idx="405">
                  <c:v>4.3444724699999986E-2</c:v>
                </c:pt>
                <c:pt idx="406">
                  <c:v>4.3724017099999984E-2</c:v>
                </c:pt>
                <c:pt idx="407">
                  <c:v>4.3523715699999972E-2</c:v>
                </c:pt>
                <c:pt idx="408">
                  <c:v>4.3616937400000021E-2</c:v>
                </c:pt>
                <c:pt idx="409">
                  <c:v>4.3691070700000001E-2</c:v>
                </c:pt>
                <c:pt idx="410">
                  <c:v>4.3800415399999987E-2</c:v>
                </c:pt>
                <c:pt idx="411">
                  <c:v>4.3556394000000019E-2</c:v>
                </c:pt>
                <c:pt idx="412">
                  <c:v>4.3456183699999977E-2</c:v>
                </c:pt>
                <c:pt idx="413">
                  <c:v>4.3473468999999987E-2</c:v>
                </c:pt>
                <c:pt idx="414">
                  <c:v>4.3448569200000009E-2</c:v>
                </c:pt>
                <c:pt idx="415">
                  <c:v>4.369242670000003E-2</c:v>
                </c:pt>
                <c:pt idx="416">
                  <c:v>4.3764488699999993E-2</c:v>
                </c:pt>
                <c:pt idx="417">
                  <c:v>4.3616475500000015E-2</c:v>
                </c:pt>
                <c:pt idx="418">
                  <c:v>4.3945507999999987E-2</c:v>
                </c:pt>
                <c:pt idx="419">
                  <c:v>4.3859930599999986E-2</c:v>
                </c:pt>
                <c:pt idx="420">
                  <c:v>4.352978049999999E-2</c:v>
                </c:pt>
                <c:pt idx="421">
                  <c:v>4.3658019899999977E-2</c:v>
                </c:pt>
                <c:pt idx="422">
                  <c:v>4.4126095199999993E-2</c:v>
                </c:pt>
                <c:pt idx="423">
                  <c:v>4.3414117700000004E-2</c:v>
                </c:pt>
                <c:pt idx="424">
                  <c:v>4.3709503399999974E-2</c:v>
                </c:pt>
                <c:pt idx="425">
                  <c:v>4.3602915399999997E-2</c:v>
                </c:pt>
                <c:pt idx="426">
                  <c:v>4.3414922400000014E-2</c:v>
                </c:pt>
                <c:pt idx="427">
                  <c:v>4.3832691300000046E-2</c:v>
                </c:pt>
                <c:pt idx="428">
                  <c:v>4.3676318500000005E-2</c:v>
                </c:pt>
                <c:pt idx="429">
                  <c:v>4.36107087E-2</c:v>
                </c:pt>
                <c:pt idx="430">
                  <c:v>4.367628870000001E-2</c:v>
                </c:pt>
                <c:pt idx="431">
                  <c:v>4.3563039900000003E-2</c:v>
                </c:pt>
                <c:pt idx="432">
                  <c:v>4.3758572899999987E-2</c:v>
                </c:pt>
                <c:pt idx="433">
                  <c:v>4.3724076799999977E-2</c:v>
                </c:pt>
                <c:pt idx="434">
                  <c:v>4.3773474099999994E-2</c:v>
                </c:pt>
                <c:pt idx="435">
                  <c:v>4.3854342699999958E-2</c:v>
                </c:pt>
                <c:pt idx="436">
                  <c:v>4.3922798600000014E-2</c:v>
                </c:pt>
                <c:pt idx="437">
                  <c:v>4.3819265400000001E-2</c:v>
                </c:pt>
                <c:pt idx="438">
                  <c:v>4.381586790000002E-2</c:v>
                </c:pt>
                <c:pt idx="439">
                  <c:v>4.3842898599999972E-2</c:v>
                </c:pt>
                <c:pt idx="440">
                  <c:v>4.4247584300000004E-2</c:v>
                </c:pt>
                <c:pt idx="441">
                  <c:v>4.3796392100000026E-2</c:v>
                </c:pt>
                <c:pt idx="442">
                  <c:v>4.381171049999999E-2</c:v>
                </c:pt>
                <c:pt idx="443">
                  <c:v>4.4060410900000034E-2</c:v>
                </c:pt>
                <c:pt idx="444">
                  <c:v>4.399238710000003E-2</c:v>
                </c:pt>
                <c:pt idx="445">
                  <c:v>4.4097485000000027E-2</c:v>
                </c:pt>
                <c:pt idx="446">
                  <c:v>4.4136272700000027E-2</c:v>
                </c:pt>
                <c:pt idx="447">
                  <c:v>4.4079976100000015E-2</c:v>
                </c:pt>
                <c:pt idx="448">
                  <c:v>4.3894516199999983E-2</c:v>
                </c:pt>
                <c:pt idx="449">
                  <c:v>4.4033797400000012E-2</c:v>
                </c:pt>
                <c:pt idx="450">
                  <c:v>4.3816702399999991E-2</c:v>
                </c:pt>
                <c:pt idx="451">
                  <c:v>4.3654801299999969E-2</c:v>
                </c:pt>
                <c:pt idx="452">
                  <c:v>4.4109048300000009E-2</c:v>
                </c:pt>
                <c:pt idx="453">
                  <c:v>4.3895678500000014E-2</c:v>
                </c:pt>
                <c:pt idx="454">
                  <c:v>4.37618065E-2</c:v>
                </c:pt>
                <c:pt idx="455">
                  <c:v>4.3656157299999984E-2</c:v>
                </c:pt>
                <c:pt idx="456">
                  <c:v>4.3801324400000022E-2</c:v>
                </c:pt>
                <c:pt idx="457">
                  <c:v>4.3808566299999976E-2</c:v>
                </c:pt>
                <c:pt idx="458">
                  <c:v>4.3877260700000004E-2</c:v>
                </c:pt>
                <c:pt idx="459">
                  <c:v>4.3860958799999974E-2</c:v>
                </c:pt>
                <c:pt idx="460">
                  <c:v>4.3819101499999985E-2</c:v>
                </c:pt>
                <c:pt idx="461">
                  <c:v>4.3278263799999959E-2</c:v>
                </c:pt>
                <c:pt idx="462">
                  <c:v>4.3875010599999972E-2</c:v>
                </c:pt>
                <c:pt idx="463">
                  <c:v>4.3543519400000008E-2</c:v>
                </c:pt>
                <c:pt idx="464">
                  <c:v>4.4115291799999984E-2</c:v>
                </c:pt>
                <c:pt idx="465">
                  <c:v>4.3802918800000035E-2</c:v>
                </c:pt>
                <c:pt idx="466">
                  <c:v>4.4007645900000031E-2</c:v>
                </c:pt>
                <c:pt idx="467">
                  <c:v>4.4434728000000027E-2</c:v>
                </c:pt>
                <c:pt idx="468">
                  <c:v>4.394538879999995E-2</c:v>
                </c:pt>
                <c:pt idx="469">
                  <c:v>4.3800653800000033E-2</c:v>
                </c:pt>
                <c:pt idx="470">
                  <c:v>4.4078158099999973E-2</c:v>
                </c:pt>
                <c:pt idx="471">
                  <c:v>4.3882789000000033E-2</c:v>
                </c:pt>
                <c:pt idx="472">
                  <c:v>4.3895291099999997E-2</c:v>
                </c:pt>
                <c:pt idx="473">
                  <c:v>4.4021757199999977E-2</c:v>
                </c:pt>
                <c:pt idx="474">
                  <c:v>4.4086771000000032E-2</c:v>
                </c:pt>
                <c:pt idx="475">
                  <c:v>4.4312076600000035E-2</c:v>
                </c:pt>
                <c:pt idx="476">
                  <c:v>4.3893994700000015E-2</c:v>
                </c:pt>
                <c:pt idx="477">
                  <c:v>4.3837876899999989E-2</c:v>
                </c:pt>
                <c:pt idx="478">
                  <c:v>4.3656812900000022E-2</c:v>
                </c:pt>
                <c:pt idx="479">
                  <c:v>4.4059591300000027E-2</c:v>
                </c:pt>
                <c:pt idx="480">
                  <c:v>4.3768452399999991E-2</c:v>
                </c:pt>
                <c:pt idx="481">
                  <c:v>4.3379710900000014E-2</c:v>
                </c:pt>
                <c:pt idx="482">
                  <c:v>4.3655665499999975E-2</c:v>
                </c:pt>
                <c:pt idx="483">
                  <c:v>4.345219019999999E-2</c:v>
                </c:pt>
                <c:pt idx="484">
                  <c:v>4.4234486200000027E-2</c:v>
                </c:pt>
                <c:pt idx="485">
                  <c:v>4.3616773499999983E-2</c:v>
                </c:pt>
                <c:pt idx="486">
                  <c:v>4.3945031199999977E-2</c:v>
                </c:pt>
                <c:pt idx="487">
                  <c:v>4.4129373400000012E-2</c:v>
                </c:pt>
                <c:pt idx="488">
                  <c:v>4.4062094700000026E-2</c:v>
                </c:pt>
                <c:pt idx="489">
                  <c:v>4.3986799100000022E-2</c:v>
                </c:pt>
                <c:pt idx="490">
                  <c:v>4.3890478000000004E-2</c:v>
                </c:pt>
                <c:pt idx="491">
                  <c:v>4.3879033900000017E-2</c:v>
                </c:pt>
                <c:pt idx="492">
                  <c:v>4.384905280000001E-2</c:v>
                </c:pt>
                <c:pt idx="493">
                  <c:v>4.3992208199999994E-2</c:v>
                </c:pt>
                <c:pt idx="494">
                  <c:v>4.4070856599999972E-2</c:v>
                </c:pt>
                <c:pt idx="495">
                  <c:v>4.3884770900000029E-2</c:v>
                </c:pt>
                <c:pt idx="496">
                  <c:v>4.3896304400000023E-2</c:v>
                </c:pt>
                <c:pt idx="497">
                  <c:v>4.3892519500000025E-2</c:v>
                </c:pt>
                <c:pt idx="498">
                  <c:v>4.397019919999999E-2</c:v>
                </c:pt>
                <c:pt idx="499">
                  <c:v>4.3862299900000033E-2</c:v>
                </c:pt>
                <c:pt idx="500">
                  <c:v>4.3734343699999977E-2</c:v>
                </c:pt>
                <c:pt idx="501">
                  <c:v>4.3742196600000012E-2</c:v>
                </c:pt>
                <c:pt idx="502">
                  <c:v>4.399299800000004E-2</c:v>
                </c:pt>
                <c:pt idx="503">
                  <c:v>4.3950768100000009E-2</c:v>
                </c:pt>
                <c:pt idx="504">
                  <c:v>4.4131087099999994E-2</c:v>
                </c:pt>
                <c:pt idx="505">
                  <c:v>4.4107543199999988E-2</c:v>
                </c:pt>
                <c:pt idx="506">
                  <c:v>4.4011847999999992E-2</c:v>
                </c:pt>
                <c:pt idx="507">
                  <c:v>4.400269870000003E-2</c:v>
                </c:pt>
                <c:pt idx="508">
                  <c:v>4.3755413899999984E-2</c:v>
                </c:pt>
                <c:pt idx="509">
                  <c:v>4.4087963100000002E-2</c:v>
                </c:pt>
                <c:pt idx="510">
                  <c:v>4.3834762599999987E-2</c:v>
                </c:pt>
                <c:pt idx="511">
                  <c:v>4.4404583000000011E-2</c:v>
                </c:pt>
                <c:pt idx="512">
                  <c:v>4.396139260000001E-2</c:v>
                </c:pt>
                <c:pt idx="513">
                  <c:v>4.4059442300000001E-2</c:v>
                </c:pt>
                <c:pt idx="514">
                  <c:v>4.4179292300000013E-2</c:v>
                </c:pt>
                <c:pt idx="515">
                  <c:v>4.4173555400000009E-2</c:v>
                </c:pt>
                <c:pt idx="516">
                  <c:v>4.3876962699999987E-2</c:v>
                </c:pt>
                <c:pt idx="517">
                  <c:v>4.3747873899999977E-2</c:v>
                </c:pt>
                <c:pt idx="518">
                  <c:v>4.3894233100000006E-2</c:v>
                </c:pt>
                <c:pt idx="519">
                  <c:v>4.3826462600000012E-2</c:v>
                </c:pt>
                <c:pt idx="520">
                  <c:v>4.3998153799999981E-2</c:v>
                </c:pt>
                <c:pt idx="521">
                  <c:v>4.4281946399999973E-2</c:v>
                </c:pt>
                <c:pt idx="522">
                  <c:v>4.3843286000000023E-2</c:v>
                </c:pt>
                <c:pt idx="523">
                  <c:v>4.4053109300000004E-2</c:v>
                </c:pt>
                <c:pt idx="524">
                  <c:v>4.4108928999999991E-2</c:v>
                </c:pt>
                <c:pt idx="525">
                  <c:v>4.4145883899999988E-2</c:v>
                </c:pt>
                <c:pt idx="526">
                  <c:v>4.4081570500000014E-2</c:v>
                </c:pt>
                <c:pt idx="527">
                  <c:v>4.4547187099999996E-2</c:v>
                </c:pt>
                <c:pt idx="528">
                  <c:v>4.4478612000000022E-2</c:v>
                </c:pt>
                <c:pt idx="529">
                  <c:v>4.4163988799999998E-2</c:v>
                </c:pt>
                <c:pt idx="530">
                  <c:v>4.3938936600000013E-2</c:v>
                </c:pt>
                <c:pt idx="531">
                  <c:v>4.4031904900000036E-2</c:v>
                </c:pt>
                <c:pt idx="532">
                  <c:v>4.3807657400000026E-2</c:v>
                </c:pt>
                <c:pt idx="533">
                  <c:v>4.4277327099999993E-2</c:v>
                </c:pt>
                <c:pt idx="534">
                  <c:v>4.3902086000000028E-2</c:v>
                </c:pt>
                <c:pt idx="535">
                  <c:v>4.4157655800000029E-2</c:v>
                </c:pt>
                <c:pt idx="536">
                  <c:v>4.3891148599999964E-2</c:v>
                </c:pt>
                <c:pt idx="537">
                  <c:v>4.4447692000000011E-2</c:v>
                </c:pt>
                <c:pt idx="538">
                  <c:v>4.4515179399999986E-2</c:v>
                </c:pt>
                <c:pt idx="539">
                  <c:v>4.4308768499999977E-2</c:v>
                </c:pt>
                <c:pt idx="540">
                  <c:v>4.4217349900000029E-2</c:v>
                </c:pt>
                <c:pt idx="541">
                  <c:v>4.4065536900000042E-2</c:v>
                </c:pt>
                <c:pt idx="542">
                  <c:v>4.4059948900000014E-2</c:v>
                </c:pt>
                <c:pt idx="543">
                  <c:v>4.3818505399999985E-2</c:v>
                </c:pt>
                <c:pt idx="544">
                  <c:v>4.4625418199999975E-2</c:v>
                </c:pt>
                <c:pt idx="545">
                  <c:v>4.4324638300000017E-2</c:v>
                </c:pt>
                <c:pt idx="546">
                  <c:v>4.4407339699999993E-2</c:v>
                </c:pt>
                <c:pt idx="547">
                  <c:v>4.4330822200000029E-2</c:v>
                </c:pt>
                <c:pt idx="548">
                  <c:v>4.4252591100000009E-2</c:v>
                </c:pt>
                <c:pt idx="549">
                  <c:v>4.4244663699999985E-2</c:v>
                </c:pt>
                <c:pt idx="550">
                  <c:v>4.4242890499999986E-2</c:v>
                </c:pt>
                <c:pt idx="551">
                  <c:v>4.4405834700000014E-2</c:v>
                </c:pt>
                <c:pt idx="552">
                  <c:v>4.4279934800000025E-2</c:v>
                </c:pt>
                <c:pt idx="553">
                  <c:v>4.4018464100000015E-2</c:v>
                </c:pt>
                <c:pt idx="554">
                  <c:v>4.3856726900000031E-2</c:v>
                </c:pt>
                <c:pt idx="555">
                  <c:v>4.3944941799999977E-2</c:v>
                </c:pt>
                <c:pt idx="556">
                  <c:v>4.425700190000003E-2</c:v>
                </c:pt>
                <c:pt idx="557">
                  <c:v>4.4219063499999989E-2</c:v>
                </c:pt>
                <c:pt idx="558">
                  <c:v>4.4226841900000029E-2</c:v>
                </c:pt>
                <c:pt idx="559">
                  <c:v>4.4068427700000024E-2</c:v>
                </c:pt>
                <c:pt idx="560">
                  <c:v>4.4141383799999968E-2</c:v>
                </c:pt>
                <c:pt idx="561">
                  <c:v>4.4310184100000004E-2</c:v>
                </c:pt>
                <c:pt idx="562">
                  <c:v>4.4365154500000017E-2</c:v>
                </c:pt>
                <c:pt idx="563">
                  <c:v>4.4217990600000034E-2</c:v>
                </c:pt>
                <c:pt idx="564">
                  <c:v>4.4340940100000018E-2</c:v>
                </c:pt>
                <c:pt idx="565">
                  <c:v>4.4202940500000024E-2</c:v>
                </c:pt>
                <c:pt idx="566">
                  <c:v>4.4594513199999991E-2</c:v>
                </c:pt>
                <c:pt idx="567">
                  <c:v>4.4213967300000004E-2</c:v>
                </c:pt>
                <c:pt idx="568">
                  <c:v>4.4149758199999979E-2</c:v>
                </c:pt>
                <c:pt idx="569">
                  <c:v>4.4265108100000006E-2</c:v>
                </c:pt>
                <c:pt idx="570">
                  <c:v>4.4577481200000005E-2</c:v>
                </c:pt>
                <c:pt idx="571">
                  <c:v>4.4359447400000016E-2</c:v>
                </c:pt>
                <c:pt idx="572">
                  <c:v>4.4167222399999984E-2</c:v>
                </c:pt>
                <c:pt idx="573">
                  <c:v>4.3853716900000027E-2</c:v>
                </c:pt>
                <c:pt idx="574">
                  <c:v>4.4190945000000023E-2</c:v>
                </c:pt>
                <c:pt idx="575">
                  <c:v>4.4294582599999986E-2</c:v>
                </c:pt>
                <c:pt idx="576">
                  <c:v>4.4241549399999969E-2</c:v>
                </c:pt>
                <c:pt idx="577">
                  <c:v>4.4146629000000014E-2</c:v>
                </c:pt>
                <c:pt idx="578">
                  <c:v>4.3887035900000031E-2</c:v>
                </c:pt>
                <c:pt idx="579">
                  <c:v>4.4098721700000031E-2</c:v>
                </c:pt>
                <c:pt idx="580">
                  <c:v>4.4349374199999986E-2</c:v>
                </c:pt>
                <c:pt idx="581">
                  <c:v>4.392247080000003E-2</c:v>
                </c:pt>
                <c:pt idx="582">
                  <c:v>4.4166596500000009E-2</c:v>
                </c:pt>
                <c:pt idx="583">
                  <c:v>4.4114815000000016E-2</c:v>
                </c:pt>
                <c:pt idx="584">
                  <c:v>4.4438572499999995E-2</c:v>
                </c:pt>
                <c:pt idx="585">
                  <c:v>4.407029030000003E-2</c:v>
                </c:pt>
                <c:pt idx="586">
                  <c:v>4.4446991700000014E-2</c:v>
                </c:pt>
                <c:pt idx="587">
                  <c:v>4.4212313300000021E-2</c:v>
                </c:pt>
                <c:pt idx="588">
                  <c:v>4.4338064200000027E-2</c:v>
                </c:pt>
                <c:pt idx="589">
                  <c:v>4.4634299299999992E-2</c:v>
                </c:pt>
                <c:pt idx="590">
                  <c:v>4.441136300000003E-2</c:v>
                </c:pt>
                <c:pt idx="591">
                  <c:v>4.4172989100000025E-2</c:v>
                </c:pt>
                <c:pt idx="592">
                  <c:v>4.369913219999997E-2</c:v>
                </c:pt>
                <c:pt idx="593">
                  <c:v>4.4421138199999988E-2</c:v>
                </c:pt>
                <c:pt idx="594">
                  <c:v>4.4511156100000004E-2</c:v>
                </c:pt>
                <c:pt idx="595">
                  <c:v>4.4032456300000022E-2</c:v>
                </c:pt>
                <c:pt idx="596">
                  <c:v>4.4730247900000013E-2</c:v>
                </c:pt>
                <c:pt idx="597">
                  <c:v>4.4331001000000037E-2</c:v>
                </c:pt>
                <c:pt idx="598">
                  <c:v>4.4264810099999996E-2</c:v>
                </c:pt>
                <c:pt idx="599">
                  <c:v>4.4467942699999992E-2</c:v>
                </c:pt>
                <c:pt idx="600">
                  <c:v>4.3984727899999992E-2</c:v>
                </c:pt>
                <c:pt idx="601">
                  <c:v>4.4250132400000003E-2</c:v>
                </c:pt>
                <c:pt idx="602">
                  <c:v>4.4248508199999995E-2</c:v>
                </c:pt>
                <c:pt idx="603">
                  <c:v>4.3727459299999986E-2</c:v>
                </c:pt>
                <c:pt idx="604">
                  <c:v>4.4167982299999992E-2</c:v>
                </c:pt>
                <c:pt idx="605">
                  <c:v>4.4640811099999976E-2</c:v>
                </c:pt>
                <c:pt idx="606">
                  <c:v>4.4173674600000004E-2</c:v>
                </c:pt>
                <c:pt idx="607">
                  <c:v>4.445474029999999E-2</c:v>
                </c:pt>
                <c:pt idx="608">
                  <c:v>4.4589253100000004E-2</c:v>
                </c:pt>
                <c:pt idx="609">
                  <c:v>4.4644372499999981E-2</c:v>
                </c:pt>
                <c:pt idx="610">
                  <c:v>4.4681103799999962E-2</c:v>
                </c:pt>
                <c:pt idx="611">
                  <c:v>4.4488357300000017E-2</c:v>
                </c:pt>
                <c:pt idx="612">
                  <c:v>4.4384838900000029E-2</c:v>
                </c:pt>
                <c:pt idx="613">
                  <c:v>4.4286267800000036E-2</c:v>
                </c:pt>
                <c:pt idx="614">
                  <c:v>4.4602395900000029E-2</c:v>
                </c:pt>
                <c:pt idx="615">
                  <c:v>4.4596614200000044E-2</c:v>
                </c:pt>
                <c:pt idx="616">
                  <c:v>4.4693814499999984E-2</c:v>
                </c:pt>
                <c:pt idx="617">
                  <c:v>4.4647129199999983E-2</c:v>
                </c:pt>
                <c:pt idx="618">
                  <c:v>4.4366868099999984E-2</c:v>
                </c:pt>
                <c:pt idx="619">
                  <c:v>4.4648723599999995E-2</c:v>
                </c:pt>
                <c:pt idx="620">
                  <c:v>4.4322209400000034E-2</c:v>
                </c:pt>
                <c:pt idx="621">
                  <c:v>4.4130967899999998E-2</c:v>
                </c:pt>
                <c:pt idx="622">
                  <c:v>4.4152157299999988E-2</c:v>
                </c:pt>
                <c:pt idx="623">
                  <c:v>4.4319303599999998E-2</c:v>
                </c:pt>
                <c:pt idx="624">
                  <c:v>4.4538276200000018E-2</c:v>
                </c:pt>
                <c:pt idx="625">
                  <c:v>4.4351296400000004E-2</c:v>
                </c:pt>
                <c:pt idx="626">
                  <c:v>4.4559003699999974E-2</c:v>
                </c:pt>
                <c:pt idx="627">
                  <c:v>4.4773565500000015E-2</c:v>
                </c:pt>
                <c:pt idx="628">
                  <c:v>4.4351043099999987E-2</c:v>
                </c:pt>
                <c:pt idx="629">
                  <c:v>4.447207030000002E-2</c:v>
                </c:pt>
                <c:pt idx="630">
                  <c:v>4.3938116999999999E-2</c:v>
                </c:pt>
                <c:pt idx="631">
                  <c:v>4.4759796900000037E-2</c:v>
                </c:pt>
                <c:pt idx="632">
                  <c:v>4.4857071599999992E-2</c:v>
                </c:pt>
                <c:pt idx="633">
                  <c:v>4.490739290000003E-2</c:v>
                </c:pt>
                <c:pt idx="634">
                  <c:v>4.4552253500000021E-2</c:v>
                </c:pt>
                <c:pt idx="635">
                  <c:v>4.4568272200000029E-2</c:v>
                </c:pt>
                <c:pt idx="636">
                  <c:v>4.432308850000001E-2</c:v>
                </c:pt>
                <c:pt idx="637">
                  <c:v>4.4450419000000005E-2</c:v>
                </c:pt>
                <c:pt idx="638">
                  <c:v>4.4125707799999983E-2</c:v>
                </c:pt>
                <c:pt idx="639">
                  <c:v>4.4374274000000005E-2</c:v>
                </c:pt>
                <c:pt idx="640">
                  <c:v>4.4501023299999998E-2</c:v>
                </c:pt>
                <c:pt idx="641">
                  <c:v>4.4533627000000034E-2</c:v>
                </c:pt>
                <c:pt idx="642">
                  <c:v>4.4435353900000016E-2</c:v>
                </c:pt>
                <c:pt idx="643">
                  <c:v>4.4647039800000031E-2</c:v>
                </c:pt>
                <c:pt idx="644">
                  <c:v>4.4062869599999999E-2</c:v>
                </c:pt>
                <c:pt idx="645">
                  <c:v>4.4082241100000037E-2</c:v>
                </c:pt>
                <c:pt idx="646">
                  <c:v>4.4425131700000023E-2</c:v>
                </c:pt>
                <c:pt idx="647">
                  <c:v>4.4381411699999998E-2</c:v>
                </c:pt>
                <c:pt idx="648">
                  <c:v>4.4430436500000031E-2</c:v>
                </c:pt>
                <c:pt idx="649">
                  <c:v>4.4433684900000034E-2</c:v>
                </c:pt>
                <c:pt idx="650">
                  <c:v>4.4505910900000029E-2</c:v>
                </c:pt>
                <c:pt idx="651">
                  <c:v>4.4495167099999983E-2</c:v>
                </c:pt>
                <c:pt idx="652">
                  <c:v>4.4497909000000037E-2</c:v>
                </c:pt>
                <c:pt idx="653">
                  <c:v>4.4646324500000015E-2</c:v>
                </c:pt>
                <c:pt idx="654">
                  <c:v>4.492269640000001E-2</c:v>
                </c:pt>
                <c:pt idx="655">
                  <c:v>4.4547127500000012E-2</c:v>
                </c:pt>
                <c:pt idx="656">
                  <c:v>4.4131593699999999E-2</c:v>
                </c:pt>
                <c:pt idx="657">
                  <c:v>4.4492768100000017E-2</c:v>
                </c:pt>
                <c:pt idx="658">
                  <c:v>4.4467912900000017E-2</c:v>
                </c:pt>
                <c:pt idx="659">
                  <c:v>4.4416757200000018E-2</c:v>
                </c:pt>
                <c:pt idx="660">
                  <c:v>4.4611574999999994E-2</c:v>
                </c:pt>
                <c:pt idx="661">
                  <c:v>4.4380964600000003E-2</c:v>
                </c:pt>
                <c:pt idx="662">
                  <c:v>4.4479401700000004E-2</c:v>
                </c:pt>
                <c:pt idx="663">
                  <c:v>4.4492082599999996E-2</c:v>
                </c:pt>
                <c:pt idx="664">
                  <c:v>4.45115435E-2</c:v>
                </c:pt>
                <c:pt idx="665">
                  <c:v>4.4444935299999988E-2</c:v>
                </c:pt>
                <c:pt idx="666">
                  <c:v>4.4755013600000018E-2</c:v>
                </c:pt>
                <c:pt idx="667">
                  <c:v>4.4238390299999993E-2</c:v>
                </c:pt>
                <c:pt idx="668">
                  <c:v>4.4402601100000029E-2</c:v>
                </c:pt>
                <c:pt idx="669">
                  <c:v>4.4741274700000021E-2</c:v>
                </c:pt>
                <c:pt idx="670">
                  <c:v>4.4573726100000002E-2</c:v>
                </c:pt>
                <c:pt idx="671">
                  <c:v>4.4748889200000003E-2</c:v>
                </c:pt>
                <c:pt idx="672">
                  <c:v>4.4689254799999995E-2</c:v>
                </c:pt>
                <c:pt idx="673">
                  <c:v>4.4613184300000011E-2</c:v>
                </c:pt>
                <c:pt idx="674">
                  <c:v>4.487781410000001E-2</c:v>
                </c:pt>
                <c:pt idx="675">
                  <c:v>4.4483380299999993E-2</c:v>
                </c:pt>
                <c:pt idx="676">
                  <c:v>4.4758157699999995E-2</c:v>
                </c:pt>
                <c:pt idx="677">
                  <c:v>4.4576989400000003E-2</c:v>
                </c:pt>
                <c:pt idx="678">
                  <c:v>4.4454203800000036E-2</c:v>
                </c:pt>
                <c:pt idx="679">
                  <c:v>4.4966148099999985E-2</c:v>
                </c:pt>
                <c:pt idx="680">
                  <c:v>4.4454591300000006E-2</c:v>
                </c:pt>
                <c:pt idx="681">
                  <c:v>4.4650109399999985E-2</c:v>
                </c:pt>
                <c:pt idx="682">
                  <c:v>4.4784532799999999E-2</c:v>
                </c:pt>
                <c:pt idx="683">
                  <c:v>4.486468610000003E-2</c:v>
                </c:pt>
                <c:pt idx="684">
                  <c:v>4.439567210000004E-2</c:v>
                </c:pt>
                <c:pt idx="685">
                  <c:v>4.4979186700000007E-2</c:v>
                </c:pt>
                <c:pt idx="686">
                  <c:v>4.4300483500000015E-2</c:v>
                </c:pt>
                <c:pt idx="687">
                  <c:v>4.4383423300000037E-2</c:v>
                </c:pt>
                <c:pt idx="688">
                  <c:v>4.4788526299999992E-2</c:v>
                </c:pt>
                <c:pt idx="689">
                  <c:v>4.4428246000000025E-2</c:v>
                </c:pt>
                <c:pt idx="690">
                  <c:v>4.4749365999999985E-2</c:v>
                </c:pt>
                <c:pt idx="691">
                  <c:v>4.4825421600000019E-2</c:v>
                </c:pt>
                <c:pt idx="692">
                  <c:v>4.4396387300000048E-2</c:v>
                </c:pt>
                <c:pt idx="693">
                  <c:v>4.4499756700000004E-2</c:v>
                </c:pt>
                <c:pt idx="694">
                  <c:v>4.484732629999999E-2</c:v>
                </c:pt>
                <c:pt idx="695">
                  <c:v>4.4559957399999989E-2</c:v>
                </c:pt>
                <c:pt idx="696">
                  <c:v>4.467724440000001E-2</c:v>
                </c:pt>
                <c:pt idx="697">
                  <c:v>4.4604318099999977E-2</c:v>
                </c:pt>
                <c:pt idx="698">
                  <c:v>4.4879929999999991E-2</c:v>
                </c:pt>
                <c:pt idx="699">
                  <c:v>4.4760527000000022E-2</c:v>
                </c:pt>
                <c:pt idx="700">
                  <c:v>4.4863061900000042E-2</c:v>
                </c:pt>
                <c:pt idx="701">
                  <c:v>4.4942231800000051E-2</c:v>
                </c:pt>
                <c:pt idx="702">
                  <c:v>4.4786544400000003E-2</c:v>
                </c:pt>
                <c:pt idx="703">
                  <c:v>4.4701920800000003E-2</c:v>
                </c:pt>
                <c:pt idx="704">
                  <c:v>4.4613363200000027E-2</c:v>
                </c:pt>
                <c:pt idx="705">
                  <c:v>4.4820951199999993E-2</c:v>
                </c:pt>
                <c:pt idx="706">
                  <c:v>4.4701831299999994E-2</c:v>
                </c:pt>
                <c:pt idx="707">
                  <c:v>4.4614868199999977E-2</c:v>
                </c:pt>
                <c:pt idx="708">
                  <c:v>4.4535102299999976E-2</c:v>
                </c:pt>
                <c:pt idx="709">
                  <c:v>4.5087413800000038E-2</c:v>
                </c:pt>
                <c:pt idx="710">
                  <c:v>4.4655473799999977E-2</c:v>
                </c:pt>
                <c:pt idx="711">
                  <c:v>4.4482307400000025E-2</c:v>
                </c:pt>
                <c:pt idx="712">
                  <c:v>4.4812293700000047E-2</c:v>
                </c:pt>
                <c:pt idx="713">
                  <c:v>4.4947298199999992E-2</c:v>
                </c:pt>
                <c:pt idx="714">
                  <c:v>4.4849278299999976E-2</c:v>
                </c:pt>
                <c:pt idx="715">
                  <c:v>4.4886203400000005E-2</c:v>
                </c:pt>
                <c:pt idx="716">
                  <c:v>4.4836329200000018E-2</c:v>
                </c:pt>
                <c:pt idx="717">
                  <c:v>4.4715793700000041E-2</c:v>
                </c:pt>
                <c:pt idx="718">
                  <c:v>4.452738349999999E-2</c:v>
                </c:pt>
                <c:pt idx="719">
                  <c:v>4.4649736899999987E-2</c:v>
                </c:pt>
                <c:pt idx="720">
                  <c:v>4.5028852199999976E-2</c:v>
                </c:pt>
                <c:pt idx="721">
                  <c:v>4.478882430000003E-2</c:v>
                </c:pt>
                <c:pt idx="722">
                  <c:v>4.4495539700000017E-2</c:v>
                </c:pt>
                <c:pt idx="723">
                  <c:v>4.4713484100000055E-2</c:v>
                </c:pt>
                <c:pt idx="724">
                  <c:v>4.4687883900000024E-2</c:v>
                </c:pt>
                <c:pt idx="725">
                  <c:v>4.4809894599999983E-2</c:v>
                </c:pt>
                <c:pt idx="726">
                  <c:v>4.5008691000000017E-2</c:v>
                </c:pt>
                <c:pt idx="727">
                  <c:v>4.4720830299999993E-2</c:v>
                </c:pt>
                <c:pt idx="728">
                  <c:v>4.4322269000000018E-2</c:v>
                </c:pt>
                <c:pt idx="729">
                  <c:v>4.4796707000000033E-2</c:v>
                </c:pt>
                <c:pt idx="730">
                  <c:v>4.4668065300000004E-2</c:v>
                </c:pt>
                <c:pt idx="731">
                  <c:v>4.4522138200000026E-2</c:v>
                </c:pt>
                <c:pt idx="732">
                  <c:v>4.4982837400000031E-2</c:v>
                </c:pt>
                <c:pt idx="733">
                  <c:v>4.4816540500000029E-2</c:v>
                </c:pt>
                <c:pt idx="734">
                  <c:v>4.4825213000000017E-2</c:v>
                </c:pt>
                <c:pt idx="735">
                  <c:v>4.4583739600000026E-2</c:v>
                </c:pt>
                <c:pt idx="736">
                  <c:v>4.4716062000000036E-2</c:v>
                </c:pt>
                <c:pt idx="737">
                  <c:v>4.4627698100000023E-2</c:v>
                </c:pt>
                <c:pt idx="738">
                  <c:v>4.5084329300000003E-2</c:v>
                </c:pt>
                <c:pt idx="739">
                  <c:v>4.4804381100000006E-2</c:v>
                </c:pt>
                <c:pt idx="740">
                  <c:v>4.4785799399999993E-2</c:v>
                </c:pt>
                <c:pt idx="741">
                  <c:v>4.454916889999997E-2</c:v>
                </c:pt>
                <c:pt idx="742">
                  <c:v>4.4742720100000015E-2</c:v>
                </c:pt>
                <c:pt idx="743">
                  <c:v>4.4933961600000003E-2</c:v>
                </c:pt>
                <c:pt idx="744">
                  <c:v>4.4833065900000017E-2</c:v>
                </c:pt>
                <c:pt idx="745">
                  <c:v>4.5107962499999987E-2</c:v>
                </c:pt>
                <c:pt idx="746">
                  <c:v>4.4953497100000017E-2</c:v>
                </c:pt>
                <c:pt idx="747">
                  <c:v>4.4994609400000017E-2</c:v>
                </c:pt>
                <c:pt idx="748">
                  <c:v>4.4934200100000002E-2</c:v>
                </c:pt>
                <c:pt idx="749">
                  <c:v>4.4636400300000004E-2</c:v>
                </c:pt>
                <c:pt idx="750">
                  <c:v>4.4843556300000004E-2</c:v>
                </c:pt>
                <c:pt idx="751">
                  <c:v>4.4761659500000016E-2</c:v>
                </c:pt>
                <c:pt idx="752">
                  <c:v>4.5098887700000014E-2</c:v>
                </c:pt>
                <c:pt idx="753">
                  <c:v>4.5014085199999998E-2</c:v>
                </c:pt>
                <c:pt idx="754">
                  <c:v>4.4802965499999993E-2</c:v>
                </c:pt>
                <c:pt idx="755">
                  <c:v>4.4730575699999997E-2</c:v>
                </c:pt>
                <c:pt idx="756">
                  <c:v>4.5003594799999991E-2</c:v>
                </c:pt>
                <c:pt idx="757">
                  <c:v>4.4855089799999998E-2</c:v>
                </c:pt>
                <c:pt idx="758">
                  <c:v>4.492625770000002E-2</c:v>
                </c:pt>
                <c:pt idx="759">
                  <c:v>4.5253606400000014E-2</c:v>
                </c:pt>
                <c:pt idx="760">
                  <c:v>4.4833810900000014E-2</c:v>
                </c:pt>
                <c:pt idx="761">
                  <c:v>4.4901775099999985E-2</c:v>
                </c:pt>
                <c:pt idx="762">
                  <c:v>4.5066358499999987E-2</c:v>
                </c:pt>
                <c:pt idx="763">
                  <c:v>4.4746311300000029E-2</c:v>
                </c:pt>
                <c:pt idx="764">
                  <c:v>4.4967340199999983E-2</c:v>
                </c:pt>
                <c:pt idx="765">
                  <c:v>4.4535966499999996E-2</c:v>
                </c:pt>
                <c:pt idx="766">
                  <c:v>4.5013012300000002E-2</c:v>
                </c:pt>
                <c:pt idx="767">
                  <c:v>4.4892908900000042E-2</c:v>
                </c:pt>
                <c:pt idx="768">
                  <c:v>4.4899659200000011E-2</c:v>
                </c:pt>
                <c:pt idx="769">
                  <c:v>4.4677184799999985E-2</c:v>
                </c:pt>
                <c:pt idx="770">
                  <c:v>4.5050339699999997E-2</c:v>
                </c:pt>
                <c:pt idx="771">
                  <c:v>4.5098887700000014E-2</c:v>
                </c:pt>
                <c:pt idx="772">
                  <c:v>4.4757248800000031E-2</c:v>
                </c:pt>
                <c:pt idx="773">
                  <c:v>4.4823022500000018E-2</c:v>
                </c:pt>
                <c:pt idx="774">
                  <c:v>4.4726790800000034E-2</c:v>
                </c:pt>
                <c:pt idx="775">
                  <c:v>4.4884311000000031E-2</c:v>
                </c:pt>
                <c:pt idx="776">
                  <c:v>4.462728080000003E-2</c:v>
                </c:pt>
                <c:pt idx="777">
                  <c:v>4.468862890000002E-2</c:v>
                </c:pt>
                <c:pt idx="778">
                  <c:v>4.4716941100000025E-2</c:v>
                </c:pt>
                <c:pt idx="779">
                  <c:v>4.4733451600000036E-2</c:v>
                </c:pt>
                <c:pt idx="780">
                  <c:v>4.4825928200000004E-2</c:v>
                </c:pt>
                <c:pt idx="781">
                  <c:v>4.483825150000003E-2</c:v>
                </c:pt>
                <c:pt idx="782">
                  <c:v>4.4769661400000015E-2</c:v>
                </c:pt>
                <c:pt idx="783">
                  <c:v>4.4634448299999976E-2</c:v>
                </c:pt>
                <c:pt idx="784">
                  <c:v>4.5017944599999998E-2</c:v>
                </c:pt>
                <c:pt idx="785">
                  <c:v>4.449853480000001E-2</c:v>
                </c:pt>
                <c:pt idx="786">
                  <c:v>4.4722037300000024E-2</c:v>
                </c:pt>
                <c:pt idx="787">
                  <c:v>4.5432509799999993E-2</c:v>
                </c:pt>
                <c:pt idx="788">
                  <c:v>4.4583531000000044E-2</c:v>
                </c:pt>
                <c:pt idx="789">
                  <c:v>4.4744791399999997E-2</c:v>
                </c:pt>
                <c:pt idx="790">
                  <c:v>4.4806780200000042E-2</c:v>
                </c:pt>
                <c:pt idx="791">
                  <c:v>4.4295893899999994E-2</c:v>
                </c:pt>
                <c:pt idx="792">
                  <c:v>4.4599996799999993E-2</c:v>
                </c:pt>
                <c:pt idx="793">
                  <c:v>4.4538514600000009E-2</c:v>
                </c:pt>
                <c:pt idx="794">
                  <c:v>4.4961886399999977E-2</c:v>
                </c:pt>
                <c:pt idx="795">
                  <c:v>4.5310856699999985E-2</c:v>
                </c:pt>
                <c:pt idx="796">
                  <c:v>4.4969143299999972E-2</c:v>
                </c:pt>
                <c:pt idx="797">
                  <c:v>4.4798808100000018E-2</c:v>
                </c:pt>
                <c:pt idx="798">
                  <c:v>4.4748442199999988E-2</c:v>
                </c:pt>
                <c:pt idx="799">
                  <c:v>4.4751467100000018E-2</c:v>
                </c:pt>
                <c:pt idx="800">
                  <c:v>4.4747279900000006E-2</c:v>
                </c:pt>
                <c:pt idx="801">
                  <c:v>4.5016871700000002E-2</c:v>
                </c:pt>
                <c:pt idx="802">
                  <c:v>4.4957639600000009E-2</c:v>
                </c:pt>
                <c:pt idx="803">
                  <c:v>4.5088650600000016E-2</c:v>
                </c:pt>
                <c:pt idx="804">
                  <c:v>4.4975938200000024E-2</c:v>
                </c:pt>
                <c:pt idx="805">
                  <c:v>4.4889824400000021E-2</c:v>
                </c:pt>
                <c:pt idx="806">
                  <c:v>4.5016424700000036E-2</c:v>
                </c:pt>
                <c:pt idx="807">
                  <c:v>4.5156301900000029E-2</c:v>
                </c:pt>
                <c:pt idx="808">
                  <c:v>4.5010583399999998E-2</c:v>
                </c:pt>
                <c:pt idx="809">
                  <c:v>4.4586973200000005E-2</c:v>
                </c:pt>
                <c:pt idx="810">
                  <c:v>4.5023905000000003E-2</c:v>
                </c:pt>
                <c:pt idx="811">
                  <c:v>4.4960485700000011E-2</c:v>
                </c:pt>
                <c:pt idx="812">
                  <c:v>4.4861840000000007E-2</c:v>
                </c:pt>
                <c:pt idx="813">
                  <c:v>4.4750990300000015E-2</c:v>
                </c:pt>
                <c:pt idx="814">
                  <c:v>4.4838787900000045E-2</c:v>
                </c:pt>
                <c:pt idx="815">
                  <c:v>4.5076759500000022E-2</c:v>
                </c:pt>
                <c:pt idx="816">
                  <c:v>4.5062856699999987E-2</c:v>
                </c:pt>
                <c:pt idx="817">
                  <c:v>4.4914724200000047E-2</c:v>
                </c:pt>
                <c:pt idx="818">
                  <c:v>4.4993447100000028E-2</c:v>
                </c:pt>
                <c:pt idx="819">
                  <c:v>4.5183079200000004E-2</c:v>
                </c:pt>
                <c:pt idx="820">
                  <c:v>4.4601367700000012E-2</c:v>
                </c:pt>
                <c:pt idx="821">
                  <c:v>4.4919641600000018E-2</c:v>
                </c:pt>
                <c:pt idx="822">
                  <c:v>4.5146482000000009E-2</c:v>
                </c:pt>
                <c:pt idx="823">
                  <c:v>4.4807674300000017E-2</c:v>
                </c:pt>
                <c:pt idx="824">
                  <c:v>4.5097069699999992E-2</c:v>
                </c:pt>
                <c:pt idx="825">
                  <c:v>4.5228810899999985E-2</c:v>
                </c:pt>
                <c:pt idx="826">
                  <c:v>4.4847683900000018E-2</c:v>
                </c:pt>
                <c:pt idx="827">
                  <c:v>4.4948073000000012E-2</c:v>
                </c:pt>
                <c:pt idx="828">
                  <c:v>4.535584329999999E-2</c:v>
                </c:pt>
                <c:pt idx="829">
                  <c:v>4.4893758300000017E-2</c:v>
                </c:pt>
                <c:pt idx="830">
                  <c:v>4.4698225300000026E-2</c:v>
                </c:pt>
                <c:pt idx="831">
                  <c:v>4.4958861500000002E-2</c:v>
                </c:pt>
                <c:pt idx="832">
                  <c:v>4.5207427699999997E-2</c:v>
                </c:pt>
                <c:pt idx="833">
                  <c:v>4.5035662099999992E-2</c:v>
                </c:pt>
                <c:pt idx="834">
                  <c:v>4.5048298200000003E-2</c:v>
                </c:pt>
                <c:pt idx="835">
                  <c:v>4.5081542700000005E-2</c:v>
                </c:pt>
                <c:pt idx="836">
                  <c:v>4.5004801799999987E-2</c:v>
                </c:pt>
                <c:pt idx="837">
                  <c:v>4.4891776400000021E-2</c:v>
                </c:pt>
                <c:pt idx="838">
                  <c:v>4.4754581500000029E-2</c:v>
                </c:pt>
                <c:pt idx="839">
                  <c:v>4.4824452999999993E-2</c:v>
                </c:pt>
                <c:pt idx="840">
                  <c:v>4.5112671300000018E-2</c:v>
                </c:pt>
                <c:pt idx="841">
                  <c:v>4.4986041199999993E-2</c:v>
                </c:pt>
                <c:pt idx="842">
                  <c:v>4.4772060500000002E-2</c:v>
                </c:pt>
                <c:pt idx="843">
                  <c:v>4.4936450100000018E-2</c:v>
                </c:pt>
                <c:pt idx="844">
                  <c:v>4.4702934000000055E-2</c:v>
                </c:pt>
                <c:pt idx="845">
                  <c:v>4.4616611600000029E-2</c:v>
                </c:pt>
                <c:pt idx="846">
                  <c:v>4.4669629900000042E-2</c:v>
                </c:pt>
                <c:pt idx="847">
                  <c:v>4.4863628200000047E-2</c:v>
                </c:pt>
                <c:pt idx="848">
                  <c:v>4.5415626800000018E-2</c:v>
                </c:pt>
                <c:pt idx="849">
                  <c:v>4.5276479699999976E-2</c:v>
                </c:pt>
                <c:pt idx="850">
                  <c:v>4.4903309899999994E-2</c:v>
                </c:pt>
                <c:pt idx="851">
                  <c:v>4.511659030000003E-2</c:v>
                </c:pt>
                <c:pt idx="852">
                  <c:v>4.4921414899999998E-2</c:v>
                </c:pt>
                <c:pt idx="853">
                  <c:v>4.5278402000000002E-2</c:v>
                </c:pt>
                <c:pt idx="854">
                  <c:v>4.4670494199999994E-2</c:v>
                </c:pt>
                <c:pt idx="855">
                  <c:v>4.5113863400000023E-2</c:v>
                </c:pt>
                <c:pt idx="856">
                  <c:v>4.4981392000000023E-2</c:v>
                </c:pt>
                <c:pt idx="857">
                  <c:v>4.5426370500000014E-2</c:v>
                </c:pt>
                <c:pt idx="858">
                  <c:v>4.5238094300000017E-2</c:v>
                </c:pt>
                <c:pt idx="859">
                  <c:v>4.5411588599999997E-2</c:v>
                </c:pt>
                <c:pt idx="860">
                  <c:v>4.5100869500000001E-2</c:v>
                </c:pt>
                <c:pt idx="861">
                  <c:v>4.5187490000000018E-2</c:v>
                </c:pt>
                <c:pt idx="862">
                  <c:v>4.5082660299999994E-2</c:v>
                </c:pt>
                <c:pt idx="863">
                  <c:v>4.4771762500000013E-2</c:v>
                </c:pt>
                <c:pt idx="864">
                  <c:v>4.4980289300000018E-2</c:v>
                </c:pt>
                <c:pt idx="865">
                  <c:v>4.5132042799999973E-2</c:v>
                </c:pt>
                <c:pt idx="866">
                  <c:v>4.4780151800000036E-2</c:v>
                </c:pt>
                <c:pt idx="867">
                  <c:v>4.5183675300000017E-2</c:v>
                </c:pt>
                <c:pt idx="868">
                  <c:v>4.5120121799999996E-2</c:v>
                </c:pt>
                <c:pt idx="869">
                  <c:v>4.5261951100000003E-2</c:v>
                </c:pt>
                <c:pt idx="870">
                  <c:v>4.4778721300000005E-2</c:v>
                </c:pt>
                <c:pt idx="871">
                  <c:v>4.4980408599999987E-2</c:v>
                </c:pt>
                <c:pt idx="872">
                  <c:v>4.4754462199999984E-2</c:v>
                </c:pt>
                <c:pt idx="873">
                  <c:v>4.5314984300000034E-2</c:v>
                </c:pt>
                <c:pt idx="874">
                  <c:v>4.5024113700000007E-2</c:v>
                </c:pt>
                <c:pt idx="875">
                  <c:v>4.5178713199999984E-2</c:v>
                </c:pt>
                <c:pt idx="876">
                  <c:v>4.5221986200000008E-2</c:v>
                </c:pt>
                <c:pt idx="877">
                  <c:v>4.4882776100000014E-2</c:v>
                </c:pt>
                <c:pt idx="878">
                  <c:v>4.5001568200000008E-2</c:v>
                </c:pt>
                <c:pt idx="879">
                  <c:v>4.4979752900000003E-2</c:v>
                </c:pt>
                <c:pt idx="880">
                  <c:v>4.5087994900000011E-2</c:v>
                </c:pt>
                <c:pt idx="881">
                  <c:v>4.496279540000004E-2</c:v>
                </c:pt>
                <c:pt idx="882">
                  <c:v>4.4688330900000003E-2</c:v>
                </c:pt>
                <c:pt idx="883">
                  <c:v>4.4741542899999986E-2</c:v>
                </c:pt>
                <c:pt idx="884">
                  <c:v>4.5017378299999987E-2</c:v>
                </c:pt>
                <c:pt idx="885">
                  <c:v>4.4837640500000019E-2</c:v>
                </c:pt>
                <c:pt idx="886">
                  <c:v>4.5239822900000004E-2</c:v>
                </c:pt>
                <c:pt idx="887">
                  <c:v>4.5246170799999971E-2</c:v>
                </c:pt>
                <c:pt idx="888">
                  <c:v>4.5016186200000023E-2</c:v>
                </c:pt>
                <c:pt idx="889">
                  <c:v>4.4963123199999983E-2</c:v>
                </c:pt>
                <c:pt idx="890">
                  <c:v>4.494691070000003E-2</c:v>
                </c:pt>
                <c:pt idx="891">
                  <c:v>4.5221688199999985E-2</c:v>
                </c:pt>
                <c:pt idx="892">
                  <c:v>4.4774548999999997E-2</c:v>
                </c:pt>
                <c:pt idx="893">
                  <c:v>4.51580751E-2</c:v>
                </c:pt>
                <c:pt idx="894">
                  <c:v>4.4951232099999988E-2</c:v>
                </c:pt>
                <c:pt idx="895">
                  <c:v>4.479547020000002E-2</c:v>
                </c:pt>
                <c:pt idx="896">
                  <c:v>4.5447858000000008E-2</c:v>
                </c:pt>
                <c:pt idx="897">
                  <c:v>4.5243339500000007E-2</c:v>
                </c:pt>
                <c:pt idx="898">
                  <c:v>4.52328491E-2</c:v>
                </c:pt>
                <c:pt idx="899">
                  <c:v>4.515442430000001E-2</c:v>
                </c:pt>
                <c:pt idx="900">
                  <c:v>4.533153949999999E-2</c:v>
                </c:pt>
                <c:pt idx="901">
                  <c:v>4.5228632099999999E-2</c:v>
                </c:pt>
                <c:pt idx="902">
                  <c:v>4.5222433200000009E-2</c:v>
                </c:pt>
                <c:pt idx="903">
                  <c:v>4.5196922400000034E-2</c:v>
                </c:pt>
                <c:pt idx="904">
                  <c:v>4.5358450999999994E-2</c:v>
                </c:pt>
                <c:pt idx="905">
                  <c:v>4.4532330600000031E-2</c:v>
                </c:pt>
                <c:pt idx="906">
                  <c:v>4.4938700199999994E-2</c:v>
                </c:pt>
                <c:pt idx="907">
                  <c:v>4.5101435800000027E-2</c:v>
                </c:pt>
                <c:pt idx="908">
                  <c:v>4.5140849399999954E-2</c:v>
                </c:pt>
                <c:pt idx="909">
                  <c:v>4.5213239200000033E-2</c:v>
                </c:pt>
                <c:pt idx="910">
                  <c:v>4.5091109299999987E-2</c:v>
                </c:pt>
                <c:pt idx="911">
                  <c:v>4.4716911300000044E-2</c:v>
                </c:pt>
                <c:pt idx="912">
                  <c:v>4.5021938099999985E-2</c:v>
                </c:pt>
                <c:pt idx="913">
                  <c:v>4.494232120000001E-2</c:v>
                </c:pt>
                <c:pt idx="914">
                  <c:v>4.4778721300000005E-2</c:v>
                </c:pt>
                <c:pt idx="915">
                  <c:v>4.5083018000000016E-2</c:v>
                </c:pt>
                <c:pt idx="916">
                  <c:v>4.4846521599999994E-2</c:v>
                </c:pt>
                <c:pt idx="917">
                  <c:v>4.5274080599999975E-2</c:v>
                </c:pt>
                <c:pt idx="918">
                  <c:v>4.5283513100000013E-2</c:v>
                </c:pt>
                <c:pt idx="919">
                  <c:v>4.5333029599999991E-2</c:v>
                </c:pt>
                <c:pt idx="920">
                  <c:v>4.5383261400000013E-2</c:v>
                </c:pt>
                <c:pt idx="921">
                  <c:v>4.4835375600000012E-2</c:v>
                </c:pt>
                <c:pt idx="922">
                  <c:v>4.5066537300000015E-2</c:v>
                </c:pt>
                <c:pt idx="923">
                  <c:v>4.4943140699999981E-2</c:v>
                </c:pt>
                <c:pt idx="924">
                  <c:v>4.5001568200000008E-2</c:v>
                </c:pt>
                <c:pt idx="925">
                  <c:v>4.5304538599999999E-2</c:v>
                </c:pt>
                <c:pt idx="926">
                  <c:v>4.5039282999999992E-2</c:v>
                </c:pt>
                <c:pt idx="927">
                  <c:v>4.5351447500000003E-2</c:v>
                </c:pt>
                <c:pt idx="928">
                  <c:v>4.5343266699999996E-2</c:v>
                </c:pt>
                <c:pt idx="929">
                  <c:v>4.5170443099999985E-2</c:v>
                </c:pt>
                <c:pt idx="930">
                  <c:v>4.5368360299999994E-2</c:v>
                </c:pt>
                <c:pt idx="931">
                  <c:v>4.5260133199999997E-2</c:v>
                </c:pt>
                <c:pt idx="932">
                  <c:v>4.4818641500000041E-2</c:v>
                </c:pt>
                <c:pt idx="933">
                  <c:v>4.4807465699999993E-2</c:v>
                </c:pt>
                <c:pt idx="934">
                  <c:v>4.4994281499999997E-2</c:v>
                </c:pt>
                <c:pt idx="935">
                  <c:v>4.4966148099999985E-2</c:v>
                </c:pt>
                <c:pt idx="936">
                  <c:v>4.4988172100000001E-2</c:v>
                </c:pt>
                <c:pt idx="937">
                  <c:v>4.5003386099999994E-2</c:v>
                </c:pt>
                <c:pt idx="938">
                  <c:v>4.5288341099999976E-2</c:v>
                </c:pt>
                <c:pt idx="939">
                  <c:v>4.5020313899999997E-2</c:v>
                </c:pt>
                <c:pt idx="940">
                  <c:v>4.5165570399999987E-2</c:v>
                </c:pt>
                <c:pt idx="941">
                  <c:v>4.5372905099999999E-2</c:v>
                </c:pt>
                <c:pt idx="942">
                  <c:v>4.5298816599999986E-2</c:v>
                </c:pt>
                <c:pt idx="943">
                  <c:v>4.4853748700000001E-2</c:v>
                </c:pt>
                <c:pt idx="944">
                  <c:v>4.482649450000005E-2</c:v>
                </c:pt>
                <c:pt idx="945">
                  <c:v>4.5058296900000003E-2</c:v>
                </c:pt>
                <c:pt idx="946">
                  <c:v>4.5507477500000018E-2</c:v>
                </c:pt>
                <c:pt idx="947">
                  <c:v>4.5143963699999977E-2</c:v>
                </c:pt>
                <c:pt idx="948">
                  <c:v>4.5085864099999977E-2</c:v>
                </c:pt>
                <c:pt idx="949">
                  <c:v>4.5373233000000006E-2</c:v>
                </c:pt>
                <c:pt idx="950">
                  <c:v>4.5272650100000013E-2</c:v>
                </c:pt>
                <c:pt idx="951">
                  <c:v>4.5111255699999971E-2</c:v>
                </c:pt>
                <c:pt idx="952">
                  <c:v>4.4831590700000028E-2</c:v>
                </c:pt>
                <c:pt idx="953">
                  <c:v>4.5272769299999988E-2</c:v>
                </c:pt>
                <c:pt idx="954">
                  <c:v>4.5292200499999991E-2</c:v>
                </c:pt>
                <c:pt idx="955">
                  <c:v>4.4883834100000006E-2</c:v>
                </c:pt>
                <c:pt idx="956">
                  <c:v>4.5142443799999973E-2</c:v>
                </c:pt>
                <c:pt idx="957">
                  <c:v>4.4922159900000029E-2</c:v>
                </c:pt>
                <c:pt idx="958">
                  <c:v>4.5597450699999993E-2</c:v>
                </c:pt>
                <c:pt idx="959">
                  <c:v>4.5312704400000021E-2</c:v>
                </c:pt>
                <c:pt idx="960">
                  <c:v>4.5178057599999974E-2</c:v>
                </c:pt>
                <c:pt idx="961">
                  <c:v>4.5314805499999986E-2</c:v>
                </c:pt>
                <c:pt idx="962">
                  <c:v>4.5094581300000006E-2</c:v>
                </c:pt>
                <c:pt idx="963">
                  <c:v>4.502454580000001E-2</c:v>
                </c:pt>
                <c:pt idx="964">
                  <c:v>4.5019151600000001E-2</c:v>
                </c:pt>
                <c:pt idx="965">
                  <c:v>4.4889735000000007E-2</c:v>
                </c:pt>
                <c:pt idx="966">
                  <c:v>4.5069830399999983E-2</c:v>
                </c:pt>
                <c:pt idx="967">
                  <c:v>4.5189874200000008E-2</c:v>
                </c:pt>
                <c:pt idx="968">
                  <c:v>4.5189904000000017E-2</c:v>
                </c:pt>
                <c:pt idx="969">
                  <c:v>4.4994937200000036E-2</c:v>
                </c:pt>
                <c:pt idx="970">
                  <c:v>4.5152055000000003E-2</c:v>
                </c:pt>
                <c:pt idx="971">
                  <c:v>4.4899987000000037E-2</c:v>
                </c:pt>
                <c:pt idx="972">
                  <c:v>4.5228065900000003E-2</c:v>
                </c:pt>
                <c:pt idx="973">
                  <c:v>4.5376049299999999E-2</c:v>
                </c:pt>
                <c:pt idx="974">
                  <c:v>4.5082123900000014E-2</c:v>
                </c:pt>
                <c:pt idx="975">
                  <c:v>4.5173885199999972E-2</c:v>
                </c:pt>
                <c:pt idx="976">
                  <c:v>4.5234413700000003E-2</c:v>
                </c:pt>
                <c:pt idx="977">
                  <c:v>4.5402245499999987E-2</c:v>
                </c:pt>
                <c:pt idx="978">
                  <c:v>4.5401291900000036E-2</c:v>
                </c:pt>
                <c:pt idx="979">
                  <c:v>4.5255185999999989E-2</c:v>
                </c:pt>
                <c:pt idx="980">
                  <c:v>4.5300753700000002E-2</c:v>
                </c:pt>
                <c:pt idx="981">
                  <c:v>4.536272760000002E-2</c:v>
                </c:pt>
                <c:pt idx="982">
                  <c:v>4.5493977100000027E-2</c:v>
                </c:pt>
                <c:pt idx="983">
                  <c:v>4.5411186200000023E-2</c:v>
                </c:pt>
                <c:pt idx="984">
                  <c:v>4.5309798699999987E-2</c:v>
                </c:pt>
                <c:pt idx="985">
                  <c:v>4.4891389000000025E-2</c:v>
                </c:pt>
                <c:pt idx="986">
                  <c:v>4.4907363099999993E-2</c:v>
                </c:pt>
                <c:pt idx="987">
                  <c:v>4.5213924699999991E-2</c:v>
                </c:pt>
                <c:pt idx="988">
                  <c:v>4.5247467200000002E-2</c:v>
                </c:pt>
                <c:pt idx="989">
                  <c:v>4.4920997599999984E-2</c:v>
                </c:pt>
                <c:pt idx="990">
                  <c:v>4.5188115799999956E-2</c:v>
                </c:pt>
                <c:pt idx="991">
                  <c:v>4.5257018799999972E-2</c:v>
                </c:pt>
                <c:pt idx="992">
                  <c:v>4.4826464700000006E-2</c:v>
                </c:pt>
                <c:pt idx="993">
                  <c:v>4.5165868399999989E-2</c:v>
                </c:pt>
                <c:pt idx="994">
                  <c:v>4.4934691800000058E-2</c:v>
                </c:pt>
                <c:pt idx="995">
                  <c:v>4.5388208600000014E-2</c:v>
                </c:pt>
                <c:pt idx="996">
                  <c:v>4.5116441300000025E-2</c:v>
                </c:pt>
                <c:pt idx="997">
                  <c:v>4.5162232500000031E-2</c:v>
                </c:pt>
                <c:pt idx="998">
                  <c:v>4.5438574600000017E-2</c:v>
                </c:pt>
                <c:pt idx="999">
                  <c:v>4.5412452800000037E-2</c:v>
                </c:pt>
                <c:pt idx="1000">
                  <c:v>4.5450525299999989E-2</c:v>
                </c:pt>
                <c:pt idx="1001">
                  <c:v>4.5598583199999994E-2</c:v>
                </c:pt>
                <c:pt idx="1002">
                  <c:v>4.5367287399999998E-2</c:v>
                </c:pt>
                <c:pt idx="1003">
                  <c:v>4.5271845499999949E-2</c:v>
                </c:pt>
                <c:pt idx="1004">
                  <c:v>4.5033322600000023E-2</c:v>
                </c:pt>
                <c:pt idx="1005">
                  <c:v>4.5283036199999988E-2</c:v>
                </c:pt>
                <c:pt idx="1006">
                  <c:v>4.5422868700000008E-2</c:v>
                </c:pt>
                <c:pt idx="1007">
                  <c:v>4.5333297900000034E-2</c:v>
                </c:pt>
                <c:pt idx="1008">
                  <c:v>4.5213090200000021E-2</c:v>
                </c:pt>
                <c:pt idx="1009">
                  <c:v>4.5366259200000029E-2</c:v>
                </c:pt>
                <c:pt idx="1010">
                  <c:v>4.5118095299999987E-2</c:v>
                </c:pt>
                <c:pt idx="1011">
                  <c:v>4.5419128499999975E-2</c:v>
                </c:pt>
                <c:pt idx="1012">
                  <c:v>4.494513750000001E-2</c:v>
                </c:pt>
                <c:pt idx="1013">
                  <c:v>4.5223118699999995E-2</c:v>
                </c:pt>
                <c:pt idx="1014">
                  <c:v>4.5420886899999992E-2</c:v>
                </c:pt>
                <c:pt idx="1015">
                  <c:v>4.5080231400000031E-2</c:v>
                </c:pt>
                <c:pt idx="1016">
                  <c:v>4.5179786100000008E-2</c:v>
                </c:pt>
                <c:pt idx="1017">
                  <c:v>4.5036556099999993E-2</c:v>
                </c:pt>
                <c:pt idx="1018">
                  <c:v>4.5085834299999988E-2</c:v>
                </c:pt>
                <c:pt idx="1019">
                  <c:v>4.532246470000003E-2</c:v>
                </c:pt>
                <c:pt idx="1020">
                  <c:v>4.4948892599999964E-2</c:v>
                </c:pt>
                <c:pt idx="1021">
                  <c:v>4.5337440399999984E-2</c:v>
                </c:pt>
                <c:pt idx="1022">
                  <c:v>4.5204790199999983E-2</c:v>
                </c:pt>
                <c:pt idx="1023">
                  <c:v>4.5287014799999997E-2</c:v>
                </c:pt>
                <c:pt idx="1024">
                  <c:v>4.5510249099999983E-2</c:v>
                </c:pt>
                <c:pt idx="1025">
                  <c:v>4.5448990500000022E-2</c:v>
                </c:pt>
                <c:pt idx="1026">
                  <c:v>4.534009280000003E-2</c:v>
                </c:pt>
                <c:pt idx="1027">
                  <c:v>4.5150564900000009E-2</c:v>
                </c:pt>
                <c:pt idx="1028">
                  <c:v>4.5222016000000004E-2</c:v>
                </c:pt>
                <c:pt idx="1029">
                  <c:v>4.4953824900000022E-2</c:v>
                </c:pt>
                <c:pt idx="1030">
                  <c:v>4.528965239999997E-2</c:v>
                </c:pt>
                <c:pt idx="1031">
                  <c:v>4.5355217499999989E-2</c:v>
                </c:pt>
                <c:pt idx="1032">
                  <c:v>4.5164244200000023E-2</c:v>
                </c:pt>
                <c:pt idx="1033">
                  <c:v>4.5325221400000018E-2</c:v>
                </c:pt>
                <c:pt idx="1034">
                  <c:v>4.538788080000003E-2</c:v>
                </c:pt>
                <c:pt idx="1035">
                  <c:v>4.5193152399999985E-2</c:v>
                </c:pt>
                <c:pt idx="1036">
                  <c:v>4.5654313599999982E-2</c:v>
                </c:pt>
                <c:pt idx="1037">
                  <c:v>4.5530872299999983E-2</c:v>
                </c:pt>
                <c:pt idx="1038">
                  <c:v>4.530744430000002E-2</c:v>
                </c:pt>
                <c:pt idx="1039">
                  <c:v>4.5093404099999998E-2</c:v>
                </c:pt>
                <c:pt idx="1040">
                  <c:v>4.5657427900000006E-2</c:v>
                </c:pt>
                <c:pt idx="1041">
                  <c:v>4.5641334700000008E-2</c:v>
                </c:pt>
                <c:pt idx="1042">
                  <c:v>4.5211466000000013E-2</c:v>
                </c:pt>
                <c:pt idx="1043">
                  <c:v>4.5535893999999993E-2</c:v>
                </c:pt>
                <c:pt idx="1044">
                  <c:v>4.5212047099999993E-2</c:v>
                </c:pt>
                <c:pt idx="1045">
                  <c:v>4.5261980900000019E-2</c:v>
                </c:pt>
                <c:pt idx="1046">
                  <c:v>4.5273931599999984E-2</c:v>
                </c:pt>
                <c:pt idx="1047">
                  <c:v>4.5327471499999994E-2</c:v>
                </c:pt>
                <c:pt idx="1048">
                  <c:v>4.507741509999999E-2</c:v>
                </c:pt>
                <c:pt idx="1049">
                  <c:v>4.5435490000000016E-2</c:v>
                </c:pt>
                <c:pt idx="1050">
                  <c:v>4.5266808899999983E-2</c:v>
                </c:pt>
                <c:pt idx="1051">
                  <c:v>4.537646649999999E-2</c:v>
                </c:pt>
                <c:pt idx="1052">
                  <c:v>4.5346798299999991E-2</c:v>
                </c:pt>
                <c:pt idx="1053">
                  <c:v>4.5263128299999976E-2</c:v>
                </c:pt>
                <c:pt idx="1054">
                  <c:v>4.5128928399999976E-2</c:v>
                </c:pt>
                <c:pt idx="1055">
                  <c:v>4.5128183399999973E-2</c:v>
                </c:pt>
                <c:pt idx="1056">
                  <c:v>4.52851373E-2</c:v>
                </c:pt>
                <c:pt idx="1057">
                  <c:v>4.5015068699999973E-2</c:v>
                </c:pt>
                <c:pt idx="1058">
                  <c:v>4.5375214800000035E-2</c:v>
                </c:pt>
                <c:pt idx="1059">
                  <c:v>4.5550675999999984E-2</c:v>
                </c:pt>
                <c:pt idx="1060">
                  <c:v>4.5189993399999989E-2</c:v>
                </c:pt>
                <c:pt idx="1061">
                  <c:v>4.5087875700000002E-2</c:v>
                </c:pt>
                <c:pt idx="1062">
                  <c:v>4.5102881200000021E-2</c:v>
                </c:pt>
                <c:pt idx="1063">
                  <c:v>4.550875900000001E-2</c:v>
                </c:pt>
                <c:pt idx="1064">
                  <c:v>4.5406164499999992E-2</c:v>
                </c:pt>
                <c:pt idx="1065">
                  <c:v>4.5501129599999982E-2</c:v>
                </c:pt>
                <c:pt idx="1066">
                  <c:v>4.5284317699999986E-2</c:v>
                </c:pt>
                <c:pt idx="1067">
                  <c:v>4.5194076299999997E-2</c:v>
                </c:pt>
                <c:pt idx="1068">
                  <c:v>4.5221807400000008E-2</c:v>
                </c:pt>
                <c:pt idx="1069">
                  <c:v>4.5151935799999973E-2</c:v>
                </c:pt>
                <c:pt idx="1070">
                  <c:v>4.4973181499999987E-2</c:v>
                </c:pt>
                <c:pt idx="1071">
                  <c:v>4.5033561000000021E-2</c:v>
                </c:pt>
                <c:pt idx="1072">
                  <c:v>4.5309768899999991E-2</c:v>
                </c:pt>
                <c:pt idx="1073">
                  <c:v>4.5237051299999997E-2</c:v>
                </c:pt>
                <c:pt idx="1074">
                  <c:v>4.5303718999999992E-2</c:v>
                </c:pt>
                <c:pt idx="1075">
                  <c:v>4.5304717400000021E-2</c:v>
                </c:pt>
                <c:pt idx="1076">
                  <c:v>4.5196833000000006E-2</c:v>
                </c:pt>
                <c:pt idx="1077">
                  <c:v>4.5348929199999999E-2</c:v>
                </c:pt>
                <c:pt idx="1078">
                  <c:v>4.5463265799999986E-2</c:v>
                </c:pt>
                <c:pt idx="1079">
                  <c:v>4.5005755399999972E-2</c:v>
                </c:pt>
                <c:pt idx="1080">
                  <c:v>4.5151280200000012E-2</c:v>
                </c:pt>
                <c:pt idx="1081">
                  <c:v>4.5558439499999992E-2</c:v>
                </c:pt>
                <c:pt idx="1082">
                  <c:v>4.5289443699999966E-2</c:v>
                </c:pt>
                <c:pt idx="1083">
                  <c:v>4.5273276000000001E-2</c:v>
                </c:pt>
                <c:pt idx="1084">
                  <c:v>4.5375065800000003E-2</c:v>
                </c:pt>
                <c:pt idx="1085">
                  <c:v>4.516726909999999E-2</c:v>
                </c:pt>
                <c:pt idx="1086">
                  <c:v>4.5328782799999995E-2</c:v>
                </c:pt>
                <c:pt idx="1087">
                  <c:v>4.5052276900000014E-2</c:v>
                </c:pt>
                <c:pt idx="1088">
                  <c:v>4.5141236799999963E-2</c:v>
                </c:pt>
                <c:pt idx="1089">
                  <c:v>4.5685188799999964E-2</c:v>
                </c:pt>
                <c:pt idx="1090">
                  <c:v>4.5250581499999998E-2</c:v>
                </c:pt>
                <c:pt idx="1091">
                  <c:v>4.5281426900000026E-2</c:v>
                </c:pt>
                <c:pt idx="1092">
                  <c:v>4.5531230000000027E-2</c:v>
                </c:pt>
                <c:pt idx="1093">
                  <c:v>4.5806737500000028E-2</c:v>
                </c:pt>
                <c:pt idx="1094">
                  <c:v>4.5315550600000004E-2</c:v>
                </c:pt>
                <c:pt idx="1095">
                  <c:v>4.4976936600000003E-2</c:v>
                </c:pt>
                <c:pt idx="1096">
                  <c:v>4.4981660300000018E-2</c:v>
                </c:pt>
                <c:pt idx="1097">
                  <c:v>4.5436905599999994E-2</c:v>
                </c:pt>
                <c:pt idx="1098">
                  <c:v>4.5141817899999985E-2</c:v>
                </c:pt>
                <c:pt idx="1099">
                  <c:v>4.5713158300000015E-2</c:v>
                </c:pt>
                <c:pt idx="1100">
                  <c:v>4.531009670000001E-2</c:v>
                </c:pt>
                <c:pt idx="1101">
                  <c:v>4.5153530199999993E-2</c:v>
                </c:pt>
                <c:pt idx="1102">
                  <c:v>4.5486437100000027E-2</c:v>
                </c:pt>
                <c:pt idx="1103">
                  <c:v>4.5299591400000026E-2</c:v>
                </c:pt>
                <c:pt idx="1104">
                  <c:v>4.5071752699999974E-2</c:v>
                </c:pt>
                <c:pt idx="1105">
                  <c:v>4.5371862099999972E-2</c:v>
                </c:pt>
                <c:pt idx="1106">
                  <c:v>4.5035811099999989E-2</c:v>
                </c:pt>
                <c:pt idx="1107">
                  <c:v>4.5510353499999975E-2</c:v>
                </c:pt>
                <c:pt idx="1108">
                  <c:v>4.5269267599999996E-2</c:v>
                </c:pt>
                <c:pt idx="1109">
                  <c:v>4.5338781500000029E-2</c:v>
                </c:pt>
                <c:pt idx="1110">
                  <c:v>4.5296775099999992E-2</c:v>
                </c:pt>
                <c:pt idx="1111">
                  <c:v>4.5419217900000038E-2</c:v>
                </c:pt>
                <c:pt idx="1112">
                  <c:v>4.5287953599999986E-2</c:v>
                </c:pt>
                <c:pt idx="1113">
                  <c:v>4.5232938499999993E-2</c:v>
                </c:pt>
                <c:pt idx="1114">
                  <c:v>4.5279206599999962E-2</c:v>
                </c:pt>
                <c:pt idx="1115">
                  <c:v>4.5341567999999999E-2</c:v>
                </c:pt>
                <c:pt idx="1116">
                  <c:v>4.5627670300000013E-2</c:v>
                </c:pt>
                <c:pt idx="1117">
                  <c:v>4.5351298499999998E-2</c:v>
                </c:pt>
                <c:pt idx="1118">
                  <c:v>4.5298816599999986E-2</c:v>
                </c:pt>
                <c:pt idx="1119">
                  <c:v>4.5468183199999984E-2</c:v>
                </c:pt>
                <c:pt idx="1120">
                  <c:v>4.5373411799999992E-2</c:v>
                </c:pt>
                <c:pt idx="1121">
                  <c:v>4.5289562899999983E-2</c:v>
                </c:pt>
                <c:pt idx="1122">
                  <c:v>4.4946076299999999E-2</c:v>
                </c:pt>
                <c:pt idx="1123">
                  <c:v>4.5455576800000029E-2</c:v>
                </c:pt>
                <c:pt idx="1124">
                  <c:v>4.5237617499999994E-2</c:v>
                </c:pt>
                <c:pt idx="1125">
                  <c:v>4.4998573099999994E-2</c:v>
                </c:pt>
                <c:pt idx="1126">
                  <c:v>4.5019837000000028E-2</c:v>
                </c:pt>
                <c:pt idx="1127">
                  <c:v>4.5175926700000008E-2</c:v>
                </c:pt>
                <c:pt idx="1128">
                  <c:v>4.5290903999999993E-2</c:v>
                </c:pt>
                <c:pt idx="1129">
                  <c:v>4.5230554300000003E-2</c:v>
                </c:pt>
                <c:pt idx="1130">
                  <c:v>4.5215161400000009E-2</c:v>
                </c:pt>
                <c:pt idx="1131">
                  <c:v>4.5044066299999977E-2</c:v>
                </c:pt>
                <c:pt idx="1132">
                  <c:v>4.5150773499999977E-2</c:v>
                </c:pt>
                <c:pt idx="1133">
                  <c:v>4.546964349999999E-2</c:v>
                </c:pt>
                <c:pt idx="1134">
                  <c:v>4.5282052800000014E-2</c:v>
                </c:pt>
                <c:pt idx="1135">
                  <c:v>4.5407714299999992E-2</c:v>
                </c:pt>
                <c:pt idx="1136">
                  <c:v>4.5400382900000029E-2</c:v>
                </c:pt>
                <c:pt idx="1137">
                  <c:v>4.5438723600000029E-2</c:v>
                </c:pt>
                <c:pt idx="1138">
                  <c:v>4.5402036900000026E-2</c:v>
                </c:pt>
                <c:pt idx="1139">
                  <c:v>4.5090617500000006E-2</c:v>
                </c:pt>
                <c:pt idx="1140">
                  <c:v>4.5475276099999989E-2</c:v>
                </c:pt>
                <c:pt idx="1141">
                  <c:v>4.5092241800000002E-2</c:v>
                </c:pt>
                <c:pt idx="1142">
                  <c:v>4.5603977400000009E-2</c:v>
                </c:pt>
                <c:pt idx="1143">
                  <c:v>4.5221330499999969E-2</c:v>
                </c:pt>
                <c:pt idx="1144">
                  <c:v>4.5242788199999995E-2</c:v>
                </c:pt>
                <c:pt idx="1145">
                  <c:v>4.5280458299999972E-2</c:v>
                </c:pt>
                <c:pt idx="1146">
                  <c:v>4.5317174799999999E-2</c:v>
                </c:pt>
                <c:pt idx="1147">
                  <c:v>4.5298399299999986E-2</c:v>
                </c:pt>
                <c:pt idx="1148">
                  <c:v>4.548745039999999E-2</c:v>
                </c:pt>
                <c:pt idx="1149">
                  <c:v>4.5445637699999993E-2</c:v>
                </c:pt>
                <c:pt idx="1150">
                  <c:v>4.5145468699999969E-2</c:v>
                </c:pt>
                <c:pt idx="1151">
                  <c:v>4.5204104800000013E-2</c:v>
                </c:pt>
                <c:pt idx="1152">
                  <c:v>4.5563222799999997E-2</c:v>
                </c:pt>
                <c:pt idx="1153">
                  <c:v>4.5388715299999986E-2</c:v>
                </c:pt>
                <c:pt idx="1154">
                  <c:v>4.5648904399999995E-2</c:v>
                </c:pt>
                <c:pt idx="1155">
                  <c:v>4.5462759100000021E-2</c:v>
                </c:pt>
                <c:pt idx="1156">
                  <c:v>4.4976489499999994E-2</c:v>
                </c:pt>
                <c:pt idx="1157">
                  <c:v>4.5533688699999991E-2</c:v>
                </c:pt>
                <c:pt idx="1158">
                  <c:v>4.5114593499999994E-2</c:v>
                </c:pt>
                <c:pt idx="1159">
                  <c:v>4.5333446900000005E-2</c:v>
                </c:pt>
                <c:pt idx="1160">
                  <c:v>4.5416431400000033E-2</c:v>
                </c:pt>
                <c:pt idx="1161">
                  <c:v>4.5419605400000014E-2</c:v>
                </c:pt>
                <c:pt idx="1162">
                  <c:v>4.5267047300000002E-2</c:v>
                </c:pt>
                <c:pt idx="1163">
                  <c:v>4.5117588600000022E-2</c:v>
                </c:pt>
                <c:pt idx="1164">
                  <c:v>4.5418770900000009E-2</c:v>
                </c:pt>
                <c:pt idx="1165">
                  <c:v>4.5194165699999962E-2</c:v>
                </c:pt>
                <c:pt idx="1166">
                  <c:v>4.5292826300000026E-2</c:v>
                </c:pt>
                <c:pt idx="1167">
                  <c:v>4.5234562799999968E-2</c:v>
                </c:pt>
                <c:pt idx="1168">
                  <c:v>4.5353027000000011E-2</c:v>
                </c:pt>
                <c:pt idx="1169">
                  <c:v>4.5204313400000001E-2</c:v>
                </c:pt>
                <c:pt idx="1170">
                  <c:v>4.533890069999999E-2</c:v>
                </c:pt>
                <c:pt idx="1171">
                  <c:v>4.5500801799999976E-2</c:v>
                </c:pt>
                <c:pt idx="1172">
                  <c:v>4.5122193099999992E-2</c:v>
                </c:pt>
                <c:pt idx="1173">
                  <c:v>4.5164452800000025E-2</c:v>
                </c:pt>
                <c:pt idx="1174">
                  <c:v>4.4901000299999987E-2</c:v>
                </c:pt>
                <c:pt idx="1175">
                  <c:v>4.5245187299999969E-2</c:v>
                </c:pt>
                <c:pt idx="1176">
                  <c:v>4.5297400999999994E-2</c:v>
                </c:pt>
                <c:pt idx="1177">
                  <c:v>4.5301573300000023E-2</c:v>
                </c:pt>
                <c:pt idx="1178">
                  <c:v>4.5261504099999988E-2</c:v>
                </c:pt>
                <c:pt idx="1179">
                  <c:v>4.5453818399999985E-2</c:v>
                </c:pt>
                <c:pt idx="1180">
                  <c:v>4.5511247499999991E-2</c:v>
                </c:pt>
                <c:pt idx="1181">
                  <c:v>4.5647146099999994E-2</c:v>
                </c:pt>
                <c:pt idx="1182">
                  <c:v>4.517349779999999E-2</c:v>
                </c:pt>
                <c:pt idx="1183">
                  <c:v>4.5310588499999999E-2</c:v>
                </c:pt>
                <c:pt idx="1184">
                  <c:v>4.5389072899999994E-2</c:v>
                </c:pt>
                <c:pt idx="1185">
                  <c:v>4.5243667399999986E-2</c:v>
                </c:pt>
                <c:pt idx="1186">
                  <c:v>4.5511903200000023E-2</c:v>
                </c:pt>
                <c:pt idx="1187">
                  <c:v>4.5284466699999984E-2</c:v>
                </c:pt>
                <c:pt idx="1188">
                  <c:v>4.5137973400000017E-2</c:v>
                </c:pt>
                <c:pt idx="1189">
                  <c:v>4.5548679199999997E-2</c:v>
                </c:pt>
                <c:pt idx="1190">
                  <c:v>4.5134143799999971E-2</c:v>
                </c:pt>
                <c:pt idx="1191">
                  <c:v>4.5415448000000004E-2</c:v>
                </c:pt>
                <c:pt idx="1192">
                  <c:v>4.5363293900000025E-2</c:v>
                </c:pt>
                <c:pt idx="1193">
                  <c:v>4.5208530400000002E-2</c:v>
                </c:pt>
                <c:pt idx="1194">
                  <c:v>4.499587599999999E-2</c:v>
                </c:pt>
                <c:pt idx="1195">
                  <c:v>4.5298011900000004E-2</c:v>
                </c:pt>
                <c:pt idx="1196">
                  <c:v>4.5420171600000003E-2</c:v>
                </c:pt>
                <c:pt idx="1197">
                  <c:v>4.5139538099999987E-2</c:v>
                </c:pt>
                <c:pt idx="1198">
                  <c:v>4.5109854899999996E-2</c:v>
                </c:pt>
                <c:pt idx="1199">
                  <c:v>4.5495899300000003E-2</c:v>
                </c:pt>
                <c:pt idx="1200">
                  <c:v>4.5573638700000002E-2</c:v>
                </c:pt>
                <c:pt idx="1201">
                  <c:v>4.5146511799999976E-2</c:v>
                </c:pt>
                <c:pt idx="1202">
                  <c:v>4.5300574900000036E-2</c:v>
                </c:pt>
                <c:pt idx="1203">
                  <c:v>4.5636700400000028E-2</c:v>
                </c:pt>
                <c:pt idx="1204">
                  <c:v>4.5053960700000013E-2</c:v>
                </c:pt>
                <c:pt idx="1205">
                  <c:v>4.5205267100000002E-2</c:v>
                </c:pt>
                <c:pt idx="1206">
                  <c:v>4.5100660900000034E-2</c:v>
                </c:pt>
                <c:pt idx="1207">
                  <c:v>4.4902654299999997E-2</c:v>
                </c:pt>
                <c:pt idx="1208">
                  <c:v>4.5532973400000031E-2</c:v>
                </c:pt>
                <c:pt idx="1209">
                  <c:v>4.5352281900000034E-2</c:v>
                </c:pt>
                <c:pt idx="1210">
                  <c:v>4.5234383900000029E-2</c:v>
                </c:pt>
                <c:pt idx="1211">
                  <c:v>4.5282231600000021E-2</c:v>
                </c:pt>
                <c:pt idx="1212">
                  <c:v>4.535497899999999E-2</c:v>
                </c:pt>
                <c:pt idx="1213">
                  <c:v>4.5652167800000018E-2</c:v>
                </c:pt>
                <c:pt idx="1214">
                  <c:v>4.5436786399999984E-2</c:v>
                </c:pt>
                <c:pt idx="1215">
                  <c:v>4.5120062200000005E-2</c:v>
                </c:pt>
                <c:pt idx="1216">
                  <c:v>4.5301066599999995E-2</c:v>
                </c:pt>
                <c:pt idx="1217">
                  <c:v>4.5538263299999986E-2</c:v>
                </c:pt>
                <c:pt idx="1218">
                  <c:v>4.5518698100000032E-2</c:v>
                </c:pt>
                <c:pt idx="1219">
                  <c:v>4.5315908200000025E-2</c:v>
                </c:pt>
                <c:pt idx="1220">
                  <c:v>4.5187102600000001E-2</c:v>
                </c:pt>
                <c:pt idx="1221">
                  <c:v>4.5401440900000027E-2</c:v>
                </c:pt>
                <c:pt idx="1222">
                  <c:v>4.5449467299999977E-2</c:v>
                </c:pt>
                <c:pt idx="1223">
                  <c:v>4.5376049299999999E-2</c:v>
                </c:pt>
                <c:pt idx="1224">
                  <c:v>4.5185746599999972E-2</c:v>
                </c:pt>
                <c:pt idx="1225">
                  <c:v>4.5549007099999976E-2</c:v>
                </c:pt>
                <c:pt idx="1226">
                  <c:v>4.5411066999999999E-2</c:v>
                </c:pt>
                <c:pt idx="1227">
                  <c:v>4.5077087299999992E-2</c:v>
                </c:pt>
                <c:pt idx="1228">
                  <c:v>4.5178474800000028E-2</c:v>
                </c:pt>
                <c:pt idx="1229">
                  <c:v>4.5100333100000015E-2</c:v>
                </c:pt>
                <c:pt idx="1230">
                  <c:v>4.539966760000002E-2</c:v>
                </c:pt>
                <c:pt idx="1231">
                  <c:v>4.527419979999997E-2</c:v>
                </c:pt>
                <c:pt idx="1232">
                  <c:v>4.5179637100000017E-2</c:v>
                </c:pt>
                <c:pt idx="1233">
                  <c:v>4.5241476899999987E-2</c:v>
                </c:pt>
                <c:pt idx="1234">
                  <c:v>4.5056806799999988E-2</c:v>
                </c:pt>
                <c:pt idx="1235">
                  <c:v>4.520294250000001E-2</c:v>
                </c:pt>
                <c:pt idx="1236">
                  <c:v>4.5113624900000052E-2</c:v>
                </c:pt>
                <c:pt idx="1237">
                  <c:v>4.5391889200000014E-2</c:v>
                </c:pt>
                <c:pt idx="1238">
                  <c:v>4.5294838000000004E-2</c:v>
                </c:pt>
                <c:pt idx="1239">
                  <c:v>4.499703820000004E-2</c:v>
                </c:pt>
                <c:pt idx="1240">
                  <c:v>4.5283513100000013E-2</c:v>
                </c:pt>
                <c:pt idx="1241">
                  <c:v>4.5124055699999978E-2</c:v>
                </c:pt>
                <c:pt idx="1242">
                  <c:v>4.5186700199999992E-2</c:v>
                </c:pt>
                <c:pt idx="1243">
                  <c:v>4.5530544499999985E-2</c:v>
                </c:pt>
                <c:pt idx="1244">
                  <c:v>4.5411379899999993E-2</c:v>
                </c:pt>
                <c:pt idx="1245">
                  <c:v>4.537610889999999E-2</c:v>
                </c:pt>
                <c:pt idx="1246">
                  <c:v>4.5152859699999971E-2</c:v>
                </c:pt>
                <c:pt idx="1247">
                  <c:v>4.5379640499999985E-2</c:v>
                </c:pt>
                <c:pt idx="1248">
                  <c:v>4.5355068400000004E-2</c:v>
                </c:pt>
                <c:pt idx="1249">
                  <c:v>4.5173259399999985E-2</c:v>
                </c:pt>
                <c:pt idx="1250">
                  <c:v>4.5398833200000002E-2</c:v>
                </c:pt>
                <c:pt idx="1251">
                  <c:v>4.5234890599999987E-2</c:v>
                </c:pt>
                <c:pt idx="1252">
                  <c:v>4.5767115400000016E-2</c:v>
                </c:pt>
                <c:pt idx="1253">
                  <c:v>4.5856939600000028E-2</c:v>
                </c:pt>
                <c:pt idx="1254">
                  <c:v>4.5419784200000028E-2</c:v>
                </c:pt>
                <c:pt idx="1255">
                  <c:v>4.5118065499999985E-2</c:v>
                </c:pt>
                <c:pt idx="1256">
                  <c:v>4.5144604400000024E-2</c:v>
                </c:pt>
                <c:pt idx="1257">
                  <c:v>4.5304508800000018E-2</c:v>
                </c:pt>
                <c:pt idx="1258">
                  <c:v>4.5214863399999985E-2</c:v>
                </c:pt>
                <c:pt idx="1259">
                  <c:v>4.512699130000003E-2</c:v>
                </c:pt>
                <c:pt idx="1260">
                  <c:v>4.5304538599999999E-2</c:v>
                </c:pt>
                <c:pt idx="1261">
                  <c:v>4.5228453299999985E-2</c:v>
                </c:pt>
                <c:pt idx="1262">
                  <c:v>4.5344116099999984E-2</c:v>
                </c:pt>
                <c:pt idx="1263">
                  <c:v>4.5518370300000013E-2</c:v>
                </c:pt>
                <c:pt idx="1264">
                  <c:v>4.5330287800000049E-2</c:v>
                </c:pt>
                <c:pt idx="1265">
                  <c:v>4.5652763799999996E-2</c:v>
                </c:pt>
                <c:pt idx="1266">
                  <c:v>4.5650394600000012E-2</c:v>
                </c:pt>
                <c:pt idx="1267">
                  <c:v>4.5121000999999987E-2</c:v>
                </c:pt>
                <c:pt idx="1268">
                  <c:v>4.5303540199999992E-2</c:v>
                </c:pt>
                <c:pt idx="1269">
                  <c:v>4.5431213400000017E-2</c:v>
                </c:pt>
                <c:pt idx="1270">
                  <c:v>4.5435653899999984E-2</c:v>
                </c:pt>
                <c:pt idx="1271">
                  <c:v>4.5261056999999986E-2</c:v>
                </c:pt>
                <c:pt idx="1272">
                  <c:v>4.5221986200000008E-2</c:v>
                </c:pt>
                <c:pt idx="1273">
                  <c:v>4.5428799399999997E-2</c:v>
                </c:pt>
                <c:pt idx="1274">
                  <c:v>4.530929210000003E-2</c:v>
                </c:pt>
                <c:pt idx="1275">
                  <c:v>4.5264290600000014E-2</c:v>
                </c:pt>
                <c:pt idx="1276">
                  <c:v>4.5692997000000013E-2</c:v>
                </c:pt>
                <c:pt idx="1277">
                  <c:v>4.5738639200000014E-2</c:v>
                </c:pt>
                <c:pt idx="1278">
                  <c:v>4.5561926400000029E-2</c:v>
                </c:pt>
                <c:pt idx="1279">
                  <c:v>4.5260997400000023E-2</c:v>
                </c:pt>
                <c:pt idx="1280">
                  <c:v>4.5294688900000005E-2</c:v>
                </c:pt>
                <c:pt idx="1281">
                  <c:v>4.5379401999999992E-2</c:v>
                </c:pt>
                <c:pt idx="1282">
                  <c:v>4.5620935000000001E-2</c:v>
                </c:pt>
                <c:pt idx="1283">
                  <c:v>4.5127319100000014E-2</c:v>
                </c:pt>
                <c:pt idx="1284">
                  <c:v>4.5399518599999987E-2</c:v>
                </c:pt>
                <c:pt idx="1285">
                  <c:v>4.5153396099999993E-2</c:v>
                </c:pt>
                <c:pt idx="1286">
                  <c:v>4.5464890000000029E-2</c:v>
                </c:pt>
                <c:pt idx="1287">
                  <c:v>4.5270936499999997E-2</c:v>
                </c:pt>
                <c:pt idx="1288">
                  <c:v>4.5326994699999998E-2</c:v>
                </c:pt>
                <c:pt idx="1289">
                  <c:v>4.5346872799999972E-2</c:v>
                </c:pt>
                <c:pt idx="1290">
                  <c:v>4.5544492000000006E-2</c:v>
                </c:pt>
                <c:pt idx="1291">
                  <c:v>4.5175539299999977E-2</c:v>
                </c:pt>
                <c:pt idx="1292">
                  <c:v>4.5582519799999999E-2</c:v>
                </c:pt>
                <c:pt idx="1293">
                  <c:v>4.5640440599999978E-2</c:v>
                </c:pt>
                <c:pt idx="1294">
                  <c:v>4.5127825699999971E-2</c:v>
                </c:pt>
                <c:pt idx="1295">
                  <c:v>4.5546011900000002E-2</c:v>
                </c:pt>
                <c:pt idx="1296">
                  <c:v>4.5439125899999988E-2</c:v>
                </c:pt>
                <c:pt idx="1297">
                  <c:v>4.5437740099999992E-2</c:v>
                </c:pt>
                <c:pt idx="1298">
                  <c:v>4.546988190000003E-2</c:v>
                </c:pt>
                <c:pt idx="1299">
                  <c:v>4.497848630000003E-2</c:v>
                </c:pt>
                <c:pt idx="1300">
                  <c:v>4.4974805699999995E-2</c:v>
                </c:pt>
                <c:pt idx="1301">
                  <c:v>4.5348929199999999E-2</c:v>
                </c:pt>
                <c:pt idx="1302">
                  <c:v>4.5376377100000018E-2</c:v>
                </c:pt>
                <c:pt idx="1303">
                  <c:v>4.5489909100000003E-2</c:v>
                </c:pt>
                <c:pt idx="1304">
                  <c:v>4.5578034500000003E-2</c:v>
                </c:pt>
                <c:pt idx="1305">
                  <c:v>4.5612947900000041E-2</c:v>
                </c:pt>
                <c:pt idx="1306">
                  <c:v>4.5349286799999985E-2</c:v>
                </c:pt>
                <c:pt idx="1307">
                  <c:v>4.5193986900000004E-2</c:v>
                </c:pt>
                <c:pt idx="1308">
                  <c:v>4.5505883100000012E-2</c:v>
                </c:pt>
                <c:pt idx="1309">
                  <c:v>4.5562358499999976E-2</c:v>
                </c:pt>
                <c:pt idx="1310">
                  <c:v>4.5225219699999972E-2</c:v>
                </c:pt>
                <c:pt idx="1311">
                  <c:v>4.5102702400000014E-2</c:v>
                </c:pt>
                <c:pt idx="1312">
                  <c:v>4.5372845500000009E-2</c:v>
                </c:pt>
                <c:pt idx="1313">
                  <c:v>4.5049311499999974E-2</c:v>
                </c:pt>
                <c:pt idx="1314">
                  <c:v>4.529854829999997E-2</c:v>
                </c:pt>
                <c:pt idx="1315">
                  <c:v>4.5212434500000044E-2</c:v>
                </c:pt>
                <c:pt idx="1316">
                  <c:v>4.4981913600000013E-2</c:v>
                </c:pt>
                <c:pt idx="1317">
                  <c:v>4.515633170000001E-2</c:v>
                </c:pt>
                <c:pt idx="1318">
                  <c:v>4.5585067899999998E-2</c:v>
                </c:pt>
                <c:pt idx="1319">
                  <c:v>4.5412929700000014E-2</c:v>
                </c:pt>
                <c:pt idx="1320">
                  <c:v>4.4950501900000023E-2</c:v>
                </c:pt>
                <c:pt idx="1321">
                  <c:v>4.5431481600000004E-2</c:v>
                </c:pt>
                <c:pt idx="1322">
                  <c:v>4.495467420000001E-2</c:v>
                </c:pt>
                <c:pt idx="1323">
                  <c:v>4.5686693799999983E-2</c:v>
                </c:pt>
                <c:pt idx="1324">
                  <c:v>4.5246543299999976E-2</c:v>
                </c:pt>
                <c:pt idx="1325">
                  <c:v>4.5342134200000016E-2</c:v>
                </c:pt>
                <c:pt idx="1326">
                  <c:v>4.5684801299999987E-2</c:v>
                </c:pt>
                <c:pt idx="1327">
                  <c:v>4.5424656899999999E-2</c:v>
                </c:pt>
                <c:pt idx="1328">
                  <c:v>4.5303838300000024E-2</c:v>
                </c:pt>
                <c:pt idx="1329">
                  <c:v>4.5215250900000017E-2</c:v>
                </c:pt>
                <c:pt idx="1330">
                  <c:v>4.5253040199999976E-2</c:v>
                </c:pt>
                <c:pt idx="1331">
                  <c:v>4.5451329999999984E-2</c:v>
                </c:pt>
                <c:pt idx="1332">
                  <c:v>4.5267166499999976E-2</c:v>
                </c:pt>
                <c:pt idx="1333">
                  <c:v>4.5252429300000029E-2</c:v>
                </c:pt>
                <c:pt idx="1334">
                  <c:v>4.5559780599999974E-2</c:v>
                </c:pt>
                <c:pt idx="1335">
                  <c:v>4.5247765199999963E-2</c:v>
                </c:pt>
              </c:numCache>
            </c:numRef>
          </c:yVal>
          <c:smooth val="1"/>
        </c:ser>
        <c:axId val="77292288"/>
        <c:axId val="77294208"/>
      </c:scatterChart>
      <c:valAx>
        <c:axId val="77292288"/>
        <c:scaling>
          <c:orientation val="minMax"/>
          <c:max val="45"/>
          <c:min val="0"/>
        </c:scaling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en-US" sz="800"/>
                  <a:t>Time (mins)</a:t>
                </a:r>
              </a:p>
            </c:rich>
          </c:tx>
          <c:layout>
            <c:manualLayout>
              <c:xMode val="edge"/>
              <c:yMode val="edge"/>
              <c:x val="0.47727559055118113"/>
              <c:y val="0.92960629921259863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77294208"/>
        <c:crosses val="autoZero"/>
        <c:crossBetween val="midCat"/>
      </c:valAx>
      <c:valAx>
        <c:axId val="77294208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Abs</a:t>
                </a:r>
              </a:p>
            </c:rich>
          </c:tx>
          <c:layout>
            <c:manualLayout>
              <c:xMode val="edge"/>
              <c:yMode val="edge"/>
              <c:x val="2.7777777777777835E-3"/>
              <c:y val="0.46646689997083746"/>
            </c:manualLayout>
          </c:layout>
        </c:title>
        <c:numFmt formatCode="#,##0.00" sourceLinked="0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77292288"/>
        <c:crosses val="autoZero"/>
        <c:crossBetween val="midCat"/>
      </c:valAx>
    </c:plotArea>
    <c:plotVisOnly val="1"/>
  </c:chart>
  <c:spPr>
    <a:ln>
      <a:solidFill>
        <a:prstClr val="black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3007517578821165"/>
          <c:y val="0.10631136385729559"/>
          <c:w val="0.82529298035276444"/>
          <c:h val="0.75824138880788061"/>
        </c:manualLayout>
      </c:layout>
      <c:scatterChart>
        <c:scatterStyle val="smoothMarker"/>
        <c:ser>
          <c:idx val="0"/>
          <c:order val="0"/>
          <c:tx>
            <c:strRef>
              <c:f>'Lambda 2ug kinetic run 0530 (2)'!$C$2</c:f>
              <c:strCache>
                <c:ptCount val="1"/>
                <c:pt idx="0">
                  <c:v>Reac+DNA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'Lambda 2ug kinetic run 0530 (2)'!$A$3:$A$1338</c:f>
              <c:numCache>
                <c:formatCode>General</c:formatCode>
                <c:ptCount val="1336"/>
                <c:pt idx="0">
                  <c:v>4.166666884000002E-3</c:v>
                </c:pt>
                <c:pt idx="1">
                  <c:v>1.2500001120000001E-2</c:v>
                </c:pt>
                <c:pt idx="2">
                  <c:v>2.0833335820000017E-2</c:v>
                </c:pt>
                <c:pt idx="3">
                  <c:v>2.9166668649999998E-2</c:v>
                </c:pt>
                <c:pt idx="4">
                  <c:v>0.15416668360000005</c:v>
                </c:pt>
                <c:pt idx="5">
                  <c:v>0.16250000889999999</c:v>
                </c:pt>
                <c:pt idx="6">
                  <c:v>0.17083334920000001</c:v>
                </c:pt>
                <c:pt idx="7">
                  <c:v>0.17916668950000006</c:v>
                </c:pt>
                <c:pt idx="8">
                  <c:v>0.29583331940000002</c:v>
                </c:pt>
                <c:pt idx="9">
                  <c:v>0.30416667460000013</c:v>
                </c:pt>
                <c:pt idx="10">
                  <c:v>0.31250002980000013</c:v>
                </c:pt>
                <c:pt idx="11">
                  <c:v>0.32083335520000011</c:v>
                </c:pt>
                <c:pt idx="12">
                  <c:v>0.42083337900000012</c:v>
                </c:pt>
                <c:pt idx="13">
                  <c:v>0.42916670440000015</c:v>
                </c:pt>
                <c:pt idx="14">
                  <c:v>0.43750002980000013</c:v>
                </c:pt>
                <c:pt idx="15">
                  <c:v>0.4458333552</c:v>
                </c:pt>
                <c:pt idx="16">
                  <c:v>0.5625</c:v>
                </c:pt>
                <c:pt idx="17">
                  <c:v>0.57083332539999998</c:v>
                </c:pt>
                <c:pt idx="18">
                  <c:v>0.57916665079999996</c:v>
                </c:pt>
                <c:pt idx="19">
                  <c:v>0.58749997620000005</c:v>
                </c:pt>
                <c:pt idx="20">
                  <c:v>0.6958333849999998</c:v>
                </c:pt>
                <c:pt idx="21">
                  <c:v>0.70416671040000001</c:v>
                </c:pt>
                <c:pt idx="22">
                  <c:v>0.71250003579999999</c:v>
                </c:pt>
                <c:pt idx="23">
                  <c:v>0.72083342080000001</c:v>
                </c:pt>
                <c:pt idx="24">
                  <c:v>0.83750003579999999</c:v>
                </c:pt>
                <c:pt idx="25">
                  <c:v>0.84583342080000001</c:v>
                </c:pt>
                <c:pt idx="26">
                  <c:v>0.85416674609999999</c:v>
                </c:pt>
                <c:pt idx="27">
                  <c:v>0.86250007150000019</c:v>
                </c:pt>
                <c:pt idx="28">
                  <c:v>0.97083342080000001</c:v>
                </c:pt>
                <c:pt idx="29">
                  <c:v>0.97916674609999999</c:v>
                </c:pt>
                <c:pt idx="30">
                  <c:v>0.98750007149999997</c:v>
                </c:pt>
                <c:pt idx="31">
                  <c:v>0.99583339689999972</c:v>
                </c:pt>
                <c:pt idx="32">
                  <c:v>1.1041666269999999</c:v>
                </c:pt>
                <c:pt idx="33">
                  <c:v>1.1124999519999998</c:v>
                </c:pt>
                <c:pt idx="34">
                  <c:v>1.1208332779999997</c:v>
                </c:pt>
                <c:pt idx="35">
                  <c:v>1.1291667219999999</c:v>
                </c:pt>
                <c:pt idx="36">
                  <c:v>1.2375000719999998</c:v>
                </c:pt>
                <c:pt idx="37">
                  <c:v>1.2458335159999996</c:v>
                </c:pt>
                <c:pt idx="38">
                  <c:v>1.2541668419999998</c:v>
                </c:pt>
                <c:pt idx="39">
                  <c:v>1.262500167</c:v>
                </c:pt>
                <c:pt idx="40">
                  <c:v>1.3791668419999998</c:v>
                </c:pt>
                <c:pt idx="41">
                  <c:v>1.387500167</c:v>
                </c:pt>
                <c:pt idx="42">
                  <c:v>1.3958334919999995</c:v>
                </c:pt>
                <c:pt idx="43">
                  <c:v>1.4041668179999995</c:v>
                </c:pt>
                <c:pt idx="44">
                  <c:v>1.512500167</c:v>
                </c:pt>
                <c:pt idx="45">
                  <c:v>1.5208334919999995</c:v>
                </c:pt>
                <c:pt idx="46">
                  <c:v>1.5291668179999995</c:v>
                </c:pt>
                <c:pt idx="47">
                  <c:v>1.5375001429999995</c:v>
                </c:pt>
                <c:pt idx="48">
                  <c:v>1.6458334919999995</c:v>
                </c:pt>
                <c:pt idx="49">
                  <c:v>1.654166818</c:v>
                </c:pt>
                <c:pt idx="50">
                  <c:v>1.6625001429999999</c:v>
                </c:pt>
                <c:pt idx="51">
                  <c:v>1.6708334680000001</c:v>
                </c:pt>
                <c:pt idx="52">
                  <c:v>1.7791668179999995</c:v>
                </c:pt>
                <c:pt idx="53">
                  <c:v>1.7875001429999995</c:v>
                </c:pt>
                <c:pt idx="54">
                  <c:v>1.7958334679999997</c:v>
                </c:pt>
                <c:pt idx="55">
                  <c:v>1.8041667939999995</c:v>
                </c:pt>
                <c:pt idx="56">
                  <c:v>1.9208334680000001</c:v>
                </c:pt>
                <c:pt idx="57">
                  <c:v>1.9291667939999995</c:v>
                </c:pt>
                <c:pt idx="58">
                  <c:v>1.9375001190000001</c:v>
                </c:pt>
                <c:pt idx="59">
                  <c:v>1.9458334449999999</c:v>
                </c:pt>
                <c:pt idx="60">
                  <c:v>2.0541667939999999</c:v>
                </c:pt>
                <c:pt idx="61">
                  <c:v>2.0625002380000002</c:v>
                </c:pt>
                <c:pt idx="62">
                  <c:v>2.0708334449999999</c:v>
                </c:pt>
                <c:pt idx="63">
                  <c:v>2.0791668890000001</c:v>
                </c:pt>
                <c:pt idx="64">
                  <c:v>2.1875000000000009</c:v>
                </c:pt>
                <c:pt idx="65">
                  <c:v>2.1958334449999999</c:v>
                </c:pt>
                <c:pt idx="66">
                  <c:v>2.2041666510000009</c:v>
                </c:pt>
                <c:pt idx="67">
                  <c:v>2.2125000949999998</c:v>
                </c:pt>
                <c:pt idx="68">
                  <c:v>2.3208334449999999</c:v>
                </c:pt>
                <c:pt idx="69">
                  <c:v>2.329166651</c:v>
                </c:pt>
                <c:pt idx="70">
                  <c:v>2.3375000949999998</c:v>
                </c:pt>
                <c:pt idx="71">
                  <c:v>2.345833302</c:v>
                </c:pt>
                <c:pt idx="72">
                  <c:v>2.4625003339999991</c:v>
                </c:pt>
                <c:pt idx="73">
                  <c:v>2.4708335400000001</c:v>
                </c:pt>
                <c:pt idx="74">
                  <c:v>2.4791669849999991</c:v>
                </c:pt>
                <c:pt idx="75">
                  <c:v>2.4875001910000001</c:v>
                </c:pt>
                <c:pt idx="76">
                  <c:v>2.5958335400000001</c:v>
                </c:pt>
                <c:pt idx="77">
                  <c:v>2.604166985</c:v>
                </c:pt>
                <c:pt idx="78">
                  <c:v>2.6125001909999992</c:v>
                </c:pt>
                <c:pt idx="79">
                  <c:v>2.6208336349999999</c:v>
                </c:pt>
                <c:pt idx="80">
                  <c:v>2.7375001910000001</c:v>
                </c:pt>
                <c:pt idx="81">
                  <c:v>2.7458336349999999</c:v>
                </c:pt>
                <c:pt idx="82">
                  <c:v>2.7541668420000009</c:v>
                </c:pt>
                <c:pt idx="83">
                  <c:v>2.7625002860000007</c:v>
                </c:pt>
                <c:pt idx="84">
                  <c:v>2.8625001909999992</c:v>
                </c:pt>
                <c:pt idx="85">
                  <c:v>2.870833634999999</c:v>
                </c:pt>
                <c:pt idx="86">
                  <c:v>2.8791668420000001</c:v>
                </c:pt>
                <c:pt idx="87">
                  <c:v>2.8875002860000007</c:v>
                </c:pt>
                <c:pt idx="88">
                  <c:v>3.0041668420000009</c:v>
                </c:pt>
                <c:pt idx="89">
                  <c:v>3.0125002859999999</c:v>
                </c:pt>
                <c:pt idx="90">
                  <c:v>3.020833492</c:v>
                </c:pt>
                <c:pt idx="91">
                  <c:v>3.0291669369999998</c:v>
                </c:pt>
                <c:pt idx="92">
                  <c:v>3.1375002860000007</c:v>
                </c:pt>
                <c:pt idx="93">
                  <c:v>3.145833492</c:v>
                </c:pt>
                <c:pt idx="94">
                  <c:v>3.1541669369999998</c:v>
                </c:pt>
                <c:pt idx="95">
                  <c:v>3.1625001430000004</c:v>
                </c:pt>
                <c:pt idx="96">
                  <c:v>3.2791669369999998</c:v>
                </c:pt>
                <c:pt idx="97">
                  <c:v>3.2875001430000013</c:v>
                </c:pt>
                <c:pt idx="98">
                  <c:v>3.2958335880000007</c:v>
                </c:pt>
                <c:pt idx="99">
                  <c:v>3.3041670320000001</c:v>
                </c:pt>
                <c:pt idx="100">
                  <c:v>3.4041669369999998</c:v>
                </c:pt>
                <c:pt idx="101">
                  <c:v>3.4125001429999999</c:v>
                </c:pt>
                <c:pt idx="102">
                  <c:v>3.4208335880000007</c:v>
                </c:pt>
                <c:pt idx="103">
                  <c:v>3.4291670320000001</c:v>
                </c:pt>
                <c:pt idx="104">
                  <c:v>3.5458335880000007</c:v>
                </c:pt>
                <c:pt idx="105">
                  <c:v>3.5541670320000001</c:v>
                </c:pt>
                <c:pt idx="106">
                  <c:v>3.5625002380000002</c:v>
                </c:pt>
                <c:pt idx="107">
                  <c:v>3.5708336829999996</c:v>
                </c:pt>
                <c:pt idx="108">
                  <c:v>3.6791670320000001</c:v>
                </c:pt>
                <c:pt idx="109">
                  <c:v>3.687500238000001</c:v>
                </c:pt>
                <c:pt idx="110">
                  <c:v>3.6958336829999996</c:v>
                </c:pt>
                <c:pt idx="111">
                  <c:v>3.7041668890000001</c:v>
                </c:pt>
                <c:pt idx="112">
                  <c:v>3.8208336829999996</c:v>
                </c:pt>
                <c:pt idx="113">
                  <c:v>3.8291668890000001</c:v>
                </c:pt>
                <c:pt idx="114">
                  <c:v>3.8375003339999991</c:v>
                </c:pt>
                <c:pt idx="115">
                  <c:v>3.8458335400000001</c:v>
                </c:pt>
                <c:pt idx="116">
                  <c:v>3.9541668890000001</c:v>
                </c:pt>
                <c:pt idx="117">
                  <c:v>3.9625003339999991</c:v>
                </c:pt>
                <c:pt idx="118">
                  <c:v>3.9708335400000001</c:v>
                </c:pt>
                <c:pt idx="119">
                  <c:v>3.9791669849999991</c:v>
                </c:pt>
                <c:pt idx="120">
                  <c:v>4.0875000950000002</c:v>
                </c:pt>
                <c:pt idx="121">
                  <c:v>4.0958337779999976</c:v>
                </c:pt>
                <c:pt idx="122">
                  <c:v>4.104166985</c:v>
                </c:pt>
                <c:pt idx="123">
                  <c:v>4.1125001909999979</c:v>
                </c:pt>
                <c:pt idx="124">
                  <c:v>4.2208337779999976</c:v>
                </c:pt>
                <c:pt idx="125">
                  <c:v>4.2291669850000018</c:v>
                </c:pt>
                <c:pt idx="126">
                  <c:v>4.2375001909999996</c:v>
                </c:pt>
                <c:pt idx="127">
                  <c:v>4.2458333970000002</c:v>
                </c:pt>
                <c:pt idx="128">
                  <c:v>4.3625001909999979</c:v>
                </c:pt>
                <c:pt idx="129">
                  <c:v>4.3708333970000002</c:v>
                </c:pt>
                <c:pt idx="130">
                  <c:v>4.3791666029999998</c:v>
                </c:pt>
                <c:pt idx="131">
                  <c:v>4.3874998089999986</c:v>
                </c:pt>
                <c:pt idx="132">
                  <c:v>4.4958333970000002</c:v>
                </c:pt>
                <c:pt idx="133">
                  <c:v>4.504166602999998</c:v>
                </c:pt>
                <c:pt idx="134">
                  <c:v>4.5124998089999986</c:v>
                </c:pt>
                <c:pt idx="135">
                  <c:v>4.5208334920000004</c:v>
                </c:pt>
                <c:pt idx="136">
                  <c:v>4.629166602999998</c:v>
                </c:pt>
                <c:pt idx="137">
                  <c:v>4.6374998089999986</c:v>
                </c:pt>
                <c:pt idx="138">
                  <c:v>4.6458334920000004</c:v>
                </c:pt>
                <c:pt idx="139">
                  <c:v>4.6541666979999974</c:v>
                </c:pt>
                <c:pt idx="140">
                  <c:v>4.7624998089999986</c:v>
                </c:pt>
                <c:pt idx="141">
                  <c:v>4.7708334920000022</c:v>
                </c:pt>
                <c:pt idx="142">
                  <c:v>4.7791666980000018</c:v>
                </c:pt>
                <c:pt idx="143">
                  <c:v>4.7874999049999998</c:v>
                </c:pt>
                <c:pt idx="144">
                  <c:v>4.9041671750000004</c:v>
                </c:pt>
                <c:pt idx="145">
                  <c:v>4.9125003810000001</c:v>
                </c:pt>
                <c:pt idx="146">
                  <c:v>4.9208340639999975</c:v>
                </c:pt>
                <c:pt idx="147">
                  <c:v>4.9291672709999981</c:v>
                </c:pt>
                <c:pt idx="148">
                  <c:v>5.0375003810000001</c:v>
                </c:pt>
                <c:pt idx="149">
                  <c:v>5.0458340639999975</c:v>
                </c:pt>
                <c:pt idx="150">
                  <c:v>5.0541672709999963</c:v>
                </c:pt>
                <c:pt idx="151">
                  <c:v>5.0625004769999968</c:v>
                </c:pt>
                <c:pt idx="152">
                  <c:v>5.1708340639999975</c:v>
                </c:pt>
                <c:pt idx="153">
                  <c:v>5.1791672709999981</c:v>
                </c:pt>
                <c:pt idx="154">
                  <c:v>5.1875004769999968</c:v>
                </c:pt>
                <c:pt idx="155">
                  <c:v>5.195833683</c:v>
                </c:pt>
                <c:pt idx="156">
                  <c:v>5.3041672709999963</c:v>
                </c:pt>
                <c:pt idx="157">
                  <c:v>5.3125004769999968</c:v>
                </c:pt>
                <c:pt idx="158">
                  <c:v>5.320833683</c:v>
                </c:pt>
                <c:pt idx="159">
                  <c:v>5.3291673659999983</c:v>
                </c:pt>
                <c:pt idx="160">
                  <c:v>5.4375004769999986</c:v>
                </c:pt>
                <c:pt idx="161">
                  <c:v>5.4458336830000018</c:v>
                </c:pt>
                <c:pt idx="162">
                  <c:v>5.4541673659999983</c:v>
                </c:pt>
                <c:pt idx="163">
                  <c:v>5.4625005719999962</c:v>
                </c:pt>
                <c:pt idx="164">
                  <c:v>5.5791673660000001</c:v>
                </c:pt>
                <c:pt idx="165">
                  <c:v>5.5875005719999962</c:v>
                </c:pt>
                <c:pt idx="166">
                  <c:v>5.5958337779999976</c:v>
                </c:pt>
                <c:pt idx="167">
                  <c:v>5.604166985</c:v>
                </c:pt>
                <c:pt idx="168">
                  <c:v>5.7125005719999962</c:v>
                </c:pt>
                <c:pt idx="169">
                  <c:v>5.7208337779999976</c:v>
                </c:pt>
                <c:pt idx="170">
                  <c:v>5.7291669850000018</c:v>
                </c:pt>
                <c:pt idx="171">
                  <c:v>5.7375006679999974</c:v>
                </c:pt>
                <c:pt idx="172">
                  <c:v>5.8458337779999976</c:v>
                </c:pt>
                <c:pt idx="173">
                  <c:v>5.854166985</c:v>
                </c:pt>
                <c:pt idx="174">
                  <c:v>5.8625006679999956</c:v>
                </c:pt>
                <c:pt idx="175">
                  <c:v>5.8708338739999979</c:v>
                </c:pt>
                <c:pt idx="176">
                  <c:v>5.9791669850000035</c:v>
                </c:pt>
                <c:pt idx="177">
                  <c:v>5.9875006679999974</c:v>
                </c:pt>
                <c:pt idx="178">
                  <c:v>5.9958338739999979</c:v>
                </c:pt>
                <c:pt idx="179">
                  <c:v>6.0041670800000002</c:v>
                </c:pt>
                <c:pt idx="180">
                  <c:v>6.1208338739999961</c:v>
                </c:pt>
                <c:pt idx="181">
                  <c:v>6.1291670800000002</c:v>
                </c:pt>
                <c:pt idx="182">
                  <c:v>6.1375002859999981</c:v>
                </c:pt>
                <c:pt idx="183">
                  <c:v>6.1458339689999963</c:v>
                </c:pt>
                <c:pt idx="184">
                  <c:v>6.2541670800000002</c:v>
                </c:pt>
                <c:pt idx="185">
                  <c:v>6.2625002859999981</c:v>
                </c:pt>
                <c:pt idx="186">
                  <c:v>6.2708339689999981</c:v>
                </c:pt>
                <c:pt idx="187">
                  <c:v>6.2791671750000022</c:v>
                </c:pt>
                <c:pt idx="188">
                  <c:v>6.3875002859999981</c:v>
                </c:pt>
                <c:pt idx="189">
                  <c:v>6.3958339689999963</c:v>
                </c:pt>
                <c:pt idx="190">
                  <c:v>6.4041671750000004</c:v>
                </c:pt>
                <c:pt idx="191">
                  <c:v>6.4125003810000001</c:v>
                </c:pt>
                <c:pt idx="192">
                  <c:v>6.5208339689999963</c:v>
                </c:pt>
                <c:pt idx="193">
                  <c:v>6.5291671750000004</c:v>
                </c:pt>
                <c:pt idx="194">
                  <c:v>6.5375003810000001</c:v>
                </c:pt>
                <c:pt idx="195">
                  <c:v>6.5458340639999975</c:v>
                </c:pt>
                <c:pt idx="196">
                  <c:v>6.6625003809999974</c:v>
                </c:pt>
                <c:pt idx="197">
                  <c:v>6.6708340639999975</c:v>
                </c:pt>
                <c:pt idx="198">
                  <c:v>6.6791672709999981</c:v>
                </c:pt>
                <c:pt idx="199">
                  <c:v>6.6875004769999968</c:v>
                </c:pt>
                <c:pt idx="200">
                  <c:v>6.8041672709999963</c:v>
                </c:pt>
                <c:pt idx="201">
                  <c:v>6.8125004769999968</c:v>
                </c:pt>
                <c:pt idx="202">
                  <c:v>6.820833683</c:v>
                </c:pt>
                <c:pt idx="203">
                  <c:v>6.8291673659999983</c:v>
                </c:pt>
                <c:pt idx="204">
                  <c:v>6.9291672709999981</c:v>
                </c:pt>
                <c:pt idx="205">
                  <c:v>6.9375004769999986</c:v>
                </c:pt>
                <c:pt idx="206">
                  <c:v>6.9458336830000018</c:v>
                </c:pt>
                <c:pt idx="207">
                  <c:v>6.9541673659999983</c:v>
                </c:pt>
                <c:pt idx="208">
                  <c:v>7.0708336830000018</c:v>
                </c:pt>
                <c:pt idx="209">
                  <c:v>7.0791673660000001</c:v>
                </c:pt>
                <c:pt idx="210">
                  <c:v>7.0875005719999962</c:v>
                </c:pt>
                <c:pt idx="211">
                  <c:v>7.0958337779999976</c:v>
                </c:pt>
                <c:pt idx="212">
                  <c:v>7.2041673659999983</c:v>
                </c:pt>
                <c:pt idx="213">
                  <c:v>7.2125005719999962</c:v>
                </c:pt>
                <c:pt idx="214">
                  <c:v>7.2208337779999976</c:v>
                </c:pt>
                <c:pt idx="215">
                  <c:v>7.2291669850000018</c:v>
                </c:pt>
                <c:pt idx="216">
                  <c:v>7.3458337779999976</c:v>
                </c:pt>
                <c:pt idx="217">
                  <c:v>7.354166985</c:v>
                </c:pt>
                <c:pt idx="218">
                  <c:v>7.3625006679999956</c:v>
                </c:pt>
                <c:pt idx="219">
                  <c:v>7.3708338739999979</c:v>
                </c:pt>
                <c:pt idx="220">
                  <c:v>7.4708337780000003</c:v>
                </c:pt>
                <c:pt idx="221">
                  <c:v>7.4791669850000035</c:v>
                </c:pt>
                <c:pt idx="222">
                  <c:v>7.4875006679999974</c:v>
                </c:pt>
                <c:pt idx="223">
                  <c:v>7.4958338739999979</c:v>
                </c:pt>
                <c:pt idx="224">
                  <c:v>7.6125006679999956</c:v>
                </c:pt>
                <c:pt idx="225">
                  <c:v>7.6208338739999961</c:v>
                </c:pt>
                <c:pt idx="226">
                  <c:v>7.6291670800000002</c:v>
                </c:pt>
                <c:pt idx="227">
                  <c:v>7.6375002859999981</c:v>
                </c:pt>
                <c:pt idx="228">
                  <c:v>7.7458338739999979</c:v>
                </c:pt>
                <c:pt idx="229">
                  <c:v>7.7541670800000002</c:v>
                </c:pt>
                <c:pt idx="230">
                  <c:v>7.7625002859999981</c:v>
                </c:pt>
                <c:pt idx="231">
                  <c:v>7.7708339689999981</c:v>
                </c:pt>
                <c:pt idx="232">
                  <c:v>7.8875002859999981</c:v>
                </c:pt>
                <c:pt idx="233">
                  <c:v>7.8958339689999963</c:v>
                </c:pt>
                <c:pt idx="234">
                  <c:v>7.9041671750000004</c:v>
                </c:pt>
                <c:pt idx="235">
                  <c:v>7.9125003810000001</c:v>
                </c:pt>
                <c:pt idx="236">
                  <c:v>8.0125007630000002</c:v>
                </c:pt>
                <c:pt idx="237">
                  <c:v>8.0208339690000017</c:v>
                </c:pt>
                <c:pt idx="238">
                  <c:v>8.0291671749999995</c:v>
                </c:pt>
                <c:pt idx="239">
                  <c:v>8.0375003809999992</c:v>
                </c:pt>
                <c:pt idx="240">
                  <c:v>8.1541671749999995</c:v>
                </c:pt>
                <c:pt idx="241">
                  <c:v>8.1625003810000027</c:v>
                </c:pt>
                <c:pt idx="242">
                  <c:v>8.1708335880000007</c:v>
                </c:pt>
                <c:pt idx="243">
                  <c:v>8.1791667940000004</c:v>
                </c:pt>
                <c:pt idx="244">
                  <c:v>8.2875003809999992</c:v>
                </c:pt>
                <c:pt idx="245">
                  <c:v>8.2958335880000007</c:v>
                </c:pt>
                <c:pt idx="246">
                  <c:v>8.3041667940000004</c:v>
                </c:pt>
                <c:pt idx="247">
                  <c:v>8.3125009540000043</c:v>
                </c:pt>
                <c:pt idx="248">
                  <c:v>8.4208335880000007</c:v>
                </c:pt>
                <c:pt idx="249">
                  <c:v>8.4291667940000004</c:v>
                </c:pt>
                <c:pt idx="250">
                  <c:v>8.4375009540000008</c:v>
                </c:pt>
                <c:pt idx="251">
                  <c:v>8.4458341600000004</c:v>
                </c:pt>
                <c:pt idx="252">
                  <c:v>8.5625000000000036</c:v>
                </c:pt>
                <c:pt idx="253">
                  <c:v>8.5708332060000032</c:v>
                </c:pt>
                <c:pt idx="254">
                  <c:v>8.5791664120000029</c:v>
                </c:pt>
                <c:pt idx="255">
                  <c:v>8.5874996190000044</c:v>
                </c:pt>
                <c:pt idx="256">
                  <c:v>8.6958332060000032</c:v>
                </c:pt>
                <c:pt idx="257">
                  <c:v>8.7041664119999993</c:v>
                </c:pt>
                <c:pt idx="258">
                  <c:v>8.7124996190000044</c:v>
                </c:pt>
                <c:pt idx="259">
                  <c:v>8.7208337779999994</c:v>
                </c:pt>
                <c:pt idx="260">
                  <c:v>8.8291664120000029</c:v>
                </c:pt>
                <c:pt idx="261">
                  <c:v>8.8374996190000044</c:v>
                </c:pt>
                <c:pt idx="262">
                  <c:v>8.8458337780000029</c:v>
                </c:pt>
                <c:pt idx="263">
                  <c:v>8.8541669850000027</c:v>
                </c:pt>
                <c:pt idx="264">
                  <c:v>8.9708337780000029</c:v>
                </c:pt>
                <c:pt idx="265">
                  <c:v>8.9791669850000027</c:v>
                </c:pt>
                <c:pt idx="266">
                  <c:v>8.9875001910000005</c:v>
                </c:pt>
                <c:pt idx="267">
                  <c:v>8.9958333970000037</c:v>
                </c:pt>
                <c:pt idx="268">
                  <c:v>9.1041669850000009</c:v>
                </c:pt>
                <c:pt idx="269">
                  <c:v>9.1125001910000005</c:v>
                </c:pt>
                <c:pt idx="270">
                  <c:v>9.1208333970000002</c:v>
                </c:pt>
                <c:pt idx="271">
                  <c:v>9.1291666029999998</c:v>
                </c:pt>
                <c:pt idx="272">
                  <c:v>9.2375001909999988</c:v>
                </c:pt>
                <c:pt idx="273">
                  <c:v>9.2458333970000002</c:v>
                </c:pt>
                <c:pt idx="274">
                  <c:v>9.2541666029999998</c:v>
                </c:pt>
                <c:pt idx="275">
                  <c:v>9.2624998090000066</c:v>
                </c:pt>
                <c:pt idx="276">
                  <c:v>9.3708333970000037</c:v>
                </c:pt>
                <c:pt idx="277">
                  <c:v>9.3791666030000034</c:v>
                </c:pt>
                <c:pt idx="278">
                  <c:v>9.3874998090000066</c:v>
                </c:pt>
                <c:pt idx="279">
                  <c:v>9.3958330150000045</c:v>
                </c:pt>
                <c:pt idx="280">
                  <c:v>9.5124998090000066</c:v>
                </c:pt>
                <c:pt idx="281">
                  <c:v>9.5208330150000027</c:v>
                </c:pt>
                <c:pt idx="282">
                  <c:v>9.5291662220000006</c:v>
                </c:pt>
                <c:pt idx="283">
                  <c:v>9.5375003809999992</c:v>
                </c:pt>
                <c:pt idx="284">
                  <c:v>9.6458330150000027</c:v>
                </c:pt>
                <c:pt idx="285">
                  <c:v>9.6541662220000006</c:v>
                </c:pt>
                <c:pt idx="286">
                  <c:v>9.6625003810000027</c:v>
                </c:pt>
                <c:pt idx="287">
                  <c:v>9.6708335880000007</c:v>
                </c:pt>
                <c:pt idx="288">
                  <c:v>9.7791681289999985</c:v>
                </c:pt>
                <c:pt idx="289">
                  <c:v>9.787501335</c:v>
                </c:pt>
                <c:pt idx="290">
                  <c:v>9.7958345410000032</c:v>
                </c:pt>
                <c:pt idx="291">
                  <c:v>9.8041677469999993</c:v>
                </c:pt>
                <c:pt idx="292">
                  <c:v>9.9125013350000035</c:v>
                </c:pt>
                <c:pt idx="293">
                  <c:v>9.9208345410000032</c:v>
                </c:pt>
                <c:pt idx="294">
                  <c:v>9.9291677469999993</c:v>
                </c:pt>
                <c:pt idx="295">
                  <c:v>9.9375009540000008</c:v>
                </c:pt>
                <c:pt idx="296">
                  <c:v>10.05416775</c:v>
                </c:pt>
                <c:pt idx="297">
                  <c:v>10.062500950000004</c:v>
                </c:pt>
                <c:pt idx="298">
                  <c:v>10.07083416</c:v>
                </c:pt>
                <c:pt idx="299">
                  <c:v>10.07916737</c:v>
                </c:pt>
                <c:pt idx="300">
                  <c:v>10.17916775</c:v>
                </c:pt>
                <c:pt idx="301">
                  <c:v>10.18750095</c:v>
                </c:pt>
                <c:pt idx="302">
                  <c:v>10.19583416</c:v>
                </c:pt>
                <c:pt idx="303">
                  <c:v>10.204167369999999</c:v>
                </c:pt>
                <c:pt idx="304">
                  <c:v>10.32083416</c:v>
                </c:pt>
                <c:pt idx="305">
                  <c:v>10.32916737</c:v>
                </c:pt>
                <c:pt idx="306">
                  <c:v>10.337500570000003</c:v>
                </c:pt>
                <c:pt idx="307">
                  <c:v>10.345834730000004</c:v>
                </c:pt>
                <c:pt idx="308">
                  <c:v>10.45416737</c:v>
                </c:pt>
                <c:pt idx="309">
                  <c:v>10.462500570000007</c:v>
                </c:pt>
                <c:pt idx="310">
                  <c:v>10.470834730000004</c:v>
                </c:pt>
                <c:pt idx="311">
                  <c:v>10.47916794</c:v>
                </c:pt>
                <c:pt idx="312">
                  <c:v>10.595834730000004</c:v>
                </c:pt>
                <c:pt idx="313">
                  <c:v>10.60416794</c:v>
                </c:pt>
                <c:pt idx="314">
                  <c:v>10.612501140000001</c:v>
                </c:pt>
                <c:pt idx="315">
                  <c:v>10.620834350000004</c:v>
                </c:pt>
                <c:pt idx="316">
                  <c:v>10.72916794</c:v>
                </c:pt>
                <c:pt idx="317">
                  <c:v>10.737501139999999</c:v>
                </c:pt>
                <c:pt idx="318">
                  <c:v>10.745834350000004</c:v>
                </c:pt>
                <c:pt idx="319">
                  <c:v>10.754167560000001</c:v>
                </c:pt>
                <c:pt idx="320">
                  <c:v>10.862501140000004</c:v>
                </c:pt>
                <c:pt idx="321">
                  <c:v>10.870834350000006</c:v>
                </c:pt>
                <c:pt idx="322">
                  <c:v>10.879167560000004</c:v>
                </c:pt>
                <c:pt idx="323">
                  <c:v>10.88750076</c:v>
                </c:pt>
                <c:pt idx="324">
                  <c:v>10.995834350000006</c:v>
                </c:pt>
                <c:pt idx="325">
                  <c:v>11.004167560000001</c:v>
                </c:pt>
                <c:pt idx="326">
                  <c:v>11.01250076</c:v>
                </c:pt>
                <c:pt idx="327">
                  <c:v>11.02083397</c:v>
                </c:pt>
                <c:pt idx="328">
                  <c:v>11.13750076</c:v>
                </c:pt>
                <c:pt idx="329">
                  <c:v>11.14583397</c:v>
                </c:pt>
                <c:pt idx="330">
                  <c:v>11.154168129999999</c:v>
                </c:pt>
                <c:pt idx="331">
                  <c:v>11.16250134</c:v>
                </c:pt>
                <c:pt idx="332">
                  <c:v>11.27083397</c:v>
                </c:pt>
                <c:pt idx="333">
                  <c:v>11.279168129999999</c:v>
                </c:pt>
                <c:pt idx="334">
                  <c:v>11.28750134</c:v>
                </c:pt>
                <c:pt idx="335">
                  <c:v>11.295834540000003</c:v>
                </c:pt>
                <c:pt idx="336">
                  <c:v>11.404168129999999</c:v>
                </c:pt>
                <c:pt idx="337">
                  <c:v>11.41250134</c:v>
                </c:pt>
                <c:pt idx="338">
                  <c:v>11.420834540000003</c:v>
                </c:pt>
                <c:pt idx="339">
                  <c:v>11.42916775</c:v>
                </c:pt>
                <c:pt idx="340">
                  <c:v>11.53750134</c:v>
                </c:pt>
                <c:pt idx="341">
                  <c:v>11.545834540000003</c:v>
                </c:pt>
                <c:pt idx="342">
                  <c:v>11.55416775</c:v>
                </c:pt>
                <c:pt idx="343">
                  <c:v>11.562500950000004</c:v>
                </c:pt>
                <c:pt idx="344">
                  <c:v>11.670834540000003</c:v>
                </c:pt>
                <c:pt idx="345">
                  <c:v>11.67916775</c:v>
                </c:pt>
                <c:pt idx="346">
                  <c:v>11.68750095</c:v>
                </c:pt>
                <c:pt idx="347">
                  <c:v>11.69583416</c:v>
                </c:pt>
                <c:pt idx="348">
                  <c:v>11.812500950000004</c:v>
                </c:pt>
                <c:pt idx="349">
                  <c:v>11.82083416</c:v>
                </c:pt>
                <c:pt idx="350">
                  <c:v>11.82916737</c:v>
                </c:pt>
                <c:pt idx="351">
                  <c:v>11.837500570000003</c:v>
                </c:pt>
                <c:pt idx="352">
                  <c:v>11.94583416</c:v>
                </c:pt>
                <c:pt idx="353">
                  <c:v>11.95416737</c:v>
                </c:pt>
                <c:pt idx="354">
                  <c:v>11.962500570000007</c:v>
                </c:pt>
                <c:pt idx="355">
                  <c:v>11.970834730000004</c:v>
                </c:pt>
                <c:pt idx="356">
                  <c:v>12.07916737</c:v>
                </c:pt>
                <c:pt idx="357">
                  <c:v>12.087500570000003</c:v>
                </c:pt>
                <c:pt idx="358">
                  <c:v>12.095834730000004</c:v>
                </c:pt>
                <c:pt idx="359">
                  <c:v>12.10416794</c:v>
                </c:pt>
                <c:pt idx="360">
                  <c:v>12.212500570000003</c:v>
                </c:pt>
                <c:pt idx="361">
                  <c:v>12.22083473</c:v>
                </c:pt>
                <c:pt idx="362">
                  <c:v>12.22916794</c:v>
                </c:pt>
                <c:pt idx="363">
                  <c:v>12.237501139999999</c:v>
                </c:pt>
                <c:pt idx="364">
                  <c:v>12.35416794</c:v>
                </c:pt>
                <c:pt idx="365">
                  <c:v>12.362501140000004</c:v>
                </c:pt>
                <c:pt idx="366">
                  <c:v>12.370834350000006</c:v>
                </c:pt>
                <c:pt idx="367">
                  <c:v>12.379167560000004</c:v>
                </c:pt>
                <c:pt idx="368">
                  <c:v>12.487501140000001</c:v>
                </c:pt>
                <c:pt idx="369">
                  <c:v>12.495834350000006</c:v>
                </c:pt>
                <c:pt idx="370">
                  <c:v>12.504167560000001</c:v>
                </c:pt>
                <c:pt idx="371">
                  <c:v>12.51250076</c:v>
                </c:pt>
                <c:pt idx="372">
                  <c:v>12.629167560000001</c:v>
                </c:pt>
                <c:pt idx="373">
                  <c:v>12.63750076</c:v>
                </c:pt>
                <c:pt idx="374">
                  <c:v>12.64583397</c:v>
                </c:pt>
                <c:pt idx="375">
                  <c:v>12.654168129999999</c:v>
                </c:pt>
                <c:pt idx="376">
                  <c:v>12.754167560000001</c:v>
                </c:pt>
                <c:pt idx="377">
                  <c:v>12.76250076</c:v>
                </c:pt>
                <c:pt idx="378">
                  <c:v>12.77083397</c:v>
                </c:pt>
                <c:pt idx="379">
                  <c:v>12.779168129999999</c:v>
                </c:pt>
                <c:pt idx="380">
                  <c:v>12.895833970000004</c:v>
                </c:pt>
                <c:pt idx="381">
                  <c:v>12.904168129999999</c:v>
                </c:pt>
                <c:pt idx="382">
                  <c:v>12.91250134</c:v>
                </c:pt>
                <c:pt idx="383">
                  <c:v>12.920834540000003</c:v>
                </c:pt>
                <c:pt idx="384">
                  <c:v>13.029168129999999</c:v>
                </c:pt>
                <c:pt idx="385">
                  <c:v>13.03750134</c:v>
                </c:pt>
                <c:pt idx="386">
                  <c:v>13.045834540000003</c:v>
                </c:pt>
                <c:pt idx="387">
                  <c:v>13.05416775</c:v>
                </c:pt>
                <c:pt idx="388">
                  <c:v>13.170834540000003</c:v>
                </c:pt>
                <c:pt idx="389">
                  <c:v>13.17916775</c:v>
                </c:pt>
                <c:pt idx="390">
                  <c:v>13.18750095</c:v>
                </c:pt>
                <c:pt idx="391">
                  <c:v>13.19583416</c:v>
                </c:pt>
                <c:pt idx="392">
                  <c:v>13.295834540000003</c:v>
                </c:pt>
                <c:pt idx="393">
                  <c:v>13.30416775</c:v>
                </c:pt>
                <c:pt idx="394">
                  <c:v>13.312500950000004</c:v>
                </c:pt>
                <c:pt idx="395">
                  <c:v>13.32083416</c:v>
                </c:pt>
                <c:pt idx="396">
                  <c:v>13.43750095</c:v>
                </c:pt>
                <c:pt idx="397">
                  <c:v>13.44583416</c:v>
                </c:pt>
                <c:pt idx="398">
                  <c:v>13.45416737</c:v>
                </c:pt>
                <c:pt idx="399">
                  <c:v>13.462500570000007</c:v>
                </c:pt>
                <c:pt idx="400">
                  <c:v>13.57083416</c:v>
                </c:pt>
                <c:pt idx="401">
                  <c:v>13.57916737</c:v>
                </c:pt>
                <c:pt idx="402">
                  <c:v>13.587500570000003</c:v>
                </c:pt>
                <c:pt idx="403">
                  <c:v>13.595834730000004</c:v>
                </c:pt>
                <c:pt idx="404">
                  <c:v>13.712500570000003</c:v>
                </c:pt>
                <c:pt idx="405">
                  <c:v>13.72083473</c:v>
                </c:pt>
                <c:pt idx="406">
                  <c:v>13.72916794</c:v>
                </c:pt>
                <c:pt idx="407">
                  <c:v>13.737501139999999</c:v>
                </c:pt>
                <c:pt idx="408">
                  <c:v>13.845834730000004</c:v>
                </c:pt>
                <c:pt idx="409">
                  <c:v>13.85416794</c:v>
                </c:pt>
                <c:pt idx="410">
                  <c:v>13.862501140000004</c:v>
                </c:pt>
                <c:pt idx="411">
                  <c:v>13.870834350000006</c:v>
                </c:pt>
                <c:pt idx="412">
                  <c:v>13.987501140000001</c:v>
                </c:pt>
                <c:pt idx="413">
                  <c:v>13.995834350000006</c:v>
                </c:pt>
                <c:pt idx="414">
                  <c:v>14.004167560000001</c:v>
                </c:pt>
                <c:pt idx="415">
                  <c:v>14.01250076</c:v>
                </c:pt>
                <c:pt idx="416">
                  <c:v>14.112501140000001</c:v>
                </c:pt>
                <c:pt idx="417">
                  <c:v>14.120834350000004</c:v>
                </c:pt>
                <c:pt idx="418">
                  <c:v>14.129167560000001</c:v>
                </c:pt>
                <c:pt idx="419">
                  <c:v>14.13750076</c:v>
                </c:pt>
                <c:pt idx="420">
                  <c:v>14.254167560000001</c:v>
                </c:pt>
                <c:pt idx="421">
                  <c:v>14.26250076</c:v>
                </c:pt>
                <c:pt idx="422">
                  <c:v>14.27083397</c:v>
                </c:pt>
                <c:pt idx="423">
                  <c:v>14.279168129999999</c:v>
                </c:pt>
                <c:pt idx="424">
                  <c:v>14.38750076</c:v>
                </c:pt>
                <c:pt idx="425">
                  <c:v>14.395833970000004</c:v>
                </c:pt>
                <c:pt idx="426">
                  <c:v>14.404168129999999</c:v>
                </c:pt>
                <c:pt idx="427">
                  <c:v>14.41250134</c:v>
                </c:pt>
                <c:pt idx="428">
                  <c:v>14.52083397</c:v>
                </c:pt>
                <c:pt idx="429">
                  <c:v>14.529168129999999</c:v>
                </c:pt>
                <c:pt idx="430">
                  <c:v>14.53750134</c:v>
                </c:pt>
                <c:pt idx="431">
                  <c:v>14.545834540000003</c:v>
                </c:pt>
                <c:pt idx="432">
                  <c:v>14.654168129999999</c:v>
                </c:pt>
                <c:pt idx="433">
                  <c:v>14.66250134</c:v>
                </c:pt>
                <c:pt idx="434">
                  <c:v>14.670834540000003</c:v>
                </c:pt>
                <c:pt idx="435">
                  <c:v>14.67916775</c:v>
                </c:pt>
                <c:pt idx="436">
                  <c:v>14.78750134</c:v>
                </c:pt>
                <c:pt idx="437">
                  <c:v>14.795834540000003</c:v>
                </c:pt>
                <c:pt idx="438">
                  <c:v>14.80416775</c:v>
                </c:pt>
                <c:pt idx="439">
                  <c:v>14.812500950000004</c:v>
                </c:pt>
                <c:pt idx="440">
                  <c:v>14.92916775</c:v>
                </c:pt>
                <c:pt idx="441">
                  <c:v>14.93750095</c:v>
                </c:pt>
                <c:pt idx="442">
                  <c:v>14.94583416</c:v>
                </c:pt>
                <c:pt idx="443">
                  <c:v>14.95416737</c:v>
                </c:pt>
                <c:pt idx="444">
                  <c:v>15.062500950000004</c:v>
                </c:pt>
                <c:pt idx="445">
                  <c:v>15.07083416</c:v>
                </c:pt>
                <c:pt idx="446">
                  <c:v>15.07916737</c:v>
                </c:pt>
                <c:pt idx="447">
                  <c:v>15.087500570000003</c:v>
                </c:pt>
                <c:pt idx="448">
                  <c:v>15.204167369999999</c:v>
                </c:pt>
                <c:pt idx="449">
                  <c:v>15.212500570000003</c:v>
                </c:pt>
                <c:pt idx="450">
                  <c:v>15.22083473</c:v>
                </c:pt>
                <c:pt idx="451">
                  <c:v>15.22916794</c:v>
                </c:pt>
                <c:pt idx="452">
                  <c:v>15.32916737</c:v>
                </c:pt>
                <c:pt idx="453">
                  <c:v>15.337500570000003</c:v>
                </c:pt>
                <c:pt idx="454">
                  <c:v>15.345834730000004</c:v>
                </c:pt>
                <c:pt idx="455">
                  <c:v>15.35416794</c:v>
                </c:pt>
                <c:pt idx="456">
                  <c:v>15.470834730000004</c:v>
                </c:pt>
                <c:pt idx="457">
                  <c:v>15.47916794</c:v>
                </c:pt>
                <c:pt idx="458">
                  <c:v>15.487501140000001</c:v>
                </c:pt>
                <c:pt idx="459">
                  <c:v>15.495834350000006</c:v>
                </c:pt>
                <c:pt idx="460">
                  <c:v>15.60416794</c:v>
                </c:pt>
                <c:pt idx="461">
                  <c:v>15.612501140000001</c:v>
                </c:pt>
                <c:pt idx="462">
                  <c:v>15.620834350000004</c:v>
                </c:pt>
                <c:pt idx="463">
                  <c:v>15.629167560000001</c:v>
                </c:pt>
                <c:pt idx="464">
                  <c:v>15.745834350000004</c:v>
                </c:pt>
                <c:pt idx="465">
                  <c:v>15.754167560000001</c:v>
                </c:pt>
                <c:pt idx="466">
                  <c:v>15.76250076</c:v>
                </c:pt>
                <c:pt idx="467">
                  <c:v>15.77083397</c:v>
                </c:pt>
                <c:pt idx="468">
                  <c:v>15.870834350000006</c:v>
                </c:pt>
                <c:pt idx="469">
                  <c:v>15.879167560000004</c:v>
                </c:pt>
                <c:pt idx="470">
                  <c:v>15.88750076</c:v>
                </c:pt>
                <c:pt idx="471">
                  <c:v>15.895833970000004</c:v>
                </c:pt>
                <c:pt idx="472">
                  <c:v>16.012500760000005</c:v>
                </c:pt>
                <c:pt idx="473">
                  <c:v>16.020833970000002</c:v>
                </c:pt>
                <c:pt idx="474">
                  <c:v>16.029167180000005</c:v>
                </c:pt>
                <c:pt idx="475">
                  <c:v>16.037500380000001</c:v>
                </c:pt>
                <c:pt idx="476">
                  <c:v>16.145833970000002</c:v>
                </c:pt>
                <c:pt idx="477">
                  <c:v>16.154167180000016</c:v>
                </c:pt>
                <c:pt idx="478">
                  <c:v>16.16250037999999</c:v>
                </c:pt>
                <c:pt idx="479">
                  <c:v>16.170833590000001</c:v>
                </c:pt>
                <c:pt idx="480">
                  <c:v>16.28750037999999</c:v>
                </c:pt>
                <c:pt idx="481">
                  <c:v>16.29583358999999</c:v>
                </c:pt>
                <c:pt idx="482">
                  <c:v>16.304166790000007</c:v>
                </c:pt>
                <c:pt idx="483">
                  <c:v>16.312501910000005</c:v>
                </c:pt>
                <c:pt idx="484">
                  <c:v>16.42083358999999</c:v>
                </c:pt>
                <c:pt idx="485">
                  <c:v>16.42916679</c:v>
                </c:pt>
                <c:pt idx="486">
                  <c:v>16.437501910000005</c:v>
                </c:pt>
                <c:pt idx="487">
                  <c:v>16.445835110000001</c:v>
                </c:pt>
                <c:pt idx="488">
                  <c:v>16.554166790000007</c:v>
                </c:pt>
                <c:pt idx="489">
                  <c:v>16.562501910000002</c:v>
                </c:pt>
                <c:pt idx="490">
                  <c:v>16.570835110000008</c:v>
                </c:pt>
                <c:pt idx="491">
                  <c:v>16.579168320000008</c:v>
                </c:pt>
                <c:pt idx="492">
                  <c:v>16.687501910000005</c:v>
                </c:pt>
                <c:pt idx="493">
                  <c:v>16.695835110000008</c:v>
                </c:pt>
                <c:pt idx="494">
                  <c:v>16.704168320000008</c:v>
                </c:pt>
                <c:pt idx="495">
                  <c:v>16.712501529999994</c:v>
                </c:pt>
                <c:pt idx="496">
                  <c:v>16.829168320000008</c:v>
                </c:pt>
                <c:pt idx="497">
                  <c:v>16.837501530000001</c:v>
                </c:pt>
                <c:pt idx="498">
                  <c:v>16.84583473</c:v>
                </c:pt>
                <c:pt idx="499">
                  <c:v>16.854167940000007</c:v>
                </c:pt>
                <c:pt idx="500">
                  <c:v>16.962501529999987</c:v>
                </c:pt>
                <c:pt idx="501">
                  <c:v>16.97083473</c:v>
                </c:pt>
                <c:pt idx="502">
                  <c:v>16.97916794</c:v>
                </c:pt>
                <c:pt idx="503">
                  <c:v>16.987501139999992</c:v>
                </c:pt>
                <c:pt idx="504">
                  <c:v>17.095832819999984</c:v>
                </c:pt>
                <c:pt idx="505">
                  <c:v>17.104166029999998</c:v>
                </c:pt>
                <c:pt idx="506">
                  <c:v>17.112499239999984</c:v>
                </c:pt>
                <c:pt idx="507">
                  <c:v>17.120832440000001</c:v>
                </c:pt>
                <c:pt idx="508">
                  <c:v>17.229166029999991</c:v>
                </c:pt>
                <c:pt idx="509">
                  <c:v>17.237499239999984</c:v>
                </c:pt>
                <c:pt idx="510">
                  <c:v>17.24583243999999</c:v>
                </c:pt>
                <c:pt idx="511">
                  <c:v>17.254167559999999</c:v>
                </c:pt>
                <c:pt idx="512">
                  <c:v>17.370832440000001</c:v>
                </c:pt>
                <c:pt idx="513">
                  <c:v>17.379167559999999</c:v>
                </c:pt>
                <c:pt idx="514">
                  <c:v>17.387500760000005</c:v>
                </c:pt>
                <c:pt idx="515">
                  <c:v>17.395833970000002</c:v>
                </c:pt>
                <c:pt idx="516">
                  <c:v>17.504167559999999</c:v>
                </c:pt>
                <c:pt idx="517">
                  <c:v>17.512500760000005</c:v>
                </c:pt>
                <c:pt idx="518">
                  <c:v>17.520833970000002</c:v>
                </c:pt>
                <c:pt idx="519">
                  <c:v>17.529167180000005</c:v>
                </c:pt>
                <c:pt idx="520">
                  <c:v>17.637500760000016</c:v>
                </c:pt>
                <c:pt idx="521">
                  <c:v>17.645833970000002</c:v>
                </c:pt>
                <c:pt idx="522">
                  <c:v>17.654167180000016</c:v>
                </c:pt>
                <c:pt idx="523">
                  <c:v>17.66250037999999</c:v>
                </c:pt>
                <c:pt idx="524">
                  <c:v>17.779167180000005</c:v>
                </c:pt>
                <c:pt idx="525">
                  <c:v>17.78750037999999</c:v>
                </c:pt>
                <c:pt idx="526">
                  <c:v>17.79583358999999</c:v>
                </c:pt>
                <c:pt idx="527">
                  <c:v>17.804166790000007</c:v>
                </c:pt>
                <c:pt idx="528">
                  <c:v>17.91250037999999</c:v>
                </c:pt>
                <c:pt idx="529">
                  <c:v>17.92083358999999</c:v>
                </c:pt>
                <c:pt idx="530">
                  <c:v>17.92916679</c:v>
                </c:pt>
                <c:pt idx="531">
                  <c:v>17.9375</c:v>
                </c:pt>
                <c:pt idx="532">
                  <c:v>18.04583358999999</c:v>
                </c:pt>
                <c:pt idx="533">
                  <c:v>18.054166790000007</c:v>
                </c:pt>
                <c:pt idx="534">
                  <c:v>18.062499999999989</c:v>
                </c:pt>
                <c:pt idx="535">
                  <c:v>18.07083321</c:v>
                </c:pt>
                <c:pt idx="536">
                  <c:v>18.179166790000007</c:v>
                </c:pt>
                <c:pt idx="537">
                  <c:v>18.1875</c:v>
                </c:pt>
                <c:pt idx="538">
                  <c:v>18.19583321</c:v>
                </c:pt>
                <c:pt idx="539">
                  <c:v>18.204166409999999</c:v>
                </c:pt>
                <c:pt idx="540">
                  <c:v>18.32083321</c:v>
                </c:pt>
                <c:pt idx="541">
                  <c:v>18.329166409999999</c:v>
                </c:pt>
                <c:pt idx="542">
                  <c:v>18.337499619999999</c:v>
                </c:pt>
                <c:pt idx="543">
                  <c:v>18.345832819999984</c:v>
                </c:pt>
                <c:pt idx="544">
                  <c:v>18.454166409999999</c:v>
                </c:pt>
                <c:pt idx="545">
                  <c:v>18.462499619999985</c:v>
                </c:pt>
                <c:pt idx="546">
                  <c:v>18.470832819999984</c:v>
                </c:pt>
                <c:pt idx="547">
                  <c:v>18.479166029999991</c:v>
                </c:pt>
                <c:pt idx="548">
                  <c:v>18.587499619999992</c:v>
                </c:pt>
                <c:pt idx="549">
                  <c:v>18.595832819999984</c:v>
                </c:pt>
                <c:pt idx="550">
                  <c:v>18.604166029999998</c:v>
                </c:pt>
                <c:pt idx="551">
                  <c:v>18.612499239999984</c:v>
                </c:pt>
                <c:pt idx="552">
                  <c:v>18.720832819999984</c:v>
                </c:pt>
                <c:pt idx="553">
                  <c:v>18.729166029999991</c:v>
                </c:pt>
                <c:pt idx="554">
                  <c:v>18.737499239999984</c:v>
                </c:pt>
                <c:pt idx="555">
                  <c:v>18.74583243999999</c:v>
                </c:pt>
                <c:pt idx="556">
                  <c:v>18.86249923999998</c:v>
                </c:pt>
                <c:pt idx="557">
                  <c:v>18.870832440000001</c:v>
                </c:pt>
                <c:pt idx="558">
                  <c:v>18.879167559999999</c:v>
                </c:pt>
                <c:pt idx="559">
                  <c:v>18.887500760000005</c:v>
                </c:pt>
                <c:pt idx="560">
                  <c:v>18.99583243999999</c:v>
                </c:pt>
                <c:pt idx="561">
                  <c:v>19.004167559999999</c:v>
                </c:pt>
                <c:pt idx="562">
                  <c:v>19.012500760000005</c:v>
                </c:pt>
                <c:pt idx="563">
                  <c:v>19.020833970000002</c:v>
                </c:pt>
                <c:pt idx="564">
                  <c:v>19.137500760000016</c:v>
                </c:pt>
                <c:pt idx="565">
                  <c:v>19.145833970000002</c:v>
                </c:pt>
                <c:pt idx="566">
                  <c:v>19.154167180000016</c:v>
                </c:pt>
                <c:pt idx="567">
                  <c:v>19.16250037999999</c:v>
                </c:pt>
                <c:pt idx="568">
                  <c:v>19.262500760000002</c:v>
                </c:pt>
                <c:pt idx="569">
                  <c:v>19.270833970000002</c:v>
                </c:pt>
                <c:pt idx="570">
                  <c:v>19.279167180000005</c:v>
                </c:pt>
                <c:pt idx="571">
                  <c:v>19.28750037999999</c:v>
                </c:pt>
                <c:pt idx="572">
                  <c:v>19.404167180000005</c:v>
                </c:pt>
                <c:pt idx="573">
                  <c:v>19.41250037999999</c:v>
                </c:pt>
                <c:pt idx="574">
                  <c:v>19.42083358999999</c:v>
                </c:pt>
                <c:pt idx="575">
                  <c:v>19.42916679</c:v>
                </c:pt>
                <c:pt idx="576">
                  <c:v>19.537502289999988</c:v>
                </c:pt>
                <c:pt idx="577">
                  <c:v>19.545835490000005</c:v>
                </c:pt>
                <c:pt idx="578">
                  <c:v>19.554168700000016</c:v>
                </c:pt>
                <c:pt idx="579">
                  <c:v>19.562501910000002</c:v>
                </c:pt>
                <c:pt idx="580">
                  <c:v>19.679168700000016</c:v>
                </c:pt>
                <c:pt idx="581">
                  <c:v>19.687501910000005</c:v>
                </c:pt>
                <c:pt idx="582">
                  <c:v>19.695835110000008</c:v>
                </c:pt>
                <c:pt idx="583">
                  <c:v>19.704168320000008</c:v>
                </c:pt>
                <c:pt idx="584">
                  <c:v>19.804168700000016</c:v>
                </c:pt>
                <c:pt idx="585">
                  <c:v>19.812501910000005</c:v>
                </c:pt>
                <c:pt idx="586">
                  <c:v>19.820835110000008</c:v>
                </c:pt>
                <c:pt idx="587">
                  <c:v>19.829168320000008</c:v>
                </c:pt>
                <c:pt idx="588">
                  <c:v>19.945835110000001</c:v>
                </c:pt>
                <c:pt idx="589">
                  <c:v>19.954168320000008</c:v>
                </c:pt>
                <c:pt idx="590">
                  <c:v>19.962501529999987</c:v>
                </c:pt>
                <c:pt idx="591">
                  <c:v>19.97083473</c:v>
                </c:pt>
                <c:pt idx="592">
                  <c:v>20.079168320000008</c:v>
                </c:pt>
                <c:pt idx="593">
                  <c:v>20.087501529999994</c:v>
                </c:pt>
                <c:pt idx="594">
                  <c:v>20.09583473</c:v>
                </c:pt>
                <c:pt idx="595">
                  <c:v>20.104167940000007</c:v>
                </c:pt>
                <c:pt idx="596">
                  <c:v>20.22083473</c:v>
                </c:pt>
                <c:pt idx="597">
                  <c:v>20.22916794</c:v>
                </c:pt>
                <c:pt idx="598">
                  <c:v>20.237501139999999</c:v>
                </c:pt>
                <c:pt idx="599">
                  <c:v>20.24583625999999</c:v>
                </c:pt>
                <c:pt idx="600">
                  <c:v>20.354167940000007</c:v>
                </c:pt>
                <c:pt idx="601">
                  <c:v>20.362501139999992</c:v>
                </c:pt>
                <c:pt idx="602">
                  <c:v>20.370836260000001</c:v>
                </c:pt>
                <c:pt idx="603">
                  <c:v>20.379169460000007</c:v>
                </c:pt>
                <c:pt idx="604">
                  <c:v>20.487501139999992</c:v>
                </c:pt>
                <c:pt idx="605">
                  <c:v>20.49583625999999</c:v>
                </c:pt>
                <c:pt idx="606">
                  <c:v>20.504169460000007</c:v>
                </c:pt>
                <c:pt idx="607">
                  <c:v>20.512502669999993</c:v>
                </c:pt>
                <c:pt idx="608">
                  <c:v>20.620836260000001</c:v>
                </c:pt>
                <c:pt idx="609">
                  <c:v>20.629169460000007</c:v>
                </c:pt>
                <c:pt idx="610">
                  <c:v>20.63750267</c:v>
                </c:pt>
                <c:pt idx="611">
                  <c:v>20.64583588</c:v>
                </c:pt>
                <c:pt idx="612">
                  <c:v>20.762502669999986</c:v>
                </c:pt>
                <c:pt idx="613">
                  <c:v>20.77083588</c:v>
                </c:pt>
                <c:pt idx="614">
                  <c:v>20.779169079999992</c:v>
                </c:pt>
                <c:pt idx="615">
                  <c:v>20.787502289999985</c:v>
                </c:pt>
                <c:pt idx="616">
                  <c:v>20.887502669999993</c:v>
                </c:pt>
                <c:pt idx="617">
                  <c:v>20.89583588</c:v>
                </c:pt>
                <c:pt idx="618">
                  <c:v>20.904169079999992</c:v>
                </c:pt>
                <c:pt idx="619">
                  <c:v>20.912502289999985</c:v>
                </c:pt>
                <c:pt idx="620">
                  <c:v>21.029169079999992</c:v>
                </c:pt>
                <c:pt idx="621">
                  <c:v>21.037502289999988</c:v>
                </c:pt>
                <c:pt idx="622">
                  <c:v>21.045835490000005</c:v>
                </c:pt>
                <c:pt idx="623">
                  <c:v>21.054168700000016</c:v>
                </c:pt>
                <c:pt idx="624">
                  <c:v>21.162502289999985</c:v>
                </c:pt>
                <c:pt idx="625">
                  <c:v>21.170835490000016</c:v>
                </c:pt>
                <c:pt idx="626">
                  <c:v>21.179168700000016</c:v>
                </c:pt>
                <c:pt idx="627">
                  <c:v>21.187501910000005</c:v>
                </c:pt>
                <c:pt idx="628">
                  <c:v>21.304168700000016</c:v>
                </c:pt>
                <c:pt idx="629">
                  <c:v>21.312501910000005</c:v>
                </c:pt>
                <c:pt idx="630">
                  <c:v>21.320835110000008</c:v>
                </c:pt>
                <c:pt idx="631">
                  <c:v>21.329168320000008</c:v>
                </c:pt>
                <c:pt idx="632">
                  <c:v>21.437501910000005</c:v>
                </c:pt>
                <c:pt idx="633">
                  <c:v>21.445835110000001</c:v>
                </c:pt>
                <c:pt idx="634">
                  <c:v>21.454168320000008</c:v>
                </c:pt>
                <c:pt idx="635">
                  <c:v>21.462501529999987</c:v>
                </c:pt>
                <c:pt idx="636">
                  <c:v>21.570835110000008</c:v>
                </c:pt>
                <c:pt idx="637">
                  <c:v>21.579168320000008</c:v>
                </c:pt>
                <c:pt idx="638">
                  <c:v>21.587501529999994</c:v>
                </c:pt>
                <c:pt idx="639">
                  <c:v>21.59583473</c:v>
                </c:pt>
                <c:pt idx="640">
                  <c:v>21.704168320000008</c:v>
                </c:pt>
                <c:pt idx="641">
                  <c:v>21.712501529999994</c:v>
                </c:pt>
                <c:pt idx="642">
                  <c:v>21.72083473</c:v>
                </c:pt>
                <c:pt idx="643">
                  <c:v>21.72916794</c:v>
                </c:pt>
                <c:pt idx="644">
                  <c:v>21.84583473</c:v>
                </c:pt>
                <c:pt idx="645">
                  <c:v>21.854167940000007</c:v>
                </c:pt>
                <c:pt idx="646">
                  <c:v>21.862501139999992</c:v>
                </c:pt>
                <c:pt idx="647">
                  <c:v>21.870836260000001</c:v>
                </c:pt>
                <c:pt idx="648">
                  <c:v>21.97916794</c:v>
                </c:pt>
                <c:pt idx="649">
                  <c:v>21.987501139999992</c:v>
                </c:pt>
                <c:pt idx="650">
                  <c:v>21.99583625999999</c:v>
                </c:pt>
                <c:pt idx="651">
                  <c:v>22.004169460000007</c:v>
                </c:pt>
                <c:pt idx="652">
                  <c:v>22.120836260000001</c:v>
                </c:pt>
                <c:pt idx="653">
                  <c:v>22.129169460000007</c:v>
                </c:pt>
                <c:pt idx="654">
                  <c:v>22.13750267</c:v>
                </c:pt>
                <c:pt idx="655">
                  <c:v>22.14583588</c:v>
                </c:pt>
                <c:pt idx="656">
                  <c:v>22.24583625999999</c:v>
                </c:pt>
                <c:pt idx="657">
                  <c:v>22.254169460000007</c:v>
                </c:pt>
                <c:pt idx="658">
                  <c:v>22.262502669999986</c:v>
                </c:pt>
                <c:pt idx="659">
                  <c:v>22.27083588</c:v>
                </c:pt>
                <c:pt idx="660">
                  <c:v>22.387502669999993</c:v>
                </c:pt>
                <c:pt idx="661">
                  <c:v>22.39583588</c:v>
                </c:pt>
                <c:pt idx="662">
                  <c:v>22.404169079999992</c:v>
                </c:pt>
                <c:pt idx="663">
                  <c:v>22.412502289999985</c:v>
                </c:pt>
                <c:pt idx="664">
                  <c:v>22.52083588</c:v>
                </c:pt>
                <c:pt idx="665">
                  <c:v>22.529169079999992</c:v>
                </c:pt>
                <c:pt idx="666">
                  <c:v>22.537502289999988</c:v>
                </c:pt>
                <c:pt idx="667">
                  <c:v>22.545835490000005</c:v>
                </c:pt>
                <c:pt idx="668">
                  <c:v>22.662502289999985</c:v>
                </c:pt>
                <c:pt idx="669">
                  <c:v>22.670835490000016</c:v>
                </c:pt>
                <c:pt idx="670">
                  <c:v>22.679168700000016</c:v>
                </c:pt>
                <c:pt idx="671">
                  <c:v>22.687501910000005</c:v>
                </c:pt>
                <c:pt idx="672">
                  <c:v>22.787502289999985</c:v>
                </c:pt>
                <c:pt idx="673">
                  <c:v>22.795835490000005</c:v>
                </c:pt>
                <c:pt idx="674">
                  <c:v>22.804168700000016</c:v>
                </c:pt>
                <c:pt idx="675">
                  <c:v>22.812501910000005</c:v>
                </c:pt>
                <c:pt idx="676">
                  <c:v>22.929168700000005</c:v>
                </c:pt>
                <c:pt idx="677">
                  <c:v>22.937501910000005</c:v>
                </c:pt>
                <c:pt idx="678">
                  <c:v>22.945835110000001</c:v>
                </c:pt>
                <c:pt idx="679">
                  <c:v>22.954168320000008</c:v>
                </c:pt>
                <c:pt idx="680">
                  <c:v>23.062501910000002</c:v>
                </c:pt>
                <c:pt idx="681">
                  <c:v>23.070835110000008</c:v>
                </c:pt>
                <c:pt idx="682">
                  <c:v>23.079168320000008</c:v>
                </c:pt>
                <c:pt idx="683">
                  <c:v>23.087501529999994</c:v>
                </c:pt>
                <c:pt idx="684">
                  <c:v>23.204168320000008</c:v>
                </c:pt>
                <c:pt idx="685">
                  <c:v>23.212501529999994</c:v>
                </c:pt>
                <c:pt idx="686">
                  <c:v>23.22083473</c:v>
                </c:pt>
                <c:pt idx="687">
                  <c:v>23.22916794</c:v>
                </c:pt>
                <c:pt idx="688">
                  <c:v>23.329168320000008</c:v>
                </c:pt>
                <c:pt idx="689">
                  <c:v>23.337501530000001</c:v>
                </c:pt>
                <c:pt idx="690">
                  <c:v>23.34583473</c:v>
                </c:pt>
                <c:pt idx="691">
                  <c:v>23.354167940000007</c:v>
                </c:pt>
                <c:pt idx="692">
                  <c:v>23.47083473</c:v>
                </c:pt>
                <c:pt idx="693">
                  <c:v>23.47916794</c:v>
                </c:pt>
                <c:pt idx="694">
                  <c:v>23.487501139999992</c:v>
                </c:pt>
                <c:pt idx="695">
                  <c:v>23.49583625999999</c:v>
                </c:pt>
                <c:pt idx="696">
                  <c:v>23.604167940000007</c:v>
                </c:pt>
                <c:pt idx="697">
                  <c:v>23.612501139999999</c:v>
                </c:pt>
                <c:pt idx="698">
                  <c:v>23.620836260000001</c:v>
                </c:pt>
                <c:pt idx="699">
                  <c:v>23.629169460000007</c:v>
                </c:pt>
                <c:pt idx="700">
                  <c:v>23.74583625999999</c:v>
                </c:pt>
                <c:pt idx="701">
                  <c:v>23.754169460000007</c:v>
                </c:pt>
                <c:pt idx="702">
                  <c:v>23.762502669999986</c:v>
                </c:pt>
                <c:pt idx="703">
                  <c:v>23.77083588</c:v>
                </c:pt>
                <c:pt idx="704">
                  <c:v>23.870836260000001</c:v>
                </c:pt>
                <c:pt idx="705">
                  <c:v>23.879169460000007</c:v>
                </c:pt>
                <c:pt idx="706">
                  <c:v>23.887502669999993</c:v>
                </c:pt>
                <c:pt idx="707">
                  <c:v>23.89583588</c:v>
                </c:pt>
                <c:pt idx="708">
                  <c:v>24.012502669999993</c:v>
                </c:pt>
                <c:pt idx="709">
                  <c:v>24.02083588</c:v>
                </c:pt>
                <c:pt idx="710">
                  <c:v>24.029169079999992</c:v>
                </c:pt>
                <c:pt idx="711">
                  <c:v>24.037502289999988</c:v>
                </c:pt>
                <c:pt idx="712">
                  <c:v>24.14583588</c:v>
                </c:pt>
                <c:pt idx="713">
                  <c:v>24.154169079999999</c:v>
                </c:pt>
                <c:pt idx="714">
                  <c:v>24.162502289999985</c:v>
                </c:pt>
                <c:pt idx="715">
                  <c:v>24.170835490000016</c:v>
                </c:pt>
                <c:pt idx="716">
                  <c:v>24.287502289999985</c:v>
                </c:pt>
                <c:pt idx="717">
                  <c:v>24.295835490000005</c:v>
                </c:pt>
                <c:pt idx="718">
                  <c:v>24.304168700000016</c:v>
                </c:pt>
                <c:pt idx="719">
                  <c:v>24.312501910000005</c:v>
                </c:pt>
                <c:pt idx="720">
                  <c:v>24.420835490000005</c:v>
                </c:pt>
                <c:pt idx="721">
                  <c:v>24.429168700000005</c:v>
                </c:pt>
                <c:pt idx="722">
                  <c:v>24.437501910000005</c:v>
                </c:pt>
                <c:pt idx="723">
                  <c:v>24.445835110000001</c:v>
                </c:pt>
                <c:pt idx="724">
                  <c:v>24.554168700000016</c:v>
                </c:pt>
                <c:pt idx="725">
                  <c:v>24.562501910000002</c:v>
                </c:pt>
                <c:pt idx="726">
                  <c:v>24.570835110000008</c:v>
                </c:pt>
                <c:pt idx="727">
                  <c:v>24.579168320000008</c:v>
                </c:pt>
                <c:pt idx="728">
                  <c:v>24.687501910000005</c:v>
                </c:pt>
                <c:pt idx="729">
                  <c:v>24.695835110000008</c:v>
                </c:pt>
                <c:pt idx="730">
                  <c:v>24.704168320000008</c:v>
                </c:pt>
                <c:pt idx="731">
                  <c:v>24.712501529999994</c:v>
                </c:pt>
                <c:pt idx="732">
                  <c:v>24.829168320000008</c:v>
                </c:pt>
                <c:pt idx="733">
                  <c:v>24.837501530000001</c:v>
                </c:pt>
                <c:pt idx="734">
                  <c:v>24.84583473</c:v>
                </c:pt>
                <c:pt idx="735">
                  <c:v>24.854167940000007</c:v>
                </c:pt>
                <c:pt idx="736">
                  <c:v>24.962501529999987</c:v>
                </c:pt>
                <c:pt idx="737">
                  <c:v>24.97083473</c:v>
                </c:pt>
                <c:pt idx="738">
                  <c:v>24.97916794</c:v>
                </c:pt>
                <c:pt idx="739">
                  <c:v>24.987501139999992</c:v>
                </c:pt>
                <c:pt idx="740">
                  <c:v>25.09583473</c:v>
                </c:pt>
                <c:pt idx="741">
                  <c:v>25.104167940000007</c:v>
                </c:pt>
                <c:pt idx="742">
                  <c:v>25.112501139999999</c:v>
                </c:pt>
                <c:pt idx="743">
                  <c:v>25.120836260000001</c:v>
                </c:pt>
                <c:pt idx="744">
                  <c:v>25.22916794</c:v>
                </c:pt>
                <c:pt idx="745">
                  <c:v>25.237501139999999</c:v>
                </c:pt>
                <c:pt idx="746">
                  <c:v>25.24583625999999</c:v>
                </c:pt>
                <c:pt idx="747">
                  <c:v>25.254169460000007</c:v>
                </c:pt>
                <c:pt idx="748">
                  <c:v>25.370836260000001</c:v>
                </c:pt>
                <c:pt idx="749">
                  <c:v>25.379169460000007</c:v>
                </c:pt>
                <c:pt idx="750">
                  <c:v>25.387502669999993</c:v>
                </c:pt>
                <c:pt idx="751">
                  <c:v>25.39583588</c:v>
                </c:pt>
                <c:pt idx="752">
                  <c:v>25.504169460000007</c:v>
                </c:pt>
                <c:pt idx="753">
                  <c:v>25.512502669999993</c:v>
                </c:pt>
                <c:pt idx="754">
                  <c:v>25.52083588</c:v>
                </c:pt>
                <c:pt idx="755">
                  <c:v>25.529169079999992</c:v>
                </c:pt>
                <c:pt idx="756">
                  <c:v>25.64583588</c:v>
                </c:pt>
                <c:pt idx="757">
                  <c:v>25.654169079999999</c:v>
                </c:pt>
                <c:pt idx="758">
                  <c:v>25.662502289999985</c:v>
                </c:pt>
                <c:pt idx="759">
                  <c:v>25.670835490000016</c:v>
                </c:pt>
                <c:pt idx="760">
                  <c:v>25.77083588</c:v>
                </c:pt>
                <c:pt idx="761">
                  <c:v>25.779169079999992</c:v>
                </c:pt>
                <c:pt idx="762">
                  <c:v>25.787502289999985</c:v>
                </c:pt>
                <c:pt idx="763">
                  <c:v>25.795835490000005</c:v>
                </c:pt>
                <c:pt idx="764">
                  <c:v>25.912502289999985</c:v>
                </c:pt>
                <c:pt idx="765">
                  <c:v>25.920835490000005</c:v>
                </c:pt>
                <c:pt idx="766">
                  <c:v>25.929168700000005</c:v>
                </c:pt>
                <c:pt idx="767">
                  <c:v>25.937501910000005</c:v>
                </c:pt>
                <c:pt idx="768">
                  <c:v>26.045835490000005</c:v>
                </c:pt>
                <c:pt idx="769">
                  <c:v>26.054168700000016</c:v>
                </c:pt>
                <c:pt idx="770">
                  <c:v>26.062501910000002</c:v>
                </c:pt>
                <c:pt idx="771">
                  <c:v>26.070835110000008</c:v>
                </c:pt>
                <c:pt idx="772">
                  <c:v>26.179168700000016</c:v>
                </c:pt>
                <c:pt idx="773">
                  <c:v>26.187501910000005</c:v>
                </c:pt>
                <c:pt idx="774">
                  <c:v>26.195835110000008</c:v>
                </c:pt>
                <c:pt idx="775">
                  <c:v>26.204168320000008</c:v>
                </c:pt>
                <c:pt idx="776">
                  <c:v>26.312501910000005</c:v>
                </c:pt>
                <c:pt idx="777">
                  <c:v>26.320835110000008</c:v>
                </c:pt>
                <c:pt idx="778">
                  <c:v>26.329168320000008</c:v>
                </c:pt>
                <c:pt idx="779">
                  <c:v>26.337501530000001</c:v>
                </c:pt>
                <c:pt idx="780">
                  <c:v>26.454168320000008</c:v>
                </c:pt>
                <c:pt idx="781">
                  <c:v>26.462501529999987</c:v>
                </c:pt>
                <c:pt idx="782">
                  <c:v>26.47083473</c:v>
                </c:pt>
                <c:pt idx="783">
                  <c:v>26.47916794</c:v>
                </c:pt>
                <c:pt idx="784">
                  <c:v>26.587501529999994</c:v>
                </c:pt>
                <c:pt idx="785">
                  <c:v>26.59583473</c:v>
                </c:pt>
                <c:pt idx="786">
                  <c:v>26.604167940000007</c:v>
                </c:pt>
                <c:pt idx="787">
                  <c:v>26.612501139999999</c:v>
                </c:pt>
                <c:pt idx="788">
                  <c:v>26.72916794</c:v>
                </c:pt>
                <c:pt idx="789">
                  <c:v>26.737501139999999</c:v>
                </c:pt>
                <c:pt idx="790">
                  <c:v>26.74583625999999</c:v>
                </c:pt>
                <c:pt idx="791">
                  <c:v>26.754169460000007</c:v>
                </c:pt>
                <c:pt idx="792">
                  <c:v>26.854167940000007</c:v>
                </c:pt>
                <c:pt idx="793">
                  <c:v>26.862501139999992</c:v>
                </c:pt>
                <c:pt idx="794">
                  <c:v>26.870836260000001</c:v>
                </c:pt>
                <c:pt idx="795">
                  <c:v>26.879169460000007</c:v>
                </c:pt>
                <c:pt idx="796">
                  <c:v>26.99583625999999</c:v>
                </c:pt>
                <c:pt idx="797">
                  <c:v>27.004169460000007</c:v>
                </c:pt>
                <c:pt idx="798">
                  <c:v>27.012502669999993</c:v>
                </c:pt>
                <c:pt idx="799">
                  <c:v>27.02083588</c:v>
                </c:pt>
                <c:pt idx="800">
                  <c:v>27.129169460000007</c:v>
                </c:pt>
                <c:pt idx="801">
                  <c:v>27.13750267</c:v>
                </c:pt>
                <c:pt idx="802">
                  <c:v>27.14583588</c:v>
                </c:pt>
                <c:pt idx="803">
                  <c:v>27.154169079999999</c:v>
                </c:pt>
                <c:pt idx="804">
                  <c:v>27.27083588</c:v>
                </c:pt>
                <c:pt idx="805">
                  <c:v>27.279169079999992</c:v>
                </c:pt>
                <c:pt idx="806">
                  <c:v>27.287502289999985</c:v>
                </c:pt>
                <c:pt idx="807">
                  <c:v>27.295835490000005</c:v>
                </c:pt>
                <c:pt idx="808">
                  <c:v>27.39583588</c:v>
                </c:pt>
                <c:pt idx="809">
                  <c:v>27.404169079999992</c:v>
                </c:pt>
                <c:pt idx="810">
                  <c:v>27.412502289999985</c:v>
                </c:pt>
                <c:pt idx="811">
                  <c:v>27.420835490000005</c:v>
                </c:pt>
                <c:pt idx="812">
                  <c:v>27.537502289999988</c:v>
                </c:pt>
                <c:pt idx="813">
                  <c:v>27.545835490000005</c:v>
                </c:pt>
                <c:pt idx="814">
                  <c:v>27.554168700000016</c:v>
                </c:pt>
                <c:pt idx="815">
                  <c:v>27.562501910000002</c:v>
                </c:pt>
                <c:pt idx="816">
                  <c:v>27.670835490000016</c:v>
                </c:pt>
                <c:pt idx="817">
                  <c:v>27.679168700000016</c:v>
                </c:pt>
                <c:pt idx="818">
                  <c:v>27.687501910000005</c:v>
                </c:pt>
                <c:pt idx="819">
                  <c:v>27.695835110000008</c:v>
                </c:pt>
                <c:pt idx="820">
                  <c:v>27.812501910000005</c:v>
                </c:pt>
                <c:pt idx="821">
                  <c:v>27.820835110000008</c:v>
                </c:pt>
                <c:pt idx="822">
                  <c:v>27.829168320000008</c:v>
                </c:pt>
                <c:pt idx="823">
                  <c:v>27.837501530000001</c:v>
                </c:pt>
                <c:pt idx="824">
                  <c:v>27.945835110000001</c:v>
                </c:pt>
                <c:pt idx="825">
                  <c:v>27.954168320000008</c:v>
                </c:pt>
                <c:pt idx="826">
                  <c:v>27.962501529999987</c:v>
                </c:pt>
                <c:pt idx="827">
                  <c:v>27.97083473</c:v>
                </c:pt>
                <c:pt idx="828">
                  <c:v>28.079168320000008</c:v>
                </c:pt>
                <c:pt idx="829">
                  <c:v>28.087501529999994</c:v>
                </c:pt>
                <c:pt idx="830">
                  <c:v>28.09583473</c:v>
                </c:pt>
                <c:pt idx="831">
                  <c:v>28.104167940000007</c:v>
                </c:pt>
                <c:pt idx="832">
                  <c:v>28.212501529999994</c:v>
                </c:pt>
                <c:pt idx="833">
                  <c:v>28.22083473</c:v>
                </c:pt>
                <c:pt idx="834">
                  <c:v>28.22916794</c:v>
                </c:pt>
                <c:pt idx="835">
                  <c:v>28.237501139999999</c:v>
                </c:pt>
                <c:pt idx="836">
                  <c:v>28.354167940000007</c:v>
                </c:pt>
                <c:pt idx="837">
                  <c:v>28.362501139999992</c:v>
                </c:pt>
                <c:pt idx="838">
                  <c:v>28.370836260000001</c:v>
                </c:pt>
                <c:pt idx="839">
                  <c:v>28.379169460000007</c:v>
                </c:pt>
                <c:pt idx="840">
                  <c:v>28.487501139999992</c:v>
                </c:pt>
                <c:pt idx="841">
                  <c:v>28.49583625999999</c:v>
                </c:pt>
                <c:pt idx="842">
                  <c:v>28.504169460000007</c:v>
                </c:pt>
                <c:pt idx="843">
                  <c:v>28.512502669999993</c:v>
                </c:pt>
                <c:pt idx="844">
                  <c:v>28.620836260000001</c:v>
                </c:pt>
                <c:pt idx="845">
                  <c:v>28.629169460000007</c:v>
                </c:pt>
                <c:pt idx="846">
                  <c:v>28.63750267</c:v>
                </c:pt>
                <c:pt idx="847">
                  <c:v>28.64583588</c:v>
                </c:pt>
                <c:pt idx="848">
                  <c:v>28.754169460000007</c:v>
                </c:pt>
                <c:pt idx="849">
                  <c:v>28.762502669999986</c:v>
                </c:pt>
                <c:pt idx="850">
                  <c:v>28.77083588</c:v>
                </c:pt>
                <c:pt idx="851">
                  <c:v>28.779169079999992</c:v>
                </c:pt>
                <c:pt idx="852">
                  <c:v>28.89583588</c:v>
                </c:pt>
                <c:pt idx="853">
                  <c:v>28.904169079999992</c:v>
                </c:pt>
                <c:pt idx="854">
                  <c:v>28.912502289999985</c:v>
                </c:pt>
                <c:pt idx="855">
                  <c:v>28.920835490000005</c:v>
                </c:pt>
                <c:pt idx="856">
                  <c:v>29.029169079999992</c:v>
                </c:pt>
                <c:pt idx="857">
                  <c:v>29.037502289999988</c:v>
                </c:pt>
                <c:pt idx="858">
                  <c:v>29.045835490000005</c:v>
                </c:pt>
                <c:pt idx="859">
                  <c:v>29.054168700000016</c:v>
                </c:pt>
                <c:pt idx="860">
                  <c:v>29.162502289999985</c:v>
                </c:pt>
                <c:pt idx="861">
                  <c:v>29.170835490000016</c:v>
                </c:pt>
                <c:pt idx="862">
                  <c:v>29.179168700000016</c:v>
                </c:pt>
                <c:pt idx="863">
                  <c:v>29.187501910000005</c:v>
                </c:pt>
                <c:pt idx="864">
                  <c:v>29.295835490000005</c:v>
                </c:pt>
                <c:pt idx="865">
                  <c:v>29.304168700000016</c:v>
                </c:pt>
                <c:pt idx="866">
                  <c:v>29.312501910000005</c:v>
                </c:pt>
                <c:pt idx="867">
                  <c:v>29.320835110000008</c:v>
                </c:pt>
                <c:pt idx="868">
                  <c:v>29.429168700000005</c:v>
                </c:pt>
                <c:pt idx="869">
                  <c:v>29.437501910000005</c:v>
                </c:pt>
                <c:pt idx="870">
                  <c:v>29.445835110000001</c:v>
                </c:pt>
                <c:pt idx="871">
                  <c:v>29.454168320000008</c:v>
                </c:pt>
                <c:pt idx="872">
                  <c:v>29.570835110000008</c:v>
                </c:pt>
                <c:pt idx="873">
                  <c:v>29.579168320000008</c:v>
                </c:pt>
                <c:pt idx="874">
                  <c:v>29.587501529999994</c:v>
                </c:pt>
                <c:pt idx="875">
                  <c:v>29.59583473</c:v>
                </c:pt>
                <c:pt idx="876">
                  <c:v>29.704168320000008</c:v>
                </c:pt>
                <c:pt idx="877">
                  <c:v>29.712501529999994</c:v>
                </c:pt>
                <c:pt idx="878">
                  <c:v>29.72083473</c:v>
                </c:pt>
                <c:pt idx="879">
                  <c:v>29.72916794</c:v>
                </c:pt>
                <c:pt idx="880">
                  <c:v>29.84583473</c:v>
                </c:pt>
                <c:pt idx="881">
                  <c:v>29.854167940000007</c:v>
                </c:pt>
                <c:pt idx="882">
                  <c:v>29.862501139999992</c:v>
                </c:pt>
                <c:pt idx="883">
                  <c:v>29.870836260000001</c:v>
                </c:pt>
                <c:pt idx="884">
                  <c:v>29.97083473</c:v>
                </c:pt>
                <c:pt idx="885">
                  <c:v>29.97916794</c:v>
                </c:pt>
                <c:pt idx="886">
                  <c:v>29.987501139999992</c:v>
                </c:pt>
                <c:pt idx="887">
                  <c:v>29.99583625999999</c:v>
                </c:pt>
                <c:pt idx="888">
                  <c:v>30.112501139999999</c:v>
                </c:pt>
                <c:pt idx="889">
                  <c:v>30.120836260000001</c:v>
                </c:pt>
                <c:pt idx="890">
                  <c:v>30.129169460000007</c:v>
                </c:pt>
                <c:pt idx="891">
                  <c:v>30.13750267</c:v>
                </c:pt>
                <c:pt idx="892">
                  <c:v>30.24583625999999</c:v>
                </c:pt>
                <c:pt idx="893">
                  <c:v>30.254169460000007</c:v>
                </c:pt>
                <c:pt idx="894">
                  <c:v>30.262502669999986</c:v>
                </c:pt>
                <c:pt idx="895">
                  <c:v>30.27083588</c:v>
                </c:pt>
                <c:pt idx="896">
                  <c:v>30.387502669999993</c:v>
                </c:pt>
                <c:pt idx="897">
                  <c:v>30.39583588</c:v>
                </c:pt>
                <c:pt idx="898">
                  <c:v>30.404169079999992</c:v>
                </c:pt>
                <c:pt idx="899">
                  <c:v>30.412502289999985</c:v>
                </c:pt>
                <c:pt idx="900">
                  <c:v>30.512502669999993</c:v>
                </c:pt>
                <c:pt idx="901">
                  <c:v>30.52083588</c:v>
                </c:pt>
                <c:pt idx="902">
                  <c:v>30.529169079999992</c:v>
                </c:pt>
                <c:pt idx="903">
                  <c:v>30.537502289999988</c:v>
                </c:pt>
                <c:pt idx="904">
                  <c:v>30.654169079999999</c:v>
                </c:pt>
                <c:pt idx="905">
                  <c:v>30.662502289999985</c:v>
                </c:pt>
                <c:pt idx="906">
                  <c:v>30.670835490000016</c:v>
                </c:pt>
                <c:pt idx="907">
                  <c:v>30.679168700000016</c:v>
                </c:pt>
                <c:pt idx="908">
                  <c:v>30.787502289999985</c:v>
                </c:pt>
                <c:pt idx="909">
                  <c:v>30.795835490000005</c:v>
                </c:pt>
                <c:pt idx="910">
                  <c:v>30.804168700000016</c:v>
                </c:pt>
                <c:pt idx="911">
                  <c:v>30.812501910000005</c:v>
                </c:pt>
                <c:pt idx="912">
                  <c:v>30.920835490000005</c:v>
                </c:pt>
                <c:pt idx="913">
                  <c:v>30.929168700000005</c:v>
                </c:pt>
                <c:pt idx="914">
                  <c:v>30.937501910000005</c:v>
                </c:pt>
                <c:pt idx="915">
                  <c:v>30.945835110000001</c:v>
                </c:pt>
                <c:pt idx="916">
                  <c:v>31.054168700000016</c:v>
                </c:pt>
                <c:pt idx="917">
                  <c:v>31.062501910000002</c:v>
                </c:pt>
                <c:pt idx="918">
                  <c:v>31.070835110000008</c:v>
                </c:pt>
                <c:pt idx="919">
                  <c:v>31.079168320000008</c:v>
                </c:pt>
                <c:pt idx="920">
                  <c:v>31.195835110000008</c:v>
                </c:pt>
                <c:pt idx="921">
                  <c:v>31.204168320000008</c:v>
                </c:pt>
                <c:pt idx="922">
                  <c:v>31.212501529999994</c:v>
                </c:pt>
                <c:pt idx="923">
                  <c:v>31.22083473</c:v>
                </c:pt>
                <c:pt idx="924">
                  <c:v>31.329168320000008</c:v>
                </c:pt>
                <c:pt idx="925">
                  <c:v>31.337501530000001</c:v>
                </c:pt>
                <c:pt idx="926">
                  <c:v>31.34583473</c:v>
                </c:pt>
                <c:pt idx="927">
                  <c:v>31.354167940000007</c:v>
                </c:pt>
                <c:pt idx="928">
                  <c:v>31.47083473</c:v>
                </c:pt>
                <c:pt idx="929">
                  <c:v>31.47916794</c:v>
                </c:pt>
                <c:pt idx="930">
                  <c:v>31.487501139999992</c:v>
                </c:pt>
                <c:pt idx="931">
                  <c:v>31.49583625999999</c:v>
                </c:pt>
                <c:pt idx="932">
                  <c:v>31.604167940000007</c:v>
                </c:pt>
                <c:pt idx="933">
                  <c:v>31.612501139999999</c:v>
                </c:pt>
                <c:pt idx="934">
                  <c:v>31.620836260000001</c:v>
                </c:pt>
                <c:pt idx="935">
                  <c:v>31.629169460000007</c:v>
                </c:pt>
                <c:pt idx="936">
                  <c:v>31.737501139999999</c:v>
                </c:pt>
                <c:pt idx="937">
                  <c:v>31.74583625999999</c:v>
                </c:pt>
                <c:pt idx="938">
                  <c:v>31.754169460000007</c:v>
                </c:pt>
                <c:pt idx="939">
                  <c:v>31.762502669999986</c:v>
                </c:pt>
                <c:pt idx="940">
                  <c:v>31.870836260000001</c:v>
                </c:pt>
                <c:pt idx="941">
                  <c:v>31.879169460000007</c:v>
                </c:pt>
                <c:pt idx="942">
                  <c:v>31.887502669999993</c:v>
                </c:pt>
                <c:pt idx="943">
                  <c:v>31.89583588</c:v>
                </c:pt>
                <c:pt idx="944">
                  <c:v>32.012500760000002</c:v>
                </c:pt>
                <c:pt idx="945">
                  <c:v>32.020835880000014</c:v>
                </c:pt>
                <c:pt idx="946">
                  <c:v>32.029167180000002</c:v>
                </c:pt>
                <c:pt idx="947">
                  <c:v>32.037502290000013</c:v>
                </c:pt>
                <c:pt idx="948">
                  <c:v>32.145835880000014</c:v>
                </c:pt>
                <c:pt idx="949">
                  <c:v>32.154167179999995</c:v>
                </c:pt>
                <c:pt idx="950">
                  <c:v>32.16250229000002</c:v>
                </c:pt>
                <c:pt idx="951">
                  <c:v>32.170833590000001</c:v>
                </c:pt>
                <c:pt idx="952">
                  <c:v>32.279167180000002</c:v>
                </c:pt>
                <c:pt idx="953">
                  <c:v>32.287502290000013</c:v>
                </c:pt>
                <c:pt idx="954">
                  <c:v>32.295833590000015</c:v>
                </c:pt>
                <c:pt idx="955">
                  <c:v>32.304168699999998</c:v>
                </c:pt>
                <c:pt idx="956">
                  <c:v>32.412502290000013</c:v>
                </c:pt>
                <c:pt idx="957">
                  <c:v>32.420833590000001</c:v>
                </c:pt>
                <c:pt idx="958">
                  <c:v>32.429168700000012</c:v>
                </c:pt>
                <c:pt idx="959">
                  <c:v>32.437503810000003</c:v>
                </c:pt>
                <c:pt idx="960">
                  <c:v>32.554168699999998</c:v>
                </c:pt>
                <c:pt idx="961">
                  <c:v>32.562503810000017</c:v>
                </c:pt>
                <c:pt idx="962">
                  <c:v>32.570835110000012</c:v>
                </c:pt>
                <c:pt idx="963">
                  <c:v>32.579170230000017</c:v>
                </c:pt>
                <c:pt idx="964">
                  <c:v>32.687503810000003</c:v>
                </c:pt>
                <c:pt idx="965">
                  <c:v>32.695835110000019</c:v>
                </c:pt>
                <c:pt idx="966">
                  <c:v>32.704170230000017</c:v>
                </c:pt>
                <c:pt idx="967">
                  <c:v>32.712501530000011</c:v>
                </c:pt>
                <c:pt idx="968">
                  <c:v>32.820835110000012</c:v>
                </c:pt>
                <c:pt idx="969">
                  <c:v>32.829170230000017</c:v>
                </c:pt>
                <c:pt idx="970">
                  <c:v>32.837501529999997</c:v>
                </c:pt>
                <c:pt idx="971">
                  <c:v>32.845836640000002</c:v>
                </c:pt>
                <c:pt idx="972">
                  <c:v>32.954170230000003</c:v>
                </c:pt>
                <c:pt idx="973">
                  <c:v>32.962501530000011</c:v>
                </c:pt>
                <c:pt idx="974">
                  <c:v>32.970836640000002</c:v>
                </c:pt>
                <c:pt idx="975">
                  <c:v>32.979167940000011</c:v>
                </c:pt>
                <c:pt idx="976">
                  <c:v>33.095836640000016</c:v>
                </c:pt>
                <c:pt idx="977">
                  <c:v>33.104167940000011</c:v>
                </c:pt>
                <c:pt idx="978">
                  <c:v>33.112503050000001</c:v>
                </c:pt>
                <c:pt idx="979">
                  <c:v>33.120834350000003</c:v>
                </c:pt>
                <c:pt idx="980">
                  <c:v>33.229167940000025</c:v>
                </c:pt>
                <c:pt idx="981">
                  <c:v>33.237503050000001</c:v>
                </c:pt>
                <c:pt idx="982">
                  <c:v>33.245834350000003</c:v>
                </c:pt>
                <c:pt idx="983">
                  <c:v>33.254169459999986</c:v>
                </c:pt>
                <c:pt idx="984">
                  <c:v>33.370834350000003</c:v>
                </c:pt>
                <c:pt idx="985">
                  <c:v>33.379169459999986</c:v>
                </c:pt>
                <c:pt idx="986">
                  <c:v>33.387500759999995</c:v>
                </c:pt>
                <c:pt idx="987">
                  <c:v>33.395835880000014</c:v>
                </c:pt>
                <c:pt idx="988">
                  <c:v>33.495834350000003</c:v>
                </c:pt>
                <c:pt idx="989">
                  <c:v>33.504169459999986</c:v>
                </c:pt>
                <c:pt idx="990">
                  <c:v>33.512500760000002</c:v>
                </c:pt>
                <c:pt idx="991">
                  <c:v>33.520835880000014</c:v>
                </c:pt>
                <c:pt idx="992">
                  <c:v>33.62916946</c:v>
                </c:pt>
                <c:pt idx="993">
                  <c:v>33.637500760000002</c:v>
                </c:pt>
                <c:pt idx="994">
                  <c:v>33.645835880000014</c:v>
                </c:pt>
                <c:pt idx="995">
                  <c:v>33.654167179999995</c:v>
                </c:pt>
                <c:pt idx="996">
                  <c:v>33.770835880000014</c:v>
                </c:pt>
                <c:pt idx="997">
                  <c:v>33.779167180000002</c:v>
                </c:pt>
                <c:pt idx="998">
                  <c:v>33.787502290000013</c:v>
                </c:pt>
                <c:pt idx="999">
                  <c:v>33.795833590000015</c:v>
                </c:pt>
                <c:pt idx="1000">
                  <c:v>33.904167179999995</c:v>
                </c:pt>
                <c:pt idx="1001">
                  <c:v>33.912502290000013</c:v>
                </c:pt>
                <c:pt idx="1002">
                  <c:v>33.920833590000001</c:v>
                </c:pt>
                <c:pt idx="1003">
                  <c:v>33.929168700000012</c:v>
                </c:pt>
                <c:pt idx="1004">
                  <c:v>34.045833590000001</c:v>
                </c:pt>
                <c:pt idx="1005">
                  <c:v>34.054168699999998</c:v>
                </c:pt>
                <c:pt idx="1006">
                  <c:v>34.062503810000017</c:v>
                </c:pt>
                <c:pt idx="1007">
                  <c:v>34.070835110000012</c:v>
                </c:pt>
                <c:pt idx="1008">
                  <c:v>34.179164890000003</c:v>
                </c:pt>
                <c:pt idx="1009">
                  <c:v>34.1875</c:v>
                </c:pt>
                <c:pt idx="1010">
                  <c:v>34.195835110000019</c:v>
                </c:pt>
                <c:pt idx="1011">
                  <c:v>34.204166409999999</c:v>
                </c:pt>
                <c:pt idx="1012">
                  <c:v>34.329166409999999</c:v>
                </c:pt>
                <c:pt idx="1013">
                  <c:v>34.337501529999997</c:v>
                </c:pt>
                <c:pt idx="1014">
                  <c:v>34.345832820000012</c:v>
                </c:pt>
                <c:pt idx="1015">
                  <c:v>34.354167940000004</c:v>
                </c:pt>
                <c:pt idx="1016">
                  <c:v>34.462501530000011</c:v>
                </c:pt>
                <c:pt idx="1017">
                  <c:v>34.470832820000012</c:v>
                </c:pt>
                <c:pt idx="1018">
                  <c:v>34.479167940000011</c:v>
                </c:pt>
                <c:pt idx="1019">
                  <c:v>34.487499239999998</c:v>
                </c:pt>
                <c:pt idx="1020">
                  <c:v>34.604167940000011</c:v>
                </c:pt>
                <c:pt idx="1021">
                  <c:v>34.612499240000012</c:v>
                </c:pt>
                <c:pt idx="1022">
                  <c:v>34.620834350000003</c:v>
                </c:pt>
                <c:pt idx="1023">
                  <c:v>34.629165650000012</c:v>
                </c:pt>
                <c:pt idx="1024">
                  <c:v>34.737499240000012</c:v>
                </c:pt>
                <c:pt idx="1025">
                  <c:v>34.745834350000003</c:v>
                </c:pt>
                <c:pt idx="1026">
                  <c:v>34.754165650000004</c:v>
                </c:pt>
                <c:pt idx="1027">
                  <c:v>34.762500760000016</c:v>
                </c:pt>
                <c:pt idx="1028">
                  <c:v>34.870834350000003</c:v>
                </c:pt>
                <c:pt idx="1029">
                  <c:v>34.879165650000004</c:v>
                </c:pt>
                <c:pt idx="1030">
                  <c:v>34.887500759999995</c:v>
                </c:pt>
                <c:pt idx="1031">
                  <c:v>34.895832060000011</c:v>
                </c:pt>
                <c:pt idx="1032">
                  <c:v>35.004165650000004</c:v>
                </c:pt>
                <c:pt idx="1033">
                  <c:v>35.012500760000002</c:v>
                </c:pt>
                <c:pt idx="1034">
                  <c:v>35.020832060000011</c:v>
                </c:pt>
                <c:pt idx="1035">
                  <c:v>35.029167180000002</c:v>
                </c:pt>
                <c:pt idx="1036">
                  <c:v>35.145832060000011</c:v>
                </c:pt>
                <c:pt idx="1037">
                  <c:v>35.154167179999995</c:v>
                </c:pt>
                <c:pt idx="1038">
                  <c:v>35.162498470000003</c:v>
                </c:pt>
                <c:pt idx="1039">
                  <c:v>35.170833590000001</c:v>
                </c:pt>
                <c:pt idx="1040">
                  <c:v>35.279167180000002</c:v>
                </c:pt>
                <c:pt idx="1041">
                  <c:v>35.287498469999996</c:v>
                </c:pt>
                <c:pt idx="1042">
                  <c:v>35.295833590000015</c:v>
                </c:pt>
                <c:pt idx="1043">
                  <c:v>35.304164889999996</c:v>
                </c:pt>
                <c:pt idx="1044">
                  <c:v>35.420833590000001</c:v>
                </c:pt>
                <c:pt idx="1045">
                  <c:v>35.429164890000003</c:v>
                </c:pt>
                <c:pt idx="1046">
                  <c:v>35.4375</c:v>
                </c:pt>
                <c:pt idx="1047">
                  <c:v>35.445835110000012</c:v>
                </c:pt>
                <c:pt idx="1048">
                  <c:v>35.545833590000001</c:v>
                </c:pt>
                <c:pt idx="1049">
                  <c:v>35.554164889999996</c:v>
                </c:pt>
                <c:pt idx="1050">
                  <c:v>35.562500000000014</c:v>
                </c:pt>
                <c:pt idx="1051">
                  <c:v>35.570835110000012</c:v>
                </c:pt>
                <c:pt idx="1052">
                  <c:v>35.6875</c:v>
                </c:pt>
                <c:pt idx="1053">
                  <c:v>35.695835110000019</c:v>
                </c:pt>
                <c:pt idx="1054">
                  <c:v>35.704166409999999</c:v>
                </c:pt>
                <c:pt idx="1055">
                  <c:v>35.712501530000011</c:v>
                </c:pt>
                <c:pt idx="1056">
                  <c:v>35.820835110000012</c:v>
                </c:pt>
                <c:pt idx="1057">
                  <c:v>35.829166409999999</c:v>
                </c:pt>
                <c:pt idx="1058">
                  <c:v>35.837501529999997</c:v>
                </c:pt>
                <c:pt idx="1059">
                  <c:v>35.845832820000012</c:v>
                </c:pt>
                <c:pt idx="1060">
                  <c:v>35.954166409999985</c:v>
                </c:pt>
                <c:pt idx="1061">
                  <c:v>35.962501530000011</c:v>
                </c:pt>
                <c:pt idx="1062">
                  <c:v>35.970832820000012</c:v>
                </c:pt>
                <c:pt idx="1063">
                  <c:v>35.979167940000011</c:v>
                </c:pt>
                <c:pt idx="1064">
                  <c:v>36.087501529999997</c:v>
                </c:pt>
                <c:pt idx="1065">
                  <c:v>36.09583282000002</c:v>
                </c:pt>
                <c:pt idx="1066">
                  <c:v>36.104167940000011</c:v>
                </c:pt>
                <c:pt idx="1067">
                  <c:v>36.112499240000012</c:v>
                </c:pt>
                <c:pt idx="1068">
                  <c:v>36.229167940000025</c:v>
                </c:pt>
                <c:pt idx="1069">
                  <c:v>36.237499240000012</c:v>
                </c:pt>
                <c:pt idx="1070">
                  <c:v>36.245834350000003</c:v>
                </c:pt>
                <c:pt idx="1071">
                  <c:v>36.254165650000004</c:v>
                </c:pt>
                <c:pt idx="1072">
                  <c:v>36.362499240000012</c:v>
                </c:pt>
                <c:pt idx="1073">
                  <c:v>36.370834350000003</c:v>
                </c:pt>
                <c:pt idx="1074">
                  <c:v>36.379165650000004</c:v>
                </c:pt>
                <c:pt idx="1075">
                  <c:v>36.387500759999995</c:v>
                </c:pt>
                <c:pt idx="1076">
                  <c:v>36.504165650000004</c:v>
                </c:pt>
                <c:pt idx="1077">
                  <c:v>36.512500760000002</c:v>
                </c:pt>
                <c:pt idx="1078">
                  <c:v>36.520832060000011</c:v>
                </c:pt>
                <c:pt idx="1079">
                  <c:v>36.529167180000002</c:v>
                </c:pt>
                <c:pt idx="1080">
                  <c:v>36.629165650000012</c:v>
                </c:pt>
                <c:pt idx="1081">
                  <c:v>36.637500760000002</c:v>
                </c:pt>
                <c:pt idx="1082">
                  <c:v>36.645832060000011</c:v>
                </c:pt>
                <c:pt idx="1083">
                  <c:v>36.654167179999995</c:v>
                </c:pt>
                <c:pt idx="1084">
                  <c:v>36.770832060000011</c:v>
                </c:pt>
                <c:pt idx="1085">
                  <c:v>36.779167180000002</c:v>
                </c:pt>
                <c:pt idx="1086">
                  <c:v>36.787498469999996</c:v>
                </c:pt>
                <c:pt idx="1087">
                  <c:v>36.795833590000015</c:v>
                </c:pt>
                <c:pt idx="1088">
                  <c:v>36.904167179999995</c:v>
                </c:pt>
                <c:pt idx="1089">
                  <c:v>36.912498469999996</c:v>
                </c:pt>
                <c:pt idx="1090">
                  <c:v>36.920833590000001</c:v>
                </c:pt>
                <c:pt idx="1091">
                  <c:v>36.929164890000003</c:v>
                </c:pt>
                <c:pt idx="1092">
                  <c:v>37.045833590000001</c:v>
                </c:pt>
                <c:pt idx="1093">
                  <c:v>37.054164889999996</c:v>
                </c:pt>
                <c:pt idx="1094">
                  <c:v>37.062500000000014</c:v>
                </c:pt>
                <c:pt idx="1095">
                  <c:v>37.070835110000012</c:v>
                </c:pt>
                <c:pt idx="1096">
                  <c:v>37.179164890000003</c:v>
                </c:pt>
                <c:pt idx="1097">
                  <c:v>37.1875</c:v>
                </c:pt>
                <c:pt idx="1098">
                  <c:v>37.195835110000019</c:v>
                </c:pt>
                <c:pt idx="1099">
                  <c:v>37.204166409999999</c:v>
                </c:pt>
                <c:pt idx="1100">
                  <c:v>37.3125</c:v>
                </c:pt>
                <c:pt idx="1101">
                  <c:v>37.320835110000012</c:v>
                </c:pt>
                <c:pt idx="1102">
                  <c:v>37.329166409999999</c:v>
                </c:pt>
                <c:pt idx="1103">
                  <c:v>37.337501529999997</c:v>
                </c:pt>
                <c:pt idx="1104">
                  <c:v>37.445835110000012</c:v>
                </c:pt>
                <c:pt idx="1105">
                  <c:v>37.454166409999985</c:v>
                </c:pt>
                <c:pt idx="1106">
                  <c:v>37.462501530000011</c:v>
                </c:pt>
                <c:pt idx="1107">
                  <c:v>37.470832820000012</c:v>
                </c:pt>
                <c:pt idx="1108">
                  <c:v>37.587501529999997</c:v>
                </c:pt>
                <c:pt idx="1109">
                  <c:v>37.59583282000002</c:v>
                </c:pt>
                <c:pt idx="1110">
                  <c:v>37.604167940000011</c:v>
                </c:pt>
                <c:pt idx="1111">
                  <c:v>37.612499240000012</c:v>
                </c:pt>
                <c:pt idx="1112">
                  <c:v>37.72083282000002</c:v>
                </c:pt>
                <c:pt idx="1113">
                  <c:v>37.729167940000025</c:v>
                </c:pt>
                <c:pt idx="1114">
                  <c:v>37.737499240000012</c:v>
                </c:pt>
                <c:pt idx="1115">
                  <c:v>37.745834350000003</c:v>
                </c:pt>
                <c:pt idx="1116">
                  <c:v>37.854167940000004</c:v>
                </c:pt>
                <c:pt idx="1117">
                  <c:v>37.862499240000012</c:v>
                </c:pt>
                <c:pt idx="1118">
                  <c:v>37.870834350000003</c:v>
                </c:pt>
                <c:pt idx="1119">
                  <c:v>37.879165650000004</c:v>
                </c:pt>
                <c:pt idx="1120">
                  <c:v>37.987499239999998</c:v>
                </c:pt>
                <c:pt idx="1121">
                  <c:v>37.995834350000003</c:v>
                </c:pt>
                <c:pt idx="1122">
                  <c:v>38.004165650000004</c:v>
                </c:pt>
                <c:pt idx="1123">
                  <c:v>38.012500760000002</c:v>
                </c:pt>
                <c:pt idx="1124">
                  <c:v>38.129165650000012</c:v>
                </c:pt>
                <c:pt idx="1125">
                  <c:v>38.137500760000002</c:v>
                </c:pt>
                <c:pt idx="1126">
                  <c:v>38.145832060000011</c:v>
                </c:pt>
                <c:pt idx="1127">
                  <c:v>38.154167179999995</c:v>
                </c:pt>
                <c:pt idx="1128">
                  <c:v>38.262500760000016</c:v>
                </c:pt>
                <c:pt idx="1129">
                  <c:v>38.270832060000011</c:v>
                </c:pt>
                <c:pt idx="1130">
                  <c:v>38.279167180000002</c:v>
                </c:pt>
                <c:pt idx="1131">
                  <c:v>38.287498469999996</c:v>
                </c:pt>
                <c:pt idx="1132">
                  <c:v>38.404167179999995</c:v>
                </c:pt>
                <c:pt idx="1133">
                  <c:v>38.412498469999996</c:v>
                </c:pt>
                <c:pt idx="1134">
                  <c:v>38.420833590000001</c:v>
                </c:pt>
                <c:pt idx="1135">
                  <c:v>38.429164890000003</c:v>
                </c:pt>
                <c:pt idx="1136">
                  <c:v>38.529167180000002</c:v>
                </c:pt>
                <c:pt idx="1137">
                  <c:v>38.537498469999996</c:v>
                </c:pt>
                <c:pt idx="1138">
                  <c:v>38.545833590000001</c:v>
                </c:pt>
                <c:pt idx="1139">
                  <c:v>38.554164889999996</c:v>
                </c:pt>
                <c:pt idx="1140">
                  <c:v>38.670833590000001</c:v>
                </c:pt>
                <c:pt idx="1141">
                  <c:v>38.679164890000003</c:v>
                </c:pt>
                <c:pt idx="1142">
                  <c:v>38.6875</c:v>
                </c:pt>
                <c:pt idx="1143">
                  <c:v>38.695835110000019</c:v>
                </c:pt>
                <c:pt idx="1144">
                  <c:v>38.804164889999996</c:v>
                </c:pt>
                <c:pt idx="1145">
                  <c:v>38.8125</c:v>
                </c:pt>
                <c:pt idx="1146">
                  <c:v>38.820835110000012</c:v>
                </c:pt>
                <c:pt idx="1147">
                  <c:v>38.829166409999999</c:v>
                </c:pt>
                <c:pt idx="1148">
                  <c:v>38.9375</c:v>
                </c:pt>
                <c:pt idx="1149">
                  <c:v>38.945835110000012</c:v>
                </c:pt>
                <c:pt idx="1150">
                  <c:v>38.954166409999985</c:v>
                </c:pt>
                <c:pt idx="1151">
                  <c:v>38.962501530000011</c:v>
                </c:pt>
                <c:pt idx="1152">
                  <c:v>39.079170230000017</c:v>
                </c:pt>
                <c:pt idx="1153">
                  <c:v>39.087505340000014</c:v>
                </c:pt>
                <c:pt idx="1154">
                  <c:v>39.095836640000016</c:v>
                </c:pt>
                <c:pt idx="1155">
                  <c:v>39.104171750000006</c:v>
                </c:pt>
                <c:pt idx="1156">
                  <c:v>39.204170230000017</c:v>
                </c:pt>
                <c:pt idx="1157">
                  <c:v>39.212505340000028</c:v>
                </c:pt>
                <c:pt idx="1158">
                  <c:v>39.220836640000016</c:v>
                </c:pt>
                <c:pt idx="1159">
                  <c:v>39.229171750000013</c:v>
                </c:pt>
                <c:pt idx="1160">
                  <c:v>39.345836640000002</c:v>
                </c:pt>
                <c:pt idx="1161">
                  <c:v>39.354171749999999</c:v>
                </c:pt>
                <c:pt idx="1162">
                  <c:v>39.362503050000001</c:v>
                </c:pt>
                <c:pt idx="1163">
                  <c:v>39.370838169999999</c:v>
                </c:pt>
                <c:pt idx="1164">
                  <c:v>39.479171750000006</c:v>
                </c:pt>
                <c:pt idx="1165">
                  <c:v>39.487503050000001</c:v>
                </c:pt>
                <c:pt idx="1166">
                  <c:v>39.495838170000013</c:v>
                </c:pt>
                <c:pt idx="1167">
                  <c:v>39.504169459999986</c:v>
                </c:pt>
                <c:pt idx="1168">
                  <c:v>39.620838170000013</c:v>
                </c:pt>
                <c:pt idx="1169">
                  <c:v>39.62916946</c:v>
                </c:pt>
                <c:pt idx="1170">
                  <c:v>39.637504579999998</c:v>
                </c:pt>
                <c:pt idx="1171">
                  <c:v>39.645835880000014</c:v>
                </c:pt>
                <c:pt idx="1172">
                  <c:v>39.754169459999986</c:v>
                </c:pt>
                <c:pt idx="1173">
                  <c:v>39.762504580000012</c:v>
                </c:pt>
                <c:pt idx="1174">
                  <c:v>39.770835880000014</c:v>
                </c:pt>
                <c:pt idx="1175">
                  <c:v>39.779170990000019</c:v>
                </c:pt>
                <c:pt idx="1176">
                  <c:v>39.887504579999984</c:v>
                </c:pt>
                <c:pt idx="1177">
                  <c:v>39.895835880000014</c:v>
                </c:pt>
                <c:pt idx="1178">
                  <c:v>39.904170990000011</c:v>
                </c:pt>
                <c:pt idx="1179">
                  <c:v>39.912502290000013</c:v>
                </c:pt>
                <c:pt idx="1180">
                  <c:v>40.020835880000014</c:v>
                </c:pt>
                <c:pt idx="1181">
                  <c:v>40.029170990000019</c:v>
                </c:pt>
                <c:pt idx="1182">
                  <c:v>40.037502290000013</c:v>
                </c:pt>
                <c:pt idx="1183">
                  <c:v>40.045837400000003</c:v>
                </c:pt>
                <c:pt idx="1184">
                  <c:v>40.16250229000002</c:v>
                </c:pt>
                <c:pt idx="1185">
                  <c:v>40.170837400000003</c:v>
                </c:pt>
                <c:pt idx="1186">
                  <c:v>40.179172520000016</c:v>
                </c:pt>
                <c:pt idx="1187">
                  <c:v>40.187503810000003</c:v>
                </c:pt>
                <c:pt idx="1188">
                  <c:v>40.295837400000003</c:v>
                </c:pt>
                <c:pt idx="1189">
                  <c:v>40.304172520000002</c:v>
                </c:pt>
                <c:pt idx="1190">
                  <c:v>40.312503810000003</c:v>
                </c:pt>
                <c:pt idx="1191">
                  <c:v>40.320838930000015</c:v>
                </c:pt>
                <c:pt idx="1192">
                  <c:v>40.429172520000016</c:v>
                </c:pt>
                <c:pt idx="1193">
                  <c:v>40.437503810000003</c:v>
                </c:pt>
                <c:pt idx="1194">
                  <c:v>40.445838930000015</c:v>
                </c:pt>
                <c:pt idx="1195">
                  <c:v>40.454170230000003</c:v>
                </c:pt>
                <c:pt idx="1196">
                  <c:v>40.562503810000017</c:v>
                </c:pt>
                <c:pt idx="1197">
                  <c:v>40.570838930000015</c:v>
                </c:pt>
                <c:pt idx="1198">
                  <c:v>40.579170230000017</c:v>
                </c:pt>
                <c:pt idx="1199">
                  <c:v>40.587505340000014</c:v>
                </c:pt>
                <c:pt idx="1200">
                  <c:v>40.704170230000017</c:v>
                </c:pt>
                <c:pt idx="1201">
                  <c:v>40.712505340000028</c:v>
                </c:pt>
                <c:pt idx="1202">
                  <c:v>40.720836640000016</c:v>
                </c:pt>
                <c:pt idx="1203">
                  <c:v>40.729171750000013</c:v>
                </c:pt>
                <c:pt idx="1204">
                  <c:v>40.837505340000014</c:v>
                </c:pt>
                <c:pt idx="1205">
                  <c:v>40.845836640000002</c:v>
                </c:pt>
                <c:pt idx="1206">
                  <c:v>40.854171749999999</c:v>
                </c:pt>
                <c:pt idx="1207">
                  <c:v>40.862503050000001</c:v>
                </c:pt>
                <c:pt idx="1208">
                  <c:v>40.970836640000002</c:v>
                </c:pt>
                <c:pt idx="1209">
                  <c:v>40.979171750000006</c:v>
                </c:pt>
                <c:pt idx="1210">
                  <c:v>40.987503050000001</c:v>
                </c:pt>
                <c:pt idx="1211">
                  <c:v>40.995838170000013</c:v>
                </c:pt>
                <c:pt idx="1212">
                  <c:v>41.104171750000006</c:v>
                </c:pt>
                <c:pt idx="1213">
                  <c:v>41.112503050000001</c:v>
                </c:pt>
                <c:pt idx="1214">
                  <c:v>41.120838170000013</c:v>
                </c:pt>
                <c:pt idx="1215">
                  <c:v>41.12916946</c:v>
                </c:pt>
                <c:pt idx="1216">
                  <c:v>41.245838170000013</c:v>
                </c:pt>
                <c:pt idx="1217">
                  <c:v>41.254169459999986</c:v>
                </c:pt>
                <c:pt idx="1218">
                  <c:v>41.262504580000012</c:v>
                </c:pt>
                <c:pt idx="1219">
                  <c:v>41.270835880000014</c:v>
                </c:pt>
                <c:pt idx="1220">
                  <c:v>41.379169459999986</c:v>
                </c:pt>
                <c:pt idx="1221">
                  <c:v>41.387504579999984</c:v>
                </c:pt>
                <c:pt idx="1222">
                  <c:v>41.395835880000014</c:v>
                </c:pt>
                <c:pt idx="1223">
                  <c:v>41.404170990000011</c:v>
                </c:pt>
                <c:pt idx="1224">
                  <c:v>41.520835880000014</c:v>
                </c:pt>
                <c:pt idx="1225">
                  <c:v>41.529170990000019</c:v>
                </c:pt>
                <c:pt idx="1226">
                  <c:v>41.537502290000013</c:v>
                </c:pt>
                <c:pt idx="1227">
                  <c:v>41.545837400000003</c:v>
                </c:pt>
                <c:pt idx="1228">
                  <c:v>41.654170990000011</c:v>
                </c:pt>
                <c:pt idx="1229">
                  <c:v>41.66250229000002</c:v>
                </c:pt>
                <c:pt idx="1230">
                  <c:v>41.670837400000003</c:v>
                </c:pt>
                <c:pt idx="1231">
                  <c:v>41.679172520000016</c:v>
                </c:pt>
                <c:pt idx="1232">
                  <c:v>41.787502290000013</c:v>
                </c:pt>
                <c:pt idx="1233">
                  <c:v>41.795837400000003</c:v>
                </c:pt>
                <c:pt idx="1234">
                  <c:v>41.804172520000002</c:v>
                </c:pt>
                <c:pt idx="1235">
                  <c:v>41.812503810000003</c:v>
                </c:pt>
                <c:pt idx="1236">
                  <c:v>41.920837400000003</c:v>
                </c:pt>
                <c:pt idx="1237">
                  <c:v>41.929172520000016</c:v>
                </c:pt>
                <c:pt idx="1238">
                  <c:v>41.937503810000003</c:v>
                </c:pt>
                <c:pt idx="1239">
                  <c:v>41.945838930000015</c:v>
                </c:pt>
                <c:pt idx="1240">
                  <c:v>42.062503810000017</c:v>
                </c:pt>
                <c:pt idx="1241">
                  <c:v>42.070838930000015</c:v>
                </c:pt>
                <c:pt idx="1242">
                  <c:v>42.079170230000017</c:v>
                </c:pt>
                <c:pt idx="1243">
                  <c:v>42.087505340000014</c:v>
                </c:pt>
                <c:pt idx="1244">
                  <c:v>42.195838930000029</c:v>
                </c:pt>
                <c:pt idx="1245">
                  <c:v>42.204170230000017</c:v>
                </c:pt>
                <c:pt idx="1246">
                  <c:v>42.212505340000028</c:v>
                </c:pt>
                <c:pt idx="1247">
                  <c:v>42.220836640000016</c:v>
                </c:pt>
                <c:pt idx="1248">
                  <c:v>42.329170230000017</c:v>
                </c:pt>
                <c:pt idx="1249">
                  <c:v>42.337505340000014</c:v>
                </c:pt>
                <c:pt idx="1250">
                  <c:v>42.345836640000002</c:v>
                </c:pt>
                <c:pt idx="1251">
                  <c:v>42.354171749999999</c:v>
                </c:pt>
                <c:pt idx="1252">
                  <c:v>42.462505340000028</c:v>
                </c:pt>
                <c:pt idx="1253">
                  <c:v>42.470836640000002</c:v>
                </c:pt>
                <c:pt idx="1254">
                  <c:v>42.479171750000006</c:v>
                </c:pt>
                <c:pt idx="1255">
                  <c:v>42.487503050000001</c:v>
                </c:pt>
                <c:pt idx="1256">
                  <c:v>42.604171750000006</c:v>
                </c:pt>
                <c:pt idx="1257">
                  <c:v>42.612503050000001</c:v>
                </c:pt>
                <c:pt idx="1258">
                  <c:v>42.620838170000013</c:v>
                </c:pt>
                <c:pt idx="1259">
                  <c:v>42.62916946</c:v>
                </c:pt>
                <c:pt idx="1260">
                  <c:v>42.737503050000001</c:v>
                </c:pt>
                <c:pt idx="1261">
                  <c:v>42.745838170000013</c:v>
                </c:pt>
                <c:pt idx="1262">
                  <c:v>42.754169459999986</c:v>
                </c:pt>
                <c:pt idx="1263">
                  <c:v>42.762504580000012</c:v>
                </c:pt>
                <c:pt idx="1264">
                  <c:v>42.870838169999999</c:v>
                </c:pt>
                <c:pt idx="1265">
                  <c:v>42.879169459999986</c:v>
                </c:pt>
                <c:pt idx="1266">
                  <c:v>42.887504579999984</c:v>
                </c:pt>
                <c:pt idx="1267">
                  <c:v>42.895835880000014</c:v>
                </c:pt>
                <c:pt idx="1268">
                  <c:v>43.004169459999986</c:v>
                </c:pt>
                <c:pt idx="1269">
                  <c:v>43.012504579999998</c:v>
                </c:pt>
                <c:pt idx="1270">
                  <c:v>43.020835880000014</c:v>
                </c:pt>
                <c:pt idx="1271">
                  <c:v>43.029170990000019</c:v>
                </c:pt>
                <c:pt idx="1272">
                  <c:v>43.137504579999998</c:v>
                </c:pt>
                <c:pt idx="1273">
                  <c:v>43.145835880000014</c:v>
                </c:pt>
                <c:pt idx="1274">
                  <c:v>43.154170990000011</c:v>
                </c:pt>
                <c:pt idx="1275">
                  <c:v>43.16250229000002</c:v>
                </c:pt>
                <c:pt idx="1276">
                  <c:v>43.279170990000019</c:v>
                </c:pt>
                <c:pt idx="1277">
                  <c:v>43.287502290000013</c:v>
                </c:pt>
                <c:pt idx="1278">
                  <c:v>43.295837400000003</c:v>
                </c:pt>
                <c:pt idx="1279">
                  <c:v>43.304172520000002</c:v>
                </c:pt>
                <c:pt idx="1280">
                  <c:v>43.412502290000013</c:v>
                </c:pt>
                <c:pt idx="1281">
                  <c:v>43.420837400000003</c:v>
                </c:pt>
                <c:pt idx="1282">
                  <c:v>43.429172520000016</c:v>
                </c:pt>
                <c:pt idx="1283">
                  <c:v>43.437503810000003</c:v>
                </c:pt>
                <c:pt idx="1284">
                  <c:v>43.554172520000002</c:v>
                </c:pt>
                <c:pt idx="1285">
                  <c:v>43.562503810000017</c:v>
                </c:pt>
                <c:pt idx="1286">
                  <c:v>43.570838930000015</c:v>
                </c:pt>
                <c:pt idx="1287">
                  <c:v>43.579170230000017</c:v>
                </c:pt>
                <c:pt idx="1288">
                  <c:v>43.679172520000016</c:v>
                </c:pt>
                <c:pt idx="1289">
                  <c:v>43.687503810000003</c:v>
                </c:pt>
                <c:pt idx="1290">
                  <c:v>43.695838930000029</c:v>
                </c:pt>
                <c:pt idx="1291">
                  <c:v>43.704170230000017</c:v>
                </c:pt>
                <c:pt idx="1292">
                  <c:v>43.820838930000015</c:v>
                </c:pt>
                <c:pt idx="1293">
                  <c:v>43.829170230000017</c:v>
                </c:pt>
                <c:pt idx="1294">
                  <c:v>43.837505340000014</c:v>
                </c:pt>
                <c:pt idx="1295">
                  <c:v>43.845836640000002</c:v>
                </c:pt>
                <c:pt idx="1296">
                  <c:v>43.954170230000003</c:v>
                </c:pt>
                <c:pt idx="1297">
                  <c:v>43.962505340000028</c:v>
                </c:pt>
                <c:pt idx="1298">
                  <c:v>43.970836640000002</c:v>
                </c:pt>
                <c:pt idx="1299">
                  <c:v>43.979171750000006</c:v>
                </c:pt>
                <c:pt idx="1300">
                  <c:v>44.095836640000016</c:v>
                </c:pt>
                <c:pt idx="1301">
                  <c:v>44.104171750000006</c:v>
                </c:pt>
                <c:pt idx="1302">
                  <c:v>44.112503050000001</c:v>
                </c:pt>
                <c:pt idx="1303">
                  <c:v>44.120838170000013</c:v>
                </c:pt>
                <c:pt idx="1304">
                  <c:v>44.220836640000016</c:v>
                </c:pt>
                <c:pt idx="1305">
                  <c:v>44.229171750000013</c:v>
                </c:pt>
                <c:pt idx="1306">
                  <c:v>44.237503050000001</c:v>
                </c:pt>
                <c:pt idx="1307">
                  <c:v>44.245838170000013</c:v>
                </c:pt>
                <c:pt idx="1308">
                  <c:v>44.362503050000001</c:v>
                </c:pt>
                <c:pt idx="1309">
                  <c:v>44.370838169999999</c:v>
                </c:pt>
                <c:pt idx="1310">
                  <c:v>44.379169459999986</c:v>
                </c:pt>
                <c:pt idx="1311">
                  <c:v>44.387504579999984</c:v>
                </c:pt>
                <c:pt idx="1312">
                  <c:v>44.495838170000013</c:v>
                </c:pt>
                <c:pt idx="1313">
                  <c:v>44.504169459999986</c:v>
                </c:pt>
                <c:pt idx="1314">
                  <c:v>44.512504579999998</c:v>
                </c:pt>
                <c:pt idx="1315">
                  <c:v>44.520835880000014</c:v>
                </c:pt>
                <c:pt idx="1316">
                  <c:v>44.637504579999998</c:v>
                </c:pt>
                <c:pt idx="1317">
                  <c:v>44.645835880000014</c:v>
                </c:pt>
                <c:pt idx="1318">
                  <c:v>44.654170990000011</c:v>
                </c:pt>
                <c:pt idx="1319">
                  <c:v>44.66250229000002</c:v>
                </c:pt>
                <c:pt idx="1320">
                  <c:v>44.762504580000012</c:v>
                </c:pt>
                <c:pt idx="1321">
                  <c:v>44.770835880000014</c:v>
                </c:pt>
                <c:pt idx="1322">
                  <c:v>44.779170990000019</c:v>
                </c:pt>
                <c:pt idx="1323">
                  <c:v>44.787502290000013</c:v>
                </c:pt>
                <c:pt idx="1324">
                  <c:v>44.904170990000011</c:v>
                </c:pt>
                <c:pt idx="1325">
                  <c:v>44.912502290000013</c:v>
                </c:pt>
                <c:pt idx="1326">
                  <c:v>44.920837400000003</c:v>
                </c:pt>
                <c:pt idx="1327">
                  <c:v>44.929172520000016</c:v>
                </c:pt>
                <c:pt idx="1328">
                  <c:v>45.037502290000013</c:v>
                </c:pt>
                <c:pt idx="1329">
                  <c:v>45.045837400000003</c:v>
                </c:pt>
                <c:pt idx="1330">
                  <c:v>45.054172520000002</c:v>
                </c:pt>
                <c:pt idx="1331">
                  <c:v>45.062503810000017</c:v>
                </c:pt>
                <c:pt idx="1332">
                  <c:v>45.179172520000016</c:v>
                </c:pt>
                <c:pt idx="1333">
                  <c:v>45.187503810000003</c:v>
                </c:pt>
                <c:pt idx="1334">
                  <c:v>45.195838930000029</c:v>
                </c:pt>
                <c:pt idx="1335">
                  <c:v>45.204170230000017</c:v>
                </c:pt>
              </c:numCache>
            </c:numRef>
          </c:xVal>
          <c:yVal>
            <c:numRef>
              <c:f>'Lambda 2ug kinetic run 0530 (2)'!$C$3:$C$1338</c:f>
              <c:numCache>
                <c:formatCode>General</c:formatCode>
                <c:ptCount val="1336"/>
                <c:pt idx="0">
                  <c:v>9.1412895690000023E-2</c:v>
                </c:pt>
                <c:pt idx="1">
                  <c:v>9.1200703150000006E-2</c:v>
                </c:pt>
                <c:pt idx="2">
                  <c:v>9.1911257569999988E-2</c:v>
                </c:pt>
                <c:pt idx="3">
                  <c:v>9.2296735710000008E-2</c:v>
                </c:pt>
                <c:pt idx="4">
                  <c:v>7.2231591999999997E-2</c:v>
                </c:pt>
                <c:pt idx="5">
                  <c:v>7.2997280700000028E-2</c:v>
                </c:pt>
                <c:pt idx="6">
                  <c:v>7.3301093100000034E-2</c:v>
                </c:pt>
                <c:pt idx="7">
                  <c:v>7.3300765200000007E-2</c:v>
                </c:pt>
                <c:pt idx="8">
                  <c:v>6.5870740799999966E-2</c:v>
                </c:pt>
                <c:pt idx="9">
                  <c:v>6.6147917299999998E-2</c:v>
                </c:pt>
                <c:pt idx="10">
                  <c:v>6.6723109599999969E-2</c:v>
                </c:pt>
                <c:pt idx="11">
                  <c:v>6.6764601800000031E-2</c:v>
                </c:pt>
                <c:pt idx="12">
                  <c:v>6.0003490500000027E-2</c:v>
                </c:pt>
                <c:pt idx="13">
                  <c:v>6.0373098900000026E-2</c:v>
                </c:pt>
                <c:pt idx="14">
                  <c:v>6.0804703599999996E-2</c:v>
                </c:pt>
                <c:pt idx="15">
                  <c:v>6.0916603900000046E-2</c:v>
                </c:pt>
                <c:pt idx="16">
                  <c:v>6.7010970200000033E-2</c:v>
                </c:pt>
                <c:pt idx="17">
                  <c:v>6.7339443900000032E-2</c:v>
                </c:pt>
                <c:pt idx="18">
                  <c:v>6.7355186999999997E-2</c:v>
                </c:pt>
                <c:pt idx="19">
                  <c:v>6.7818173499999995E-2</c:v>
                </c:pt>
                <c:pt idx="20">
                  <c:v>6.3678034900000013E-2</c:v>
                </c:pt>
                <c:pt idx="21">
                  <c:v>6.3763165199999999E-2</c:v>
                </c:pt>
                <c:pt idx="22">
                  <c:v>6.374000879999997E-2</c:v>
                </c:pt>
                <c:pt idx="23">
                  <c:v>6.3732818999999996E-2</c:v>
                </c:pt>
                <c:pt idx="24">
                  <c:v>6.5278523899999996E-2</c:v>
                </c:pt>
                <c:pt idx="25">
                  <c:v>6.5147624700000004E-2</c:v>
                </c:pt>
                <c:pt idx="26">
                  <c:v>6.5534749399999995E-2</c:v>
                </c:pt>
                <c:pt idx="27">
                  <c:v>6.5585882700000001E-2</c:v>
                </c:pt>
                <c:pt idx="28">
                  <c:v>6.8157584699999996E-2</c:v>
                </c:pt>
                <c:pt idx="29">
                  <c:v>6.8435826699999966E-2</c:v>
                </c:pt>
                <c:pt idx="30">
                  <c:v>6.8361760399999999E-2</c:v>
                </c:pt>
                <c:pt idx="31">
                  <c:v>6.8503768500000006E-2</c:v>
                </c:pt>
                <c:pt idx="32">
                  <c:v>6.6201487000000003E-2</c:v>
                </c:pt>
                <c:pt idx="33">
                  <c:v>6.6091665399999999E-2</c:v>
                </c:pt>
                <c:pt idx="34">
                  <c:v>6.6596710500000003E-2</c:v>
                </c:pt>
                <c:pt idx="35">
                  <c:v>6.69336034E-2</c:v>
                </c:pt>
                <c:pt idx="36">
                  <c:v>6.5003180300000019E-2</c:v>
                </c:pt>
                <c:pt idx="37">
                  <c:v>6.5257043900000006E-2</c:v>
                </c:pt>
                <c:pt idx="38">
                  <c:v>6.5408305599999966E-2</c:v>
                </c:pt>
                <c:pt idx="39">
                  <c:v>6.5699705299999966E-2</c:v>
                </c:pt>
                <c:pt idx="40">
                  <c:v>6.7726196099999997E-2</c:v>
                </c:pt>
                <c:pt idx="41">
                  <c:v>6.7922220900000024E-2</c:v>
                </c:pt>
                <c:pt idx="42">
                  <c:v>6.8303400000000028E-2</c:v>
                </c:pt>
                <c:pt idx="43">
                  <c:v>6.8418064500000014E-2</c:v>
                </c:pt>
                <c:pt idx="44">
                  <c:v>7.1446144399999995E-2</c:v>
                </c:pt>
                <c:pt idx="45">
                  <c:v>7.1353555999999999E-2</c:v>
                </c:pt>
                <c:pt idx="46">
                  <c:v>7.1561397400000004E-2</c:v>
                </c:pt>
                <c:pt idx="47">
                  <c:v>7.2022335000000021E-2</c:v>
                </c:pt>
                <c:pt idx="48">
                  <c:v>6.9839448999999998E-2</c:v>
                </c:pt>
                <c:pt idx="49">
                  <c:v>6.95785669E-2</c:v>
                </c:pt>
                <c:pt idx="50">
                  <c:v>6.9484436299999994E-2</c:v>
                </c:pt>
                <c:pt idx="51">
                  <c:v>6.9645674300000002E-2</c:v>
                </c:pt>
                <c:pt idx="52">
                  <c:v>7.1191885800000007E-2</c:v>
                </c:pt>
                <c:pt idx="53">
                  <c:v>7.11745409E-2</c:v>
                </c:pt>
                <c:pt idx="54">
                  <c:v>7.0291267099999999E-2</c:v>
                </c:pt>
                <c:pt idx="55">
                  <c:v>6.7336024100000044E-2</c:v>
                </c:pt>
                <c:pt idx="56">
                  <c:v>6.9046595500000002E-2</c:v>
                </c:pt>
                <c:pt idx="57">
                  <c:v>6.9783286500000027E-2</c:v>
                </c:pt>
                <c:pt idx="58">
                  <c:v>6.9568039200000029E-2</c:v>
                </c:pt>
                <c:pt idx="59">
                  <c:v>6.9817179199999996E-2</c:v>
                </c:pt>
                <c:pt idx="60">
                  <c:v>7.0162416800000044E-2</c:v>
                </c:pt>
                <c:pt idx="61">
                  <c:v>6.993499520000003E-2</c:v>
                </c:pt>
                <c:pt idx="62">
                  <c:v>7.0091904499999996E-2</c:v>
                </c:pt>
                <c:pt idx="63">
                  <c:v>7.0253611900000026E-2</c:v>
                </c:pt>
                <c:pt idx="64">
                  <c:v>7.198566319999998E-2</c:v>
                </c:pt>
                <c:pt idx="65">
                  <c:v>7.1769328199999996E-2</c:v>
                </c:pt>
                <c:pt idx="66">
                  <c:v>7.1895444200000019E-2</c:v>
                </c:pt>
                <c:pt idx="67">
                  <c:v>7.2316498800000045E-2</c:v>
                </c:pt>
                <c:pt idx="68">
                  <c:v>7.421080150000002E-2</c:v>
                </c:pt>
                <c:pt idx="69">
                  <c:v>7.4536913400000029E-2</c:v>
                </c:pt>
                <c:pt idx="70">
                  <c:v>7.4553207800000035E-2</c:v>
                </c:pt>
                <c:pt idx="71">
                  <c:v>7.4634150900000001E-2</c:v>
                </c:pt>
                <c:pt idx="72">
                  <c:v>7.4353308699999995E-2</c:v>
                </c:pt>
                <c:pt idx="73">
                  <c:v>7.4547269700000002E-2</c:v>
                </c:pt>
                <c:pt idx="74">
                  <c:v>7.488641270000003E-2</c:v>
                </c:pt>
                <c:pt idx="75">
                  <c:v>7.4662731400000043E-2</c:v>
                </c:pt>
                <c:pt idx="76">
                  <c:v>7.550813380000003E-2</c:v>
                </c:pt>
                <c:pt idx="77">
                  <c:v>7.5833537900000025E-2</c:v>
                </c:pt>
                <c:pt idx="78">
                  <c:v>7.5630338300000002E-2</c:v>
                </c:pt>
                <c:pt idx="79">
                  <c:v>7.5623357099999997E-2</c:v>
                </c:pt>
                <c:pt idx="80">
                  <c:v>7.6630504200000005E-2</c:v>
                </c:pt>
                <c:pt idx="81">
                  <c:v>7.6495887100000021E-2</c:v>
                </c:pt>
                <c:pt idx="82">
                  <c:v>7.6791451639999994E-2</c:v>
                </c:pt>
                <c:pt idx="83">
                  <c:v>7.7457116320000019E-2</c:v>
                </c:pt>
                <c:pt idx="84">
                  <c:v>7.5211638000000011E-2</c:v>
                </c:pt>
                <c:pt idx="85">
                  <c:v>7.5045370799999969E-2</c:v>
                </c:pt>
                <c:pt idx="86">
                  <c:v>7.5165429500000019E-2</c:v>
                </c:pt>
                <c:pt idx="87">
                  <c:v>7.5328790900000026E-2</c:v>
                </c:pt>
                <c:pt idx="88">
                  <c:v>7.5371981900000024E-2</c:v>
                </c:pt>
                <c:pt idx="89">
                  <c:v>7.6154494099999998E-2</c:v>
                </c:pt>
                <c:pt idx="90">
                  <c:v>7.5890736100000022E-2</c:v>
                </c:pt>
                <c:pt idx="91">
                  <c:v>7.6171265299999971E-2</c:v>
                </c:pt>
                <c:pt idx="92">
                  <c:v>7.7992194660000014E-2</c:v>
                </c:pt>
                <c:pt idx="93">
                  <c:v>7.7740432090000033E-2</c:v>
                </c:pt>
                <c:pt idx="94">
                  <c:v>7.8242742789999972E-2</c:v>
                </c:pt>
                <c:pt idx="95">
                  <c:v>7.8162447879999999E-2</c:v>
                </c:pt>
                <c:pt idx="96">
                  <c:v>7.8363859420000001E-2</c:v>
                </c:pt>
                <c:pt idx="97">
                  <c:v>7.868289329E-2</c:v>
                </c:pt>
                <c:pt idx="98">
                  <c:v>7.8813271000000032E-2</c:v>
                </c:pt>
                <c:pt idx="99">
                  <c:v>7.8447916869999995E-2</c:v>
                </c:pt>
                <c:pt idx="100">
                  <c:v>7.6792725689999994E-2</c:v>
                </c:pt>
                <c:pt idx="101">
                  <c:v>7.7118226660000011E-2</c:v>
                </c:pt>
                <c:pt idx="102">
                  <c:v>7.7330448990000022E-2</c:v>
                </c:pt>
                <c:pt idx="103">
                  <c:v>7.7140712510000001E-2</c:v>
                </c:pt>
                <c:pt idx="104">
                  <c:v>7.7376061450000033E-2</c:v>
                </c:pt>
                <c:pt idx="105">
                  <c:v>7.7922963870000028E-2</c:v>
                </c:pt>
                <c:pt idx="106">
                  <c:v>7.767948634000002E-2</c:v>
                </c:pt>
                <c:pt idx="107">
                  <c:v>7.7502088019999998E-2</c:v>
                </c:pt>
                <c:pt idx="108">
                  <c:v>7.9696336160000034E-2</c:v>
                </c:pt>
                <c:pt idx="109">
                  <c:v>7.9618753259999994E-2</c:v>
                </c:pt>
                <c:pt idx="110">
                  <c:v>7.995586968E-2</c:v>
                </c:pt>
                <c:pt idx="111">
                  <c:v>7.9737061030000056E-2</c:v>
                </c:pt>
                <c:pt idx="112">
                  <c:v>8.1217863930000037E-2</c:v>
                </c:pt>
                <c:pt idx="113">
                  <c:v>8.1300684579999991E-2</c:v>
                </c:pt>
                <c:pt idx="114">
                  <c:v>8.1645482550000037E-2</c:v>
                </c:pt>
                <c:pt idx="115">
                  <c:v>8.1534886130000053E-2</c:v>
                </c:pt>
                <c:pt idx="116">
                  <c:v>7.8622595739999995E-2</c:v>
                </c:pt>
                <c:pt idx="117">
                  <c:v>7.9103836189999999E-2</c:v>
                </c:pt>
                <c:pt idx="118">
                  <c:v>7.8865656030000023E-2</c:v>
                </c:pt>
                <c:pt idx="119">
                  <c:v>7.9654456449999994E-2</c:v>
                </c:pt>
                <c:pt idx="120">
                  <c:v>8.1218117249999999E-2</c:v>
                </c:pt>
                <c:pt idx="121">
                  <c:v>8.1389465700000024E-2</c:v>
                </c:pt>
                <c:pt idx="122">
                  <c:v>8.1446909680000013E-2</c:v>
                </c:pt>
                <c:pt idx="123">
                  <c:v>8.1578196360000035E-2</c:v>
                </c:pt>
                <c:pt idx="124">
                  <c:v>8.2012326790000006E-2</c:v>
                </c:pt>
                <c:pt idx="125">
                  <c:v>8.2192913960000002E-2</c:v>
                </c:pt>
                <c:pt idx="126">
                  <c:v>8.1656963890000073E-2</c:v>
                </c:pt>
                <c:pt idx="127">
                  <c:v>8.2151041700000024E-2</c:v>
                </c:pt>
                <c:pt idx="128">
                  <c:v>7.9388232300000028E-2</c:v>
                </c:pt>
                <c:pt idx="129">
                  <c:v>7.9457992089999999E-2</c:v>
                </c:pt>
                <c:pt idx="130">
                  <c:v>7.9504610370000034E-2</c:v>
                </c:pt>
                <c:pt idx="131">
                  <c:v>7.9890915519999994E-2</c:v>
                </c:pt>
                <c:pt idx="132">
                  <c:v>8.2428717379999988E-2</c:v>
                </c:pt>
                <c:pt idx="133">
                  <c:v>8.2654976620000056E-2</c:v>
                </c:pt>
                <c:pt idx="134">
                  <c:v>8.2677708340000031E-2</c:v>
                </c:pt>
                <c:pt idx="135">
                  <c:v>8.2456530400000019E-2</c:v>
                </c:pt>
                <c:pt idx="136">
                  <c:v>8.1206680609999984E-2</c:v>
                </c:pt>
                <c:pt idx="137">
                  <c:v>8.1649103530000003E-2</c:v>
                </c:pt>
                <c:pt idx="138">
                  <c:v>8.1181035710000002E-2</c:v>
                </c:pt>
                <c:pt idx="139">
                  <c:v>8.1239776079999992E-2</c:v>
                </c:pt>
                <c:pt idx="140">
                  <c:v>8.285502470000003E-2</c:v>
                </c:pt>
                <c:pt idx="141">
                  <c:v>8.3852702150000041E-2</c:v>
                </c:pt>
                <c:pt idx="142">
                  <c:v>8.3592125540000076E-2</c:v>
                </c:pt>
                <c:pt idx="143">
                  <c:v>8.3736406040000058E-2</c:v>
                </c:pt>
                <c:pt idx="144">
                  <c:v>8.1812256350000001E-2</c:v>
                </c:pt>
                <c:pt idx="145">
                  <c:v>8.1929498680000046E-2</c:v>
                </c:pt>
                <c:pt idx="146">
                  <c:v>8.2116754119999996E-2</c:v>
                </c:pt>
                <c:pt idx="147">
                  <c:v>8.1888818510000003E-2</c:v>
                </c:pt>
                <c:pt idx="148">
                  <c:v>8.2454570900000024E-2</c:v>
                </c:pt>
                <c:pt idx="149">
                  <c:v>8.2247161639999997E-2</c:v>
                </c:pt>
                <c:pt idx="150">
                  <c:v>8.230351038E-2</c:v>
                </c:pt>
                <c:pt idx="151">
                  <c:v>8.246757216000003E-2</c:v>
                </c:pt>
                <c:pt idx="152">
                  <c:v>8.2317800590000004E-2</c:v>
                </c:pt>
                <c:pt idx="153">
                  <c:v>8.2737909030000029E-2</c:v>
                </c:pt>
                <c:pt idx="154">
                  <c:v>8.2879648870000003E-2</c:v>
                </c:pt>
                <c:pt idx="155">
                  <c:v>8.2848386240000002E-2</c:v>
                </c:pt>
                <c:pt idx="156">
                  <c:v>8.4702291860000001E-2</c:v>
                </c:pt>
                <c:pt idx="157">
                  <c:v>8.4360503920000024E-2</c:v>
                </c:pt>
                <c:pt idx="158">
                  <c:v>8.4740513330000031E-2</c:v>
                </c:pt>
                <c:pt idx="159">
                  <c:v>8.4770732890000006E-2</c:v>
                </c:pt>
                <c:pt idx="160">
                  <c:v>8.2987160750000025E-2</c:v>
                </c:pt>
                <c:pt idx="161">
                  <c:v>8.3132782350000031E-2</c:v>
                </c:pt>
                <c:pt idx="162">
                  <c:v>8.3056369190000104E-2</c:v>
                </c:pt>
                <c:pt idx="163">
                  <c:v>8.2984821270000023E-2</c:v>
                </c:pt>
                <c:pt idx="164">
                  <c:v>8.3768726660000029E-2</c:v>
                </c:pt>
                <c:pt idx="165">
                  <c:v>8.4021457800000005E-2</c:v>
                </c:pt>
                <c:pt idx="166">
                  <c:v>8.4204555820000054E-2</c:v>
                </c:pt>
                <c:pt idx="167">
                  <c:v>8.4260397920000035E-2</c:v>
                </c:pt>
                <c:pt idx="168">
                  <c:v>8.1939326000000007E-2</c:v>
                </c:pt>
                <c:pt idx="169">
                  <c:v>8.1835442550000068E-2</c:v>
                </c:pt>
                <c:pt idx="170">
                  <c:v>8.2145163190000037E-2</c:v>
                </c:pt>
                <c:pt idx="171">
                  <c:v>8.2162664600000004E-2</c:v>
                </c:pt>
                <c:pt idx="172">
                  <c:v>8.2217955360000025E-2</c:v>
                </c:pt>
                <c:pt idx="173">
                  <c:v>8.2138167090000005E-2</c:v>
                </c:pt>
                <c:pt idx="174">
                  <c:v>8.2028032610000023E-2</c:v>
                </c:pt>
                <c:pt idx="175">
                  <c:v>8.2078599700000004E-2</c:v>
                </c:pt>
                <c:pt idx="176">
                  <c:v>8.3801300590000072E-2</c:v>
                </c:pt>
                <c:pt idx="177">
                  <c:v>8.3480411539999994E-2</c:v>
                </c:pt>
                <c:pt idx="178">
                  <c:v>8.3572478360000077E-2</c:v>
                </c:pt>
                <c:pt idx="179">
                  <c:v>8.3571725850000028E-2</c:v>
                </c:pt>
                <c:pt idx="180">
                  <c:v>8.2978980009999995E-2</c:v>
                </c:pt>
                <c:pt idx="181">
                  <c:v>8.2991705609999994E-2</c:v>
                </c:pt>
                <c:pt idx="182">
                  <c:v>8.2930141459999995E-2</c:v>
                </c:pt>
                <c:pt idx="183">
                  <c:v>8.2966664200000026E-2</c:v>
                </c:pt>
                <c:pt idx="184">
                  <c:v>8.2462446160000008E-2</c:v>
                </c:pt>
                <c:pt idx="185">
                  <c:v>8.3018468090000075E-2</c:v>
                </c:pt>
                <c:pt idx="186">
                  <c:v>8.2884990940000028E-2</c:v>
                </c:pt>
                <c:pt idx="187">
                  <c:v>8.2778246469999997E-2</c:v>
                </c:pt>
                <c:pt idx="188">
                  <c:v>8.3477610120000004E-2</c:v>
                </c:pt>
                <c:pt idx="189">
                  <c:v>8.3683722980000028E-2</c:v>
                </c:pt>
                <c:pt idx="190">
                  <c:v>8.356826133000006E-2</c:v>
                </c:pt>
                <c:pt idx="191">
                  <c:v>8.3376364180000065E-2</c:v>
                </c:pt>
                <c:pt idx="192">
                  <c:v>8.3571979170000074E-2</c:v>
                </c:pt>
                <c:pt idx="193">
                  <c:v>8.3690659470000039E-2</c:v>
                </c:pt>
                <c:pt idx="194">
                  <c:v>8.3682508540000033E-2</c:v>
                </c:pt>
                <c:pt idx="195">
                  <c:v>8.3801971150000057E-2</c:v>
                </c:pt>
                <c:pt idx="196">
                  <c:v>8.4521078830000068E-2</c:v>
                </c:pt>
                <c:pt idx="197">
                  <c:v>8.4914350280000037E-2</c:v>
                </c:pt>
                <c:pt idx="198">
                  <c:v>8.5300171150000006E-2</c:v>
                </c:pt>
                <c:pt idx="199">
                  <c:v>8.4490963590000065E-2</c:v>
                </c:pt>
                <c:pt idx="200">
                  <c:v>8.4047736000000012E-2</c:v>
                </c:pt>
                <c:pt idx="201">
                  <c:v>8.4286854930000002E-2</c:v>
                </c:pt>
                <c:pt idx="202">
                  <c:v>8.4499546660000008E-2</c:v>
                </c:pt>
                <c:pt idx="203">
                  <c:v>8.4546924900000042E-2</c:v>
                </c:pt>
                <c:pt idx="204">
                  <c:v>8.4818640120000038E-2</c:v>
                </c:pt>
                <c:pt idx="205">
                  <c:v>8.4734396410000065E-2</c:v>
                </c:pt>
                <c:pt idx="206">
                  <c:v>8.488458521000003E-2</c:v>
                </c:pt>
                <c:pt idx="207">
                  <c:v>8.4726722310000072E-2</c:v>
                </c:pt>
                <c:pt idx="208">
                  <c:v>8.6406127880000017E-2</c:v>
                </c:pt>
                <c:pt idx="209">
                  <c:v>8.6788566180000054E-2</c:v>
                </c:pt>
                <c:pt idx="210">
                  <c:v>8.6746455500000041E-2</c:v>
                </c:pt>
                <c:pt idx="211">
                  <c:v>8.673765636000004E-2</c:v>
                </c:pt>
                <c:pt idx="212">
                  <c:v>8.4893473750000045E-2</c:v>
                </c:pt>
                <c:pt idx="213">
                  <c:v>8.4802293550000046E-2</c:v>
                </c:pt>
                <c:pt idx="214">
                  <c:v>8.4638678800000033E-2</c:v>
                </c:pt>
                <c:pt idx="215">
                  <c:v>8.4920221340000032E-2</c:v>
                </c:pt>
                <c:pt idx="216">
                  <c:v>8.6597220370000061E-2</c:v>
                </c:pt>
                <c:pt idx="217">
                  <c:v>8.6816438800000006E-2</c:v>
                </c:pt>
                <c:pt idx="218">
                  <c:v>8.6609975760000055E-2</c:v>
                </c:pt>
                <c:pt idx="219">
                  <c:v>8.6961874140000034E-2</c:v>
                </c:pt>
                <c:pt idx="220">
                  <c:v>8.5288294919999993E-2</c:v>
                </c:pt>
                <c:pt idx="221">
                  <c:v>8.551882334000005E-2</c:v>
                </c:pt>
                <c:pt idx="222">
                  <c:v>8.5547500620000008E-2</c:v>
                </c:pt>
                <c:pt idx="223">
                  <c:v>8.5953713720000005E-2</c:v>
                </c:pt>
                <c:pt idx="224">
                  <c:v>8.7299981479999997E-2</c:v>
                </c:pt>
                <c:pt idx="225">
                  <c:v>8.7091178960000029E-2</c:v>
                </c:pt>
                <c:pt idx="226">
                  <c:v>8.7248170149999998E-2</c:v>
                </c:pt>
                <c:pt idx="227">
                  <c:v>8.6782076730000005E-2</c:v>
                </c:pt>
                <c:pt idx="228">
                  <c:v>8.4936694570000054E-2</c:v>
                </c:pt>
                <c:pt idx="229">
                  <c:v>8.5081548760000028E-2</c:v>
                </c:pt>
                <c:pt idx="230">
                  <c:v>8.5261651639999991E-2</c:v>
                </c:pt>
                <c:pt idx="231">
                  <c:v>8.5054033770000065E-2</c:v>
                </c:pt>
                <c:pt idx="232">
                  <c:v>8.5815259590000026E-2</c:v>
                </c:pt>
                <c:pt idx="233">
                  <c:v>8.6090290320000026E-2</c:v>
                </c:pt>
                <c:pt idx="234">
                  <c:v>8.5801058780000036E-2</c:v>
                </c:pt>
                <c:pt idx="235">
                  <c:v>8.572673924000003E-2</c:v>
                </c:pt>
                <c:pt idx="236">
                  <c:v>8.6845667430000023E-2</c:v>
                </c:pt>
                <c:pt idx="237">
                  <c:v>8.6955138810000027E-2</c:v>
                </c:pt>
                <c:pt idx="238">
                  <c:v>8.7151357300000024E-2</c:v>
                </c:pt>
                <c:pt idx="239">
                  <c:v>8.7223806750000007E-2</c:v>
                </c:pt>
                <c:pt idx="240">
                  <c:v>8.7371320790000026E-2</c:v>
                </c:pt>
                <c:pt idx="241">
                  <c:v>8.7384687139999986E-2</c:v>
                </c:pt>
                <c:pt idx="242">
                  <c:v>8.742963648999999E-2</c:v>
                </c:pt>
                <c:pt idx="243">
                  <c:v>8.7274515400000002E-2</c:v>
                </c:pt>
                <c:pt idx="244">
                  <c:v>8.6186954150000022E-2</c:v>
                </c:pt>
                <c:pt idx="245">
                  <c:v>8.6557322510000076E-2</c:v>
                </c:pt>
                <c:pt idx="246">
                  <c:v>8.6140656239999988E-2</c:v>
                </c:pt>
                <c:pt idx="247">
                  <c:v>8.6293393140000035E-2</c:v>
                </c:pt>
                <c:pt idx="248">
                  <c:v>8.5436032480000007E-2</c:v>
                </c:pt>
                <c:pt idx="249">
                  <c:v>8.6123162280000054E-2</c:v>
                </c:pt>
                <c:pt idx="250">
                  <c:v>8.6020254859999992E-2</c:v>
                </c:pt>
                <c:pt idx="251">
                  <c:v>8.5725100110000063E-2</c:v>
                </c:pt>
                <c:pt idx="252">
                  <c:v>8.7574095800000043E-2</c:v>
                </c:pt>
                <c:pt idx="253">
                  <c:v>8.7427274649999984E-2</c:v>
                </c:pt>
                <c:pt idx="254">
                  <c:v>8.7768362230000063E-2</c:v>
                </c:pt>
                <c:pt idx="255">
                  <c:v>8.7711640960000004E-2</c:v>
                </c:pt>
                <c:pt idx="256">
                  <c:v>8.7835931550000024E-2</c:v>
                </c:pt>
                <c:pt idx="257">
                  <c:v>8.8307218020000008E-2</c:v>
                </c:pt>
                <c:pt idx="258">
                  <c:v>8.8097379870000062E-2</c:v>
                </c:pt>
                <c:pt idx="259">
                  <c:v>8.8342585930000023E-2</c:v>
                </c:pt>
                <c:pt idx="260">
                  <c:v>8.6396412320000032E-2</c:v>
                </c:pt>
                <c:pt idx="261">
                  <c:v>8.6754964060000064E-2</c:v>
                </c:pt>
                <c:pt idx="262">
                  <c:v>8.6739049620000008E-2</c:v>
                </c:pt>
                <c:pt idx="263">
                  <c:v>8.6404235430000004E-2</c:v>
                </c:pt>
                <c:pt idx="264">
                  <c:v>8.9359403920000038E-2</c:v>
                </c:pt>
                <c:pt idx="265">
                  <c:v>8.9541160830000036E-2</c:v>
                </c:pt>
                <c:pt idx="266">
                  <c:v>8.9403287839999956E-2</c:v>
                </c:pt>
                <c:pt idx="267">
                  <c:v>8.9511246750000037E-2</c:v>
                </c:pt>
                <c:pt idx="268">
                  <c:v>8.6425402530000042E-2</c:v>
                </c:pt>
                <c:pt idx="269">
                  <c:v>8.7014661500000007E-2</c:v>
                </c:pt>
                <c:pt idx="270">
                  <c:v>8.6679094800000009E-2</c:v>
                </c:pt>
                <c:pt idx="271">
                  <c:v>8.6933859950000025E-2</c:v>
                </c:pt>
                <c:pt idx="272">
                  <c:v>8.6805575860000039E-2</c:v>
                </c:pt>
                <c:pt idx="273">
                  <c:v>8.6428174150000023E-2</c:v>
                </c:pt>
                <c:pt idx="274">
                  <c:v>8.6719596160000037E-2</c:v>
                </c:pt>
                <c:pt idx="275">
                  <c:v>8.7073990470000001E-2</c:v>
                </c:pt>
                <c:pt idx="276">
                  <c:v>8.7757432230000043E-2</c:v>
                </c:pt>
                <c:pt idx="277">
                  <c:v>8.8077829550000056E-2</c:v>
                </c:pt>
                <c:pt idx="278">
                  <c:v>8.8139915240000047E-2</c:v>
                </c:pt>
                <c:pt idx="279">
                  <c:v>8.8170961810000031E-2</c:v>
                </c:pt>
                <c:pt idx="280">
                  <c:v>8.6911873290000025E-2</c:v>
                </c:pt>
                <c:pt idx="281">
                  <c:v>8.6891324590000055E-2</c:v>
                </c:pt>
                <c:pt idx="282">
                  <c:v>8.6841457849999998E-2</c:v>
                </c:pt>
                <c:pt idx="283">
                  <c:v>8.6980075910000024E-2</c:v>
                </c:pt>
                <c:pt idx="284">
                  <c:v>8.8601337140000042E-2</c:v>
                </c:pt>
                <c:pt idx="285">
                  <c:v>8.8625775050000077E-2</c:v>
                </c:pt>
                <c:pt idx="286">
                  <c:v>8.8709258800000024E-2</c:v>
                </c:pt>
                <c:pt idx="287">
                  <c:v>8.8731379580000075E-2</c:v>
                </c:pt>
                <c:pt idx="288">
                  <c:v>8.7074742980000036E-2</c:v>
                </c:pt>
                <c:pt idx="289">
                  <c:v>8.7153503070000027E-2</c:v>
                </c:pt>
                <c:pt idx="290">
                  <c:v>8.7201931839999983E-2</c:v>
                </c:pt>
                <c:pt idx="291">
                  <c:v>8.6835981680000007E-2</c:v>
                </c:pt>
                <c:pt idx="292">
                  <c:v>8.9111761520000027E-2</c:v>
                </c:pt>
                <c:pt idx="293">
                  <c:v>8.8847504330000035E-2</c:v>
                </c:pt>
                <c:pt idx="294">
                  <c:v>8.8595756660000038E-2</c:v>
                </c:pt>
                <c:pt idx="295">
                  <c:v>8.8924938210000082E-2</c:v>
                </c:pt>
                <c:pt idx="296">
                  <c:v>8.9369149280000032E-2</c:v>
                </c:pt>
                <c:pt idx="297">
                  <c:v>8.9483195310000013E-2</c:v>
                </c:pt>
                <c:pt idx="298">
                  <c:v>8.8793562120000072E-2</c:v>
                </c:pt>
                <c:pt idx="299">
                  <c:v>8.9138345190000093E-2</c:v>
                </c:pt>
                <c:pt idx="300">
                  <c:v>8.8237376280000057E-2</c:v>
                </c:pt>
                <c:pt idx="301">
                  <c:v>8.8198037220000025E-2</c:v>
                </c:pt>
                <c:pt idx="302">
                  <c:v>8.8153259230000003E-2</c:v>
                </c:pt>
                <c:pt idx="303">
                  <c:v>8.8201337820000003E-2</c:v>
                </c:pt>
                <c:pt idx="304">
                  <c:v>8.9777731670000013E-2</c:v>
                </c:pt>
                <c:pt idx="305">
                  <c:v>8.9863130220000004E-2</c:v>
                </c:pt>
                <c:pt idx="306">
                  <c:v>8.9941003690000007E-2</c:v>
                </c:pt>
                <c:pt idx="307">
                  <c:v>8.9967848130000083E-2</c:v>
                </c:pt>
                <c:pt idx="308">
                  <c:v>8.723759032000003E-2</c:v>
                </c:pt>
                <c:pt idx="309">
                  <c:v>8.6851776910000025E-2</c:v>
                </c:pt>
                <c:pt idx="310">
                  <c:v>8.7212936349999992E-2</c:v>
                </c:pt>
                <c:pt idx="311">
                  <c:v>8.673437066000006E-2</c:v>
                </c:pt>
                <c:pt idx="312">
                  <c:v>8.750394858000006E-2</c:v>
                </c:pt>
                <c:pt idx="313">
                  <c:v>8.7486864400000031E-2</c:v>
                </c:pt>
                <c:pt idx="314">
                  <c:v>8.7553383180000041E-2</c:v>
                </c:pt>
                <c:pt idx="315">
                  <c:v>8.7373466560000002E-2</c:v>
                </c:pt>
                <c:pt idx="316">
                  <c:v>8.951006211000008E-2</c:v>
                </c:pt>
                <c:pt idx="317">
                  <c:v>8.9824543660000075E-2</c:v>
                </c:pt>
                <c:pt idx="318">
                  <c:v>8.9704939490000038E-2</c:v>
                </c:pt>
                <c:pt idx="319">
                  <c:v>8.9789011850000003E-2</c:v>
                </c:pt>
                <c:pt idx="320">
                  <c:v>8.812842644000006E-2</c:v>
                </c:pt>
                <c:pt idx="321">
                  <c:v>8.790014065E-2</c:v>
                </c:pt>
                <c:pt idx="322">
                  <c:v>8.8015870520000053E-2</c:v>
                </c:pt>
                <c:pt idx="323">
                  <c:v>8.8450149960000057E-2</c:v>
                </c:pt>
                <c:pt idx="324">
                  <c:v>8.9277618890000007E-2</c:v>
                </c:pt>
                <c:pt idx="325">
                  <c:v>8.9649194250000008E-2</c:v>
                </c:pt>
                <c:pt idx="326">
                  <c:v>8.9492307370000038E-2</c:v>
                </c:pt>
                <c:pt idx="327">
                  <c:v>8.950154609000005E-2</c:v>
                </c:pt>
                <c:pt idx="328">
                  <c:v>8.7906980290000006E-2</c:v>
                </c:pt>
                <c:pt idx="329">
                  <c:v>8.8064649470000061E-2</c:v>
                </c:pt>
                <c:pt idx="330">
                  <c:v>8.7857165700000059E-2</c:v>
                </c:pt>
                <c:pt idx="331">
                  <c:v>8.8319131499999995E-2</c:v>
                </c:pt>
                <c:pt idx="332">
                  <c:v>8.6478540069999998E-2</c:v>
                </c:pt>
                <c:pt idx="333">
                  <c:v>8.660328514E-2</c:v>
                </c:pt>
                <c:pt idx="334">
                  <c:v>8.620057381E-2</c:v>
                </c:pt>
                <c:pt idx="335">
                  <c:v>8.6263449260000027E-2</c:v>
                </c:pt>
                <c:pt idx="336">
                  <c:v>8.9395621190000038E-2</c:v>
                </c:pt>
                <c:pt idx="337">
                  <c:v>8.9635671450000037E-2</c:v>
                </c:pt>
                <c:pt idx="338">
                  <c:v>8.9625076720000071E-2</c:v>
                </c:pt>
                <c:pt idx="339">
                  <c:v>8.9964458120000076E-2</c:v>
                </c:pt>
                <c:pt idx="340">
                  <c:v>8.7277130549999998E-2</c:v>
                </c:pt>
                <c:pt idx="341">
                  <c:v>8.7028862310000066E-2</c:v>
                </c:pt>
                <c:pt idx="342">
                  <c:v>8.7396280240000013E-2</c:v>
                </c:pt>
                <c:pt idx="343">
                  <c:v>8.765223003E-2</c:v>
                </c:pt>
                <c:pt idx="344">
                  <c:v>8.9832217760000013E-2</c:v>
                </c:pt>
                <c:pt idx="345">
                  <c:v>9.0013363730000032E-2</c:v>
                </c:pt>
                <c:pt idx="346">
                  <c:v>8.9829036360000059E-2</c:v>
                </c:pt>
                <c:pt idx="347">
                  <c:v>8.9764968820000096E-2</c:v>
                </c:pt>
                <c:pt idx="348">
                  <c:v>8.8569076130000063E-2</c:v>
                </c:pt>
                <c:pt idx="349">
                  <c:v>8.873827882000003E-2</c:v>
                </c:pt>
                <c:pt idx="350">
                  <c:v>8.8722923170000079E-2</c:v>
                </c:pt>
                <c:pt idx="351">
                  <c:v>8.9028076600000033E-2</c:v>
                </c:pt>
                <c:pt idx="352">
                  <c:v>8.9171582230000004E-2</c:v>
                </c:pt>
                <c:pt idx="353">
                  <c:v>8.9582399800000032E-2</c:v>
                </c:pt>
                <c:pt idx="354">
                  <c:v>8.9695313340000096E-2</c:v>
                </c:pt>
                <c:pt idx="355">
                  <c:v>8.9081027869999996E-2</c:v>
                </c:pt>
                <c:pt idx="356">
                  <c:v>8.8559770360000067E-2</c:v>
                </c:pt>
                <c:pt idx="357">
                  <c:v>8.8555545880000086E-2</c:v>
                </c:pt>
                <c:pt idx="358">
                  <c:v>8.8533894490000056E-2</c:v>
                </c:pt>
                <c:pt idx="359">
                  <c:v>8.900106824000005E-2</c:v>
                </c:pt>
                <c:pt idx="360">
                  <c:v>8.9749412010000029E-2</c:v>
                </c:pt>
                <c:pt idx="361">
                  <c:v>8.9641862880000062E-2</c:v>
                </c:pt>
                <c:pt idx="362">
                  <c:v>8.9709007510000008E-2</c:v>
                </c:pt>
                <c:pt idx="363">
                  <c:v>8.9797699220000055E-2</c:v>
                </c:pt>
                <c:pt idx="364">
                  <c:v>9.0216026970000029E-2</c:v>
                </c:pt>
                <c:pt idx="365">
                  <c:v>9.0582923360000039E-2</c:v>
                </c:pt>
                <c:pt idx="366">
                  <c:v>9.0483152639999981E-2</c:v>
                </c:pt>
                <c:pt idx="367">
                  <c:v>9.0474532320000037E-2</c:v>
                </c:pt>
                <c:pt idx="368">
                  <c:v>8.8658296830000038E-2</c:v>
                </c:pt>
                <c:pt idx="369">
                  <c:v>8.8620112610000037E-2</c:v>
                </c:pt>
                <c:pt idx="370">
                  <c:v>8.8339292770000036E-2</c:v>
                </c:pt>
                <c:pt idx="371">
                  <c:v>8.8564970860000078E-2</c:v>
                </c:pt>
                <c:pt idx="372">
                  <c:v>8.9114257460000013E-2</c:v>
                </c:pt>
                <c:pt idx="373">
                  <c:v>8.9220532550000037E-2</c:v>
                </c:pt>
                <c:pt idx="374">
                  <c:v>8.9024857950000064E-2</c:v>
                </c:pt>
                <c:pt idx="375">
                  <c:v>8.907780922000004E-2</c:v>
                </c:pt>
                <c:pt idx="376">
                  <c:v>9.0545543800000031E-2</c:v>
                </c:pt>
                <c:pt idx="377">
                  <c:v>9.0765410430000054E-2</c:v>
                </c:pt>
                <c:pt idx="378">
                  <c:v>9.1115587720000002E-2</c:v>
                </c:pt>
                <c:pt idx="379">
                  <c:v>9.0433852150000035E-2</c:v>
                </c:pt>
                <c:pt idx="380">
                  <c:v>9.035360194E-2</c:v>
                </c:pt>
                <c:pt idx="381">
                  <c:v>9.0506256890000025E-2</c:v>
                </c:pt>
                <c:pt idx="382">
                  <c:v>9.0448626650000016E-2</c:v>
                </c:pt>
                <c:pt idx="383">
                  <c:v>9.0508551670000006E-2</c:v>
                </c:pt>
                <c:pt idx="384">
                  <c:v>8.849157519000006E-2</c:v>
                </c:pt>
                <c:pt idx="385">
                  <c:v>8.8772834610000004E-2</c:v>
                </c:pt>
                <c:pt idx="386">
                  <c:v>8.8776261880000054E-2</c:v>
                </c:pt>
                <c:pt idx="387">
                  <c:v>8.8554659260000071E-2</c:v>
                </c:pt>
                <c:pt idx="388">
                  <c:v>9.1824212440000025E-2</c:v>
                </c:pt>
                <c:pt idx="389">
                  <c:v>9.1816165810000031E-2</c:v>
                </c:pt>
                <c:pt idx="390">
                  <c:v>9.199486054000007E-2</c:v>
                </c:pt>
                <c:pt idx="391">
                  <c:v>9.2014589679999995E-2</c:v>
                </c:pt>
                <c:pt idx="392">
                  <c:v>9.0813518829999995E-2</c:v>
                </c:pt>
                <c:pt idx="393">
                  <c:v>9.0788529580000027E-2</c:v>
                </c:pt>
                <c:pt idx="394">
                  <c:v>9.0437502930000038E-2</c:v>
                </c:pt>
                <c:pt idx="395">
                  <c:v>9.0888196000000004E-2</c:v>
                </c:pt>
                <c:pt idx="396">
                  <c:v>8.7797188530000028E-2</c:v>
                </c:pt>
                <c:pt idx="397">
                  <c:v>8.7774650520000025E-2</c:v>
                </c:pt>
                <c:pt idx="398">
                  <c:v>8.7565997010000035E-2</c:v>
                </c:pt>
                <c:pt idx="399">
                  <c:v>8.7952622540000039E-2</c:v>
                </c:pt>
                <c:pt idx="400">
                  <c:v>9.0028302140000072E-2</c:v>
                </c:pt>
                <c:pt idx="401">
                  <c:v>9.0175495810000034E-2</c:v>
                </c:pt>
                <c:pt idx="402">
                  <c:v>9.0321042900000037E-2</c:v>
                </c:pt>
                <c:pt idx="403">
                  <c:v>9.0237544250000024E-2</c:v>
                </c:pt>
                <c:pt idx="404">
                  <c:v>8.9143173170000006E-2</c:v>
                </c:pt>
                <c:pt idx="405">
                  <c:v>8.8813365770000069E-2</c:v>
                </c:pt>
                <c:pt idx="406">
                  <c:v>8.9052454900000008E-2</c:v>
                </c:pt>
                <c:pt idx="407">
                  <c:v>8.9342163270000025E-2</c:v>
                </c:pt>
                <c:pt idx="408">
                  <c:v>8.819347746000003E-2</c:v>
                </c:pt>
                <c:pt idx="409">
                  <c:v>8.7971666229999995E-2</c:v>
                </c:pt>
                <c:pt idx="410">
                  <c:v>8.8317738240000013E-2</c:v>
                </c:pt>
                <c:pt idx="411">
                  <c:v>8.826732762000003E-2</c:v>
                </c:pt>
                <c:pt idx="412">
                  <c:v>9.0700649990000035E-2</c:v>
                </c:pt>
                <c:pt idx="413">
                  <c:v>9.0463065870000026E-2</c:v>
                </c:pt>
                <c:pt idx="414">
                  <c:v>9.0605610380000035E-2</c:v>
                </c:pt>
                <c:pt idx="415">
                  <c:v>9.0599493450000054E-2</c:v>
                </c:pt>
                <c:pt idx="416">
                  <c:v>9.2719049520000027E-2</c:v>
                </c:pt>
                <c:pt idx="417">
                  <c:v>9.2155383300000032E-2</c:v>
                </c:pt>
                <c:pt idx="418">
                  <c:v>9.2469276259999983E-2</c:v>
                </c:pt>
                <c:pt idx="419">
                  <c:v>9.2700482680000029E-2</c:v>
                </c:pt>
                <c:pt idx="420">
                  <c:v>9.0186232100000027E-2</c:v>
                </c:pt>
                <c:pt idx="421">
                  <c:v>9.0661303470000038E-2</c:v>
                </c:pt>
                <c:pt idx="422">
                  <c:v>9.0417505570000029E-2</c:v>
                </c:pt>
                <c:pt idx="423">
                  <c:v>9.0412960720000005E-2</c:v>
                </c:pt>
                <c:pt idx="424">
                  <c:v>9.0663471590000044E-2</c:v>
                </c:pt>
                <c:pt idx="425">
                  <c:v>9.0488673519999993E-2</c:v>
                </c:pt>
                <c:pt idx="426">
                  <c:v>9.0522864230000041E-2</c:v>
                </c:pt>
                <c:pt idx="427">
                  <c:v>9.0771311290000004E-2</c:v>
                </c:pt>
                <c:pt idx="428">
                  <c:v>9.2471615740000013E-2</c:v>
                </c:pt>
                <c:pt idx="429">
                  <c:v>9.2639574180000031E-2</c:v>
                </c:pt>
                <c:pt idx="430">
                  <c:v>9.2678630120000008E-2</c:v>
                </c:pt>
                <c:pt idx="431">
                  <c:v>9.2421026300000028E-2</c:v>
                </c:pt>
                <c:pt idx="432">
                  <c:v>9.2075416219999998E-2</c:v>
                </c:pt>
                <c:pt idx="433">
                  <c:v>9.2093916010000013E-2</c:v>
                </c:pt>
                <c:pt idx="434">
                  <c:v>9.2216314150000006E-2</c:v>
                </c:pt>
                <c:pt idx="435">
                  <c:v>9.1954508190000075E-2</c:v>
                </c:pt>
                <c:pt idx="436">
                  <c:v>8.7943883009999987E-2</c:v>
                </c:pt>
                <c:pt idx="437">
                  <c:v>8.7978334500000005E-2</c:v>
                </c:pt>
                <c:pt idx="438">
                  <c:v>8.8219375680000031E-2</c:v>
                </c:pt>
                <c:pt idx="439">
                  <c:v>8.8095018040000042E-2</c:v>
                </c:pt>
                <c:pt idx="440">
                  <c:v>9.2397646380000031E-2</c:v>
                </c:pt>
                <c:pt idx="441">
                  <c:v>9.2397303650000026E-2</c:v>
                </c:pt>
                <c:pt idx="442">
                  <c:v>9.2131340270000028E-2</c:v>
                </c:pt>
                <c:pt idx="443">
                  <c:v>9.2371032899999997E-2</c:v>
                </c:pt>
                <c:pt idx="444">
                  <c:v>8.9981087809999999E-2</c:v>
                </c:pt>
                <c:pt idx="445">
                  <c:v>9.011073537E-2</c:v>
                </c:pt>
                <c:pt idx="446">
                  <c:v>9.0050020590000071E-2</c:v>
                </c:pt>
                <c:pt idx="447">
                  <c:v>9.0100215150000024E-2</c:v>
                </c:pt>
                <c:pt idx="448">
                  <c:v>9.0723933050000025E-2</c:v>
                </c:pt>
                <c:pt idx="449">
                  <c:v>9.1083818449999993E-2</c:v>
                </c:pt>
                <c:pt idx="450">
                  <c:v>9.1137321060000026E-2</c:v>
                </c:pt>
                <c:pt idx="451">
                  <c:v>9.1298894360000035E-2</c:v>
                </c:pt>
                <c:pt idx="452">
                  <c:v>9.1479891310000006E-2</c:v>
                </c:pt>
                <c:pt idx="453">
                  <c:v>9.1563024890000025E-2</c:v>
                </c:pt>
                <c:pt idx="454">
                  <c:v>9.1419742770000006E-2</c:v>
                </c:pt>
                <c:pt idx="455">
                  <c:v>9.1530674470000004E-2</c:v>
                </c:pt>
                <c:pt idx="456">
                  <c:v>9.1453754669999984E-2</c:v>
                </c:pt>
                <c:pt idx="457">
                  <c:v>9.1885053879999998E-2</c:v>
                </c:pt>
                <c:pt idx="458">
                  <c:v>9.1943429180000008E-2</c:v>
                </c:pt>
                <c:pt idx="459">
                  <c:v>9.2119829130000025E-2</c:v>
                </c:pt>
                <c:pt idx="460">
                  <c:v>8.9879886580000054E-2</c:v>
                </c:pt>
                <c:pt idx="461">
                  <c:v>8.9455911290000037E-2</c:v>
                </c:pt>
                <c:pt idx="462">
                  <c:v>9.0058588750000057E-2</c:v>
                </c:pt>
                <c:pt idx="463">
                  <c:v>9.0403744349999995E-2</c:v>
                </c:pt>
                <c:pt idx="464">
                  <c:v>8.8817716909999997E-2</c:v>
                </c:pt>
                <c:pt idx="465">
                  <c:v>8.8592076070000053E-2</c:v>
                </c:pt>
                <c:pt idx="466">
                  <c:v>8.8848517609999997E-2</c:v>
                </c:pt>
                <c:pt idx="467">
                  <c:v>8.8988327750000054E-2</c:v>
                </c:pt>
                <c:pt idx="468">
                  <c:v>9.3599529340000071E-2</c:v>
                </c:pt>
                <c:pt idx="469">
                  <c:v>9.3370744360000008E-2</c:v>
                </c:pt>
                <c:pt idx="470">
                  <c:v>9.3370185560000027E-2</c:v>
                </c:pt>
                <c:pt idx="471">
                  <c:v>9.3486615790000005E-2</c:v>
                </c:pt>
                <c:pt idx="472">
                  <c:v>9.1370636000000005E-2</c:v>
                </c:pt>
                <c:pt idx="473">
                  <c:v>9.1130473980000043E-2</c:v>
                </c:pt>
                <c:pt idx="474">
                  <c:v>9.1360547910000006E-2</c:v>
                </c:pt>
                <c:pt idx="475">
                  <c:v>9.1295698060000041E-2</c:v>
                </c:pt>
                <c:pt idx="476">
                  <c:v>9.2327610919999997E-2</c:v>
                </c:pt>
                <c:pt idx="477">
                  <c:v>9.2179389069999992E-2</c:v>
                </c:pt>
                <c:pt idx="478">
                  <c:v>9.2339338130000032E-2</c:v>
                </c:pt>
                <c:pt idx="479">
                  <c:v>9.2284665770000038E-2</c:v>
                </c:pt>
                <c:pt idx="480">
                  <c:v>9.2123286200000001E-2</c:v>
                </c:pt>
                <c:pt idx="481">
                  <c:v>9.2245393760000044E-2</c:v>
                </c:pt>
                <c:pt idx="482">
                  <c:v>9.2121065920000036E-2</c:v>
                </c:pt>
                <c:pt idx="483">
                  <c:v>9.1830478380000052E-2</c:v>
                </c:pt>
                <c:pt idx="484">
                  <c:v>8.9832977720000026E-2</c:v>
                </c:pt>
                <c:pt idx="485">
                  <c:v>8.967017509000004E-2</c:v>
                </c:pt>
                <c:pt idx="486">
                  <c:v>8.9392022560000048E-2</c:v>
                </c:pt>
                <c:pt idx="487">
                  <c:v>8.9948424470000024E-2</c:v>
                </c:pt>
                <c:pt idx="488">
                  <c:v>8.8384085660000028E-2</c:v>
                </c:pt>
                <c:pt idx="489">
                  <c:v>8.8813365770000069E-2</c:v>
                </c:pt>
                <c:pt idx="490">
                  <c:v>8.852180220000011E-2</c:v>
                </c:pt>
                <c:pt idx="491">
                  <c:v>8.8602603740000035E-2</c:v>
                </c:pt>
                <c:pt idx="492">
                  <c:v>9.2013613649999965E-2</c:v>
                </c:pt>
                <c:pt idx="493">
                  <c:v>9.2120089900000007E-2</c:v>
                </c:pt>
                <c:pt idx="494">
                  <c:v>9.2231833710000002E-2</c:v>
                </c:pt>
                <c:pt idx="495">
                  <c:v>9.2098945150000042E-2</c:v>
                </c:pt>
                <c:pt idx="496">
                  <c:v>8.9311884110000003E-2</c:v>
                </c:pt>
                <c:pt idx="497">
                  <c:v>8.9513876810000004E-2</c:v>
                </c:pt>
                <c:pt idx="498">
                  <c:v>8.9399987229999991E-2</c:v>
                </c:pt>
                <c:pt idx="499">
                  <c:v>8.9605876570000076E-2</c:v>
                </c:pt>
                <c:pt idx="500">
                  <c:v>9.1708400620000005E-2</c:v>
                </c:pt>
                <c:pt idx="501">
                  <c:v>9.1772587370000006E-2</c:v>
                </c:pt>
                <c:pt idx="502">
                  <c:v>9.182524062000004E-2</c:v>
                </c:pt>
                <c:pt idx="503">
                  <c:v>9.1935159040000006E-2</c:v>
                </c:pt>
                <c:pt idx="504">
                  <c:v>9.1807940370000063E-2</c:v>
                </c:pt>
                <c:pt idx="505">
                  <c:v>9.2120857310000026E-2</c:v>
                </c:pt>
                <c:pt idx="506">
                  <c:v>9.2609660100000046E-2</c:v>
                </c:pt>
                <c:pt idx="507">
                  <c:v>9.1846497130000038E-2</c:v>
                </c:pt>
                <c:pt idx="508">
                  <c:v>9.2288331459999984E-2</c:v>
                </c:pt>
                <c:pt idx="509">
                  <c:v>9.2352302140000037E-2</c:v>
                </c:pt>
                <c:pt idx="510">
                  <c:v>9.2467778690000002E-2</c:v>
                </c:pt>
                <c:pt idx="511">
                  <c:v>9.2351840210000008E-2</c:v>
                </c:pt>
                <c:pt idx="512">
                  <c:v>9.1020205390000039E-2</c:v>
                </c:pt>
                <c:pt idx="513">
                  <c:v>9.1194616030000022E-2</c:v>
                </c:pt>
                <c:pt idx="514">
                  <c:v>9.1404551040000004E-2</c:v>
                </c:pt>
                <c:pt idx="515">
                  <c:v>9.1201679180000023E-2</c:v>
                </c:pt>
                <c:pt idx="516">
                  <c:v>9.005685277000007E-2</c:v>
                </c:pt>
                <c:pt idx="517">
                  <c:v>9.0630718840000027E-2</c:v>
                </c:pt>
                <c:pt idx="518">
                  <c:v>9.0513178480000026E-2</c:v>
                </c:pt>
                <c:pt idx="519">
                  <c:v>9.0263904400000011E-2</c:v>
                </c:pt>
                <c:pt idx="520">
                  <c:v>9.1323019340000006E-2</c:v>
                </c:pt>
                <c:pt idx="521">
                  <c:v>9.1201634479999988E-2</c:v>
                </c:pt>
                <c:pt idx="522">
                  <c:v>9.1425107190000035E-2</c:v>
                </c:pt>
                <c:pt idx="523">
                  <c:v>9.1324718070000005E-2</c:v>
                </c:pt>
                <c:pt idx="524">
                  <c:v>9.1435448600000052E-2</c:v>
                </c:pt>
                <c:pt idx="525">
                  <c:v>9.1493421560000024E-2</c:v>
                </c:pt>
                <c:pt idx="526">
                  <c:v>9.1425747940000024E-2</c:v>
                </c:pt>
                <c:pt idx="527">
                  <c:v>9.123571342999999E-2</c:v>
                </c:pt>
                <c:pt idx="528">
                  <c:v>9.2584648500000061E-2</c:v>
                </c:pt>
                <c:pt idx="529">
                  <c:v>9.2111521729999993E-2</c:v>
                </c:pt>
                <c:pt idx="530">
                  <c:v>9.2447811140000016E-2</c:v>
                </c:pt>
                <c:pt idx="531">
                  <c:v>9.2863315110000025E-2</c:v>
                </c:pt>
                <c:pt idx="532">
                  <c:v>9.1966011890000005E-2</c:v>
                </c:pt>
                <c:pt idx="533">
                  <c:v>9.2123494809999998E-2</c:v>
                </c:pt>
                <c:pt idx="534">
                  <c:v>9.2105717729999995E-2</c:v>
                </c:pt>
                <c:pt idx="535">
                  <c:v>9.1833078630000023E-2</c:v>
                </c:pt>
                <c:pt idx="536">
                  <c:v>9.1377743849999998E-2</c:v>
                </c:pt>
                <c:pt idx="537">
                  <c:v>9.174843259000004E-2</c:v>
                </c:pt>
                <c:pt idx="538">
                  <c:v>9.1389575370000004E-2</c:v>
                </c:pt>
                <c:pt idx="539">
                  <c:v>9.1445663340000025E-2</c:v>
                </c:pt>
                <c:pt idx="540">
                  <c:v>9.1105939220000001E-2</c:v>
                </c:pt>
                <c:pt idx="541">
                  <c:v>9.0867453580000049E-2</c:v>
                </c:pt>
                <c:pt idx="542">
                  <c:v>9.1396295800000041E-2</c:v>
                </c:pt>
                <c:pt idx="543">
                  <c:v>9.100268906999999E-2</c:v>
                </c:pt>
                <c:pt idx="544">
                  <c:v>9.0878972180000059E-2</c:v>
                </c:pt>
                <c:pt idx="545">
                  <c:v>9.0558455660000065E-2</c:v>
                </c:pt>
                <c:pt idx="546">
                  <c:v>9.1148936520000001E-2</c:v>
                </c:pt>
                <c:pt idx="547">
                  <c:v>9.093534328000008E-2</c:v>
                </c:pt>
                <c:pt idx="548">
                  <c:v>8.9926706030000039E-2</c:v>
                </c:pt>
                <c:pt idx="549">
                  <c:v>8.9459003280000032E-2</c:v>
                </c:pt>
                <c:pt idx="550">
                  <c:v>8.9815722180000071E-2</c:v>
                </c:pt>
                <c:pt idx="551">
                  <c:v>8.9300700790000007E-2</c:v>
                </c:pt>
                <c:pt idx="552">
                  <c:v>9.0375424690000025E-2</c:v>
                </c:pt>
                <c:pt idx="553">
                  <c:v>9.0739102430000024E-2</c:v>
                </c:pt>
                <c:pt idx="554">
                  <c:v>9.0890580190000042E-2</c:v>
                </c:pt>
                <c:pt idx="555">
                  <c:v>9.0923817229999995E-2</c:v>
                </c:pt>
                <c:pt idx="556">
                  <c:v>8.9161084360000004E-2</c:v>
                </c:pt>
                <c:pt idx="557">
                  <c:v>8.9395621190000038E-2</c:v>
                </c:pt>
                <c:pt idx="558">
                  <c:v>8.9370713899999996E-2</c:v>
                </c:pt>
                <c:pt idx="559">
                  <c:v>8.9182251459999987E-2</c:v>
                </c:pt>
                <c:pt idx="560">
                  <c:v>9.0357506050000008E-2</c:v>
                </c:pt>
                <c:pt idx="561">
                  <c:v>9.1043764119999995E-2</c:v>
                </c:pt>
                <c:pt idx="562">
                  <c:v>9.1008381320000026E-2</c:v>
                </c:pt>
                <c:pt idx="563">
                  <c:v>9.1151104639999994E-2</c:v>
                </c:pt>
                <c:pt idx="564">
                  <c:v>9.0904818250000061E-2</c:v>
                </c:pt>
                <c:pt idx="565">
                  <c:v>9.1043846080000032E-2</c:v>
                </c:pt>
                <c:pt idx="566">
                  <c:v>9.097092725E-2</c:v>
                </c:pt>
                <c:pt idx="567">
                  <c:v>9.1232263809999992E-2</c:v>
                </c:pt>
                <c:pt idx="568">
                  <c:v>9.0856568290000078E-2</c:v>
                </c:pt>
                <c:pt idx="569">
                  <c:v>9.0985552740000031E-2</c:v>
                </c:pt>
                <c:pt idx="570">
                  <c:v>9.0887518E-2</c:v>
                </c:pt>
                <c:pt idx="571">
                  <c:v>9.0818615029999994E-2</c:v>
                </c:pt>
                <c:pt idx="572">
                  <c:v>8.9351483950000046E-2</c:v>
                </c:pt>
                <c:pt idx="573">
                  <c:v>8.9234465130000093E-2</c:v>
                </c:pt>
                <c:pt idx="574">
                  <c:v>8.9542136859999996E-2</c:v>
                </c:pt>
                <c:pt idx="575">
                  <c:v>8.9732156470000005E-2</c:v>
                </c:pt>
                <c:pt idx="576">
                  <c:v>9.2117698260000005E-2</c:v>
                </c:pt>
                <c:pt idx="577">
                  <c:v>9.2031085260000006E-2</c:v>
                </c:pt>
                <c:pt idx="578">
                  <c:v>9.2149929470000003E-2</c:v>
                </c:pt>
                <c:pt idx="579">
                  <c:v>9.2167490490000031E-2</c:v>
                </c:pt>
                <c:pt idx="580">
                  <c:v>9.1253110540000001E-2</c:v>
                </c:pt>
                <c:pt idx="581">
                  <c:v>9.1083483170000007E-2</c:v>
                </c:pt>
                <c:pt idx="582">
                  <c:v>9.1057070860000047E-2</c:v>
                </c:pt>
                <c:pt idx="583">
                  <c:v>9.1097132630000008E-2</c:v>
                </c:pt>
                <c:pt idx="584">
                  <c:v>8.9167395010000053E-2</c:v>
                </c:pt>
                <c:pt idx="585">
                  <c:v>8.923252053000004E-2</c:v>
                </c:pt>
                <c:pt idx="586">
                  <c:v>8.9183652170000002E-2</c:v>
                </c:pt>
                <c:pt idx="587">
                  <c:v>8.9258642270000049E-2</c:v>
                </c:pt>
                <c:pt idx="588">
                  <c:v>9.2116081489999987E-2</c:v>
                </c:pt>
                <c:pt idx="589">
                  <c:v>9.2140675849999992E-2</c:v>
                </c:pt>
                <c:pt idx="590">
                  <c:v>9.2039355410000023E-2</c:v>
                </c:pt>
                <c:pt idx="591">
                  <c:v>9.1874272890000025E-2</c:v>
                </c:pt>
                <c:pt idx="592">
                  <c:v>9.1347613699999983E-2</c:v>
                </c:pt>
                <c:pt idx="593">
                  <c:v>9.1590785750000028E-2</c:v>
                </c:pt>
                <c:pt idx="594">
                  <c:v>9.1727652920000041E-2</c:v>
                </c:pt>
                <c:pt idx="595">
                  <c:v>9.1792309060000035E-2</c:v>
                </c:pt>
                <c:pt idx="596">
                  <c:v>9.1808327800000006E-2</c:v>
                </c:pt>
                <c:pt idx="597">
                  <c:v>9.1753163700000043E-2</c:v>
                </c:pt>
                <c:pt idx="598">
                  <c:v>9.2227355910000045E-2</c:v>
                </c:pt>
                <c:pt idx="599">
                  <c:v>9.1607348390000079E-2</c:v>
                </c:pt>
                <c:pt idx="600">
                  <c:v>9.1408678659999992E-2</c:v>
                </c:pt>
                <c:pt idx="601">
                  <c:v>9.1814586290000028E-2</c:v>
                </c:pt>
                <c:pt idx="602">
                  <c:v>9.1751286160000028E-2</c:v>
                </c:pt>
                <c:pt idx="603">
                  <c:v>9.1586315400000007E-2</c:v>
                </c:pt>
                <c:pt idx="604">
                  <c:v>9.0702393420000055E-2</c:v>
                </c:pt>
                <c:pt idx="605">
                  <c:v>9.0847262510000054E-2</c:v>
                </c:pt>
                <c:pt idx="606">
                  <c:v>9.0820656490000026E-2</c:v>
                </c:pt>
                <c:pt idx="607">
                  <c:v>9.1389187939999963E-2</c:v>
                </c:pt>
                <c:pt idx="608">
                  <c:v>9.1482186089999987E-2</c:v>
                </c:pt>
                <c:pt idx="609">
                  <c:v>9.1292382550000037E-2</c:v>
                </c:pt>
                <c:pt idx="610">
                  <c:v>9.1546469700000049E-2</c:v>
                </c:pt>
                <c:pt idx="611">
                  <c:v>9.163617469000003E-2</c:v>
                </c:pt>
                <c:pt idx="612">
                  <c:v>8.9575873090000077E-2</c:v>
                </c:pt>
                <c:pt idx="613">
                  <c:v>8.9696036050000039E-2</c:v>
                </c:pt>
                <c:pt idx="614">
                  <c:v>8.9951263140000071E-2</c:v>
                </c:pt>
                <c:pt idx="615">
                  <c:v>8.9988843870000029E-2</c:v>
                </c:pt>
                <c:pt idx="616">
                  <c:v>9.1567241920000028E-2</c:v>
                </c:pt>
                <c:pt idx="617">
                  <c:v>9.1784083609999997E-2</c:v>
                </c:pt>
                <c:pt idx="618">
                  <c:v>9.1540382570000051E-2</c:v>
                </c:pt>
                <c:pt idx="619">
                  <c:v>9.1641285790000027E-2</c:v>
                </c:pt>
                <c:pt idx="620">
                  <c:v>8.960846193000005E-2</c:v>
                </c:pt>
                <c:pt idx="621">
                  <c:v>8.9736395850000095E-2</c:v>
                </c:pt>
                <c:pt idx="622">
                  <c:v>9.0044380500000035E-2</c:v>
                </c:pt>
                <c:pt idx="623">
                  <c:v>8.957442767000004E-2</c:v>
                </c:pt>
                <c:pt idx="624">
                  <c:v>9.1805898910000072E-2</c:v>
                </c:pt>
                <c:pt idx="625">
                  <c:v>9.1781319449999996E-2</c:v>
                </c:pt>
                <c:pt idx="626">
                  <c:v>9.2067570760000036E-2</c:v>
                </c:pt>
                <c:pt idx="627">
                  <c:v>9.2064590520000045E-2</c:v>
                </c:pt>
                <c:pt idx="628">
                  <c:v>8.9667127800000024E-2</c:v>
                </c:pt>
                <c:pt idx="629">
                  <c:v>8.9791552490000037E-2</c:v>
                </c:pt>
                <c:pt idx="630">
                  <c:v>8.9815170830000027E-2</c:v>
                </c:pt>
                <c:pt idx="631">
                  <c:v>8.9369827280000008E-2</c:v>
                </c:pt>
                <c:pt idx="632">
                  <c:v>9.2576586970000027E-2</c:v>
                </c:pt>
                <c:pt idx="633">
                  <c:v>9.2160628510000037E-2</c:v>
                </c:pt>
                <c:pt idx="634">
                  <c:v>9.2361093829999991E-2</c:v>
                </c:pt>
                <c:pt idx="635">
                  <c:v>9.2255280679999996E-2</c:v>
                </c:pt>
                <c:pt idx="636">
                  <c:v>9.1648401090000026E-2</c:v>
                </c:pt>
                <c:pt idx="637">
                  <c:v>9.1318206259999993E-2</c:v>
                </c:pt>
                <c:pt idx="638">
                  <c:v>9.1691450550000039E-2</c:v>
                </c:pt>
                <c:pt idx="639">
                  <c:v>9.1831581070000001E-2</c:v>
                </c:pt>
                <c:pt idx="640">
                  <c:v>9.1550045980000078E-2</c:v>
                </c:pt>
                <c:pt idx="641">
                  <c:v>9.1682979240000004E-2</c:v>
                </c:pt>
                <c:pt idx="642">
                  <c:v>9.1907293870000004E-2</c:v>
                </c:pt>
                <c:pt idx="643">
                  <c:v>9.1443286609999938E-2</c:v>
                </c:pt>
                <c:pt idx="644">
                  <c:v>9.0624430550000079E-2</c:v>
                </c:pt>
                <c:pt idx="645">
                  <c:v>9.0910599900000028E-2</c:v>
                </c:pt>
                <c:pt idx="646">
                  <c:v>9.087119378000004E-2</c:v>
                </c:pt>
                <c:pt idx="647">
                  <c:v>9.1026538380000063E-2</c:v>
                </c:pt>
                <c:pt idx="648">
                  <c:v>9.1304594050000007E-2</c:v>
                </c:pt>
                <c:pt idx="649">
                  <c:v>9.1251754529999993E-2</c:v>
                </c:pt>
                <c:pt idx="650">
                  <c:v>9.1377915209999994E-2</c:v>
                </c:pt>
                <c:pt idx="651">
                  <c:v>9.1559664680000041E-2</c:v>
                </c:pt>
                <c:pt idx="652">
                  <c:v>9.1157229020000008E-2</c:v>
                </c:pt>
                <c:pt idx="653">
                  <c:v>9.1419407499999994E-2</c:v>
                </c:pt>
                <c:pt idx="654">
                  <c:v>9.0985381370000007E-2</c:v>
                </c:pt>
                <c:pt idx="655">
                  <c:v>9.128803885999999E-2</c:v>
                </c:pt>
                <c:pt idx="656">
                  <c:v>9.1402509580000027E-2</c:v>
                </c:pt>
                <c:pt idx="657">
                  <c:v>9.1799677679999997E-2</c:v>
                </c:pt>
                <c:pt idx="658">
                  <c:v>9.1864050700000061E-2</c:v>
                </c:pt>
                <c:pt idx="659">
                  <c:v>9.1634855940000065E-2</c:v>
                </c:pt>
                <c:pt idx="660">
                  <c:v>9.1921606429999997E-2</c:v>
                </c:pt>
                <c:pt idx="661">
                  <c:v>9.1488995920000024E-2</c:v>
                </c:pt>
                <c:pt idx="662">
                  <c:v>9.2029677100000026E-2</c:v>
                </c:pt>
                <c:pt idx="663">
                  <c:v>9.1681489120000001E-2</c:v>
                </c:pt>
                <c:pt idx="664">
                  <c:v>9.0046161180000042E-2</c:v>
                </c:pt>
                <c:pt idx="665">
                  <c:v>8.9919709929999994E-2</c:v>
                </c:pt>
                <c:pt idx="666">
                  <c:v>9.0656035910000071E-2</c:v>
                </c:pt>
                <c:pt idx="667">
                  <c:v>9.0011158360000038E-2</c:v>
                </c:pt>
                <c:pt idx="668">
                  <c:v>9.1778972520000043E-2</c:v>
                </c:pt>
                <c:pt idx="669">
                  <c:v>9.1782429590000034E-2</c:v>
                </c:pt>
                <c:pt idx="670">
                  <c:v>9.1768370340000058E-2</c:v>
                </c:pt>
                <c:pt idx="671">
                  <c:v>9.1825024550000051E-2</c:v>
                </c:pt>
                <c:pt idx="672">
                  <c:v>9.2398197719999992E-2</c:v>
                </c:pt>
                <c:pt idx="673">
                  <c:v>9.240596123E-2</c:v>
                </c:pt>
                <c:pt idx="674">
                  <c:v>9.2306369310000039E-2</c:v>
                </c:pt>
                <c:pt idx="675">
                  <c:v>9.2587420120000041E-2</c:v>
                </c:pt>
                <c:pt idx="676">
                  <c:v>9.2275412150000027E-2</c:v>
                </c:pt>
                <c:pt idx="677">
                  <c:v>9.2069023619999996E-2</c:v>
                </c:pt>
                <c:pt idx="678">
                  <c:v>9.2351281409999986E-2</c:v>
                </c:pt>
                <c:pt idx="679">
                  <c:v>9.2402079469999995E-2</c:v>
                </c:pt>
                <c:pt idx="680">
                  <c:v>9.0978199010000024E-2</c:v>
                </c:pt>
                <c:pt idx="681">
                  <c:v>9.117024518000004E-2</c:v>
                </c:pt>
                <c:pt idx="682">
                  <c:v>9.140506513000006E-2</c:v>
                </c:pt>
                <c:pt idx="683">
                  <c:v>9.1211379839999995E-2</c:v>
                </c:pt>
                <c:pt idx="684">
                  <c:v>8.9845576650000036E-2</c:v>
                </c:pt>
                <c:pt idx="685">
                  <c:v>9.0053716069999998E-2</c:v>
                </c:pt>
                <c:pt idx="686">
                  <c:v>9.009626634000005E-2</c:v>
                </c:pt>
                <c:pt idx="687">
                  <c:v>9.0228797270000008E-2</c:v>
                </c:pt>
                <c:pt idx="688">
                  <c:v>8.9718164270000025E-2</c:v>
                </c:pt>
                <c:pt idx="689">
                  <c:v>8.9520105490000071E-2</c:v>
                </c:pt>
                <c:pt idx="690">
                  <c:v>8.9710832900000037E-2</c:v>
                </c:pt>
                <c:pt idx="691">
                  <c:v>9.0103478500000028E-2</c:v>
                </c:pt>
                <c:pt idx="692">
                  <c:v>8.9740843840000042E-2</c:v>
                </c:pt>
                <c:pt idx="693">
                  <c:v>8.9829036360000059E-2</c:v>
                </c:pt>
                <c:pt idx="694">
                  <c:v>8.9396425850000058E-2</c:v>
                </c:pt>
                <c:pt idx="695">
                  <c:v>8.9728468430000069E-2</c:v>
                </c:pt>
                <c:pt idx="696">
                  <c:v>9.2322149640000004E-2</c:v>
                </c:pt>
                <c:pt idx="697">
                  <c:v>9.2404985200000025E-2</c:v>
                </c:pt>
                <c:pt idx="698">
                  <c:v>9.2592158680000008E-2</c:v>
                </c:pt>
                <c:pt idx="699">
                  <c:v>9.2215502030000007E-2</c:v>
                </c:pt>
                <c:pt idx="700">
                  <c:v>8.9851552020000058E-2</c:v>
                </c:pt>
                <c:pt idx="701">
                  <c:v>9.0357252730000032E-2</c:v>
                </c:pt>
                <c:pt idx="702">
                  <c:v>8.9932264160000039E-2</c:v>
                </c:pt>
                <c:pt idx="703">
                  <c:v>9.0079085300000028E-2</c:v>
                </c:pt>
                <c:pt idx="704">
                  <c:v>9.2038245270000027E-2</c:v>
                </c:pt>
                <c:pt idx="705">
                  <c:v>9.2041530979999994E-2</c:v>
                </c:pt>
                <c:pt idx="706">
                  <c:v>9.2022390430000031E-2</c:v>
                </c:pt>
                <c:pt idx="707">
                  <c:v>9.1858336100000035E-2</c:v>
                </c:pt>
                <c:pt idx="708">
                  <c:v>9.1689021659999995E-2</c:v>
                </c:pt>
                <c:pt idx="709">
                  <c:v>9.1704608270000043E-2</c:v>
                </c:pt>
                <c:pt idx="710">
                  <c:v>9.1876828440000044E-2</c:v>
                </c:pt>
                <c:pt idx="711">
                  <c:v>9.2293405300000006E-2</c:v>
                </c:pt>
                <c:pt idx="712">
                  <c:v>9.0015315780000049E-2</c:v>
                </c:pt>
                <c:pt idx="713">
                  <c:v>9.0401538980000001E-2</c:v>
                </c:pt>
                <c:pt idx="714">
                  <c:v>9.0541252260000024E-2</c:v>
                </c:pt>
                <c:pt idx="715">
                  <c:v>9.0397247439999995E-2</c:v>
                </c:pt>
                <c:pt idx="716">
                  <c:v>9.1030666000000024E-2</c:v>
                </c:pt>
                <c:pt idx="717">
                  <c:v>9.1460013160000006E-2</c:v>
                </c:pt>
                <c:pt idx="718">
                  <c:v>9.1114991670000006E-2</c:v>
                </c:pt>
                <c:pt idx="719">
                  <c:v>9.1244773340000002E-2</c:v>
                </c:pt>
                <c:pt idx="720">
                  <c:v>9.2602447940000027E-2</c:v>
                </c:pt>
                <c:pt idx="721">
                  <c:v>9.2643455930000007E-2</c:v>
                </c:pt>
                <c:pt idx="722">
                  <c:v>9.2723192050000028E-2</c:v>
                </c:pt>
                <c:pt idx="723">
                  <c:v>9.2696258200000006E-2</c:v>
                </c:pt>
                <c:pt idx="724">
                  <c:v>9.1840655869999996E-2</c:v>
                </c:pt>
                <c:pt idx="725">
                  <c:v>9.2023716640000003E-2</c:v>
                </c:pt>
                <c:pt idx="726">
                  <c:v>9.231161451999996E-2</c:v>
                </c:pt>
                <c:pt idx="727">
                  <c:v>9.2087352050000029E-2</c:v>
                </c:pt>
                <c:pt idx="728">
                  <c:v>9.2187785869999983E-2</c:v>
                </c:pt>
                <c:pt idx="729">
                  <c:v>9.2314818270000001E-2</c:v>
                </c:pt>
                <c:pt idx="730">
                  <c:v>9.2274220060000023E-2</c:v>
                </c:pt>
                <c:pt idx="731">
                  <c:v>9.1904864980000042E-2</c:v>
                </c:pt>
                <c:pt idx="732">
                  <c:v>9.3853251410000005E-2</c:v>
                </c:pt>
                <c:pt idx="733">
                  <c:v>9.3822055830000042E-2</c:v>
                </c:pt>
                <c:pt idx="734">
                  <c:v>9.3832196070000054E-2</c:v>
                </c:pt>
                <c:pt idx="735">
                  <c:v>9.3866692250000064E-2</c:v>
                </c:pt>
                <c:pt idx="736">
                  <c:v>9.0844543050000046E-2</c:v>
                </c:pt>
                <c:pt idx="737">
                  <c:v>9.1092408960000038E-2</c:v>
                </c:pt>
                <c:pt idx="738">
                  <c:v>9.1320381829999991E-2</c:v>
                </c:pt>
                <c:pt idx="739">
                  <c:v>9.1068850230000026E-2</c:v>
                </c:pt>
                <c:pt idx="740">
                  <c:v>9.2000359070000023E-2</c:v>
                </c:pt>
                <c:pt idx="741">
                  <c:v>9.2113816509999988E-2</c:v>
                </c:pt>
                <c:pt idx="742">
                  <c:v>9.2347101639999984E-2</c:v>
                </c:pt>
                <c:pt idx="743">
                  <c:v>9.257931388E-2</c:v>
                </c:pt>
                <c:pt idx="744">
                  <c:v>9.3926356500000072E-2</c:v>
                </c:pt>
                <c:pt idx="745">
                  <c:v>9.3717896710000054E-2</c:v>
                </c:pt>
                <c:pt idx="746">
                  <c:v>9.3662836920000048E-2</c:v>
                </c:pt>
                <c:pt idx="747">
                  <c:v>9.4149441790000038E-2</c:v>
                </c:pt>
                <c:pt idx="748">
                  <c:v>9.0390452510000038E-2</c:v>
                </c:pt>
                <c:pt idx="749">
                  <c:v>9.0460264449999994E-2</c:v>
                </c:pt>
                <c:pt idx="750">
                  <c:v>9.0813518829999995E-2</c:v>
                </c:pt>
                <c:pt idx="751">
                  <c:v>9.0725162400000073E-2</c:v>
                </c:pt>
                <c:pt idx="752">
                  <c:v>9.2048005530000004E-2</c:v>
                </c:pt>
                <c:pt idx="753">
                  <c:v>9.2244797719999994E-2</c:v>
                </c:pt>
                <c:pt idx="754">
                  <c:v>9.2616700900000001E-2</c:v>
                </c:pt>
                <c:pt idx="755">
                  <c:v>9.2454300590000052E-2</c:v>
                </c:pt>
                <c:pt idx="756">
                  <c:v>9.0136410070000034E-2</c:v>
                </c:pt>
                <c:pt idx="757">
                  <c:v>9.0434999540000061E-2</c:v>
                </c:pt>
                <c:pt idx="758">
                  <c:v>9.0772928070000036E-2</c:v>
                </c:pt>
                <c:pt idx="759">
                  <c:v>9.0406508510000039E-2</c:v>
                </c:pt>
                <c:pt idx="760">
                  <c:v>9.1805258160000042E-2</c:v>
                </c:pt>
                <c:pt idx="761">
                  <c:v>9.1295102010000032E-2</c:v>
                </c:pt>
                <c:pt idx="762">
                  <c:v>9.1627360650000073E-2</c:v>
                </c:pt>
                <c:pt idx="763">
                  <c:v>9.1955014830000001E-2</c:v>
                </c:pt>
                <c:pt idx="764">
                  <c:v>9.0612151990000001E-2</c:v>
                </c:pt>
                <c:pt idx="765">
                  <c:v>9.0885476540000038E-2</c:v>
                </c:pt>
                <c:pt idx="766">
                  <c:v>9.0393514699999983E-2</c:v>
                </c:pt>
                <c:pt idx="767">
                  <c:v>9.0870344410000026E-2</c:v>
                </c:pt>
                <c:pt idx="768">
                  <c:v>9.1849522060000008E-2</c:v>
                </c:pt>
                <c:pt idx="769">
                  <c:v>9.1781572770000028E-2</c:v>
                </c:pt>
                <c:pt idx="770">
                  <c:v>9.2049331730000003E-2</c:v>
                </c:pt>
                <c:pt idx="771">
                  <c:v>9.2041910960000001E-2</c:v>
                </c:pt>
                <c:pt idx="772">
                  <c:v>9.3394087030000031E-2</c:v>
                </c:pt>
                <c:pt idx="773">
                  <c:v>9.3377665950000049E-2</c:v>
                </c:pt>
                <c:pt idx="774">
                  <c:v>9.3298756849999998E-2</c:v>
                </c:pt>
                <c:pt idx="775">
                  <c:v>9.3286701809999983E-2</c:v>
                </c:pt>
                <c:pt idx="776">
                  <c:v>9.2899361020000029E-2</c:v>
                </c:pt>
                <c:pt idx="777">
                  <c:v>9.3023733570000031E-2</c:v>
                </c:pt>
                <c:pt idx="778">
                  <c:v>9.3063035380000061E-2</c:v>
                </c:pt>
                <c:pt idx="779">
                  <c:v>9.3033218150000027E-2</c:v>
                </c:pt>
                <c:pt idx="780">
                  <c:v>9.2259847890000024E-2</c:v>
                </c:pt>
                <c:pt idx="781">
                  <c:v>9.2848332000000006E-2</c:v>
                </c:pt>
                <c:pt idx="782">
                  <c:v>9.2507244419999995E-2</c:v>
                </c:pt>
                <c:pt idx="783">
                  <c:v>9.2708082270000006E-2</c:v>
                </c:pt>
                <c:pt idx="784">
                  <c:v>9.3328931700000006E-2</c:v>
                </c:pt>
                <c:pt idx="785">
                  <c:v>9.3256906940000064E-2</c:v>
                </c:pt>
                <c:pt idx="786">
                  <c:v>9.3135283660000026E-2</c:v>
                </c:pt>
                <c:pt idx="787">
                  <c:v>9.3133830800000025E-2</c:v>
                </c:pt>
                <c:pt idx="788">
                  <c:v>9.1782727609999962E-2</c:v>
                </c:pt>
                <c:pt idx="789">
                  <c:v>9.1730975880000037E-2</c:v>
                </c:pt>
                <c:pt idx="790">
                  <c:v>9.177518761999999E-2</c:v>
                </c:pt>
                <c:pt idx="791">
                  <c:v>9.1817827290000029E-2</c:v>
                </c:pt>
                <c:pt idx="792">
                  <c:v>9.1097475360000083E-2</c:v>
                </c:pt>
                <c:pt idx="793">
                  <c:v>9.1171906659999996E-2</c:v>
                </c:pt>
                <c:pt idx="794">
                  <c:v>9.1113509009999996E-2</c:v>
                </c:pt>
                <c:pt idx="795">
                  <c:v>9.1611781489999988E-2</c:v>
                </c:pt>
                <c:pt idx="796">
                  <c:v>9.0864309440000068E-2</c:v>
                </c:pt>
                <c:pt idx="797">
                  <c:v>9.0713479890000004E-2</c:v>
                </c:pt>
                <c:pt idx="798">
                  <c:v>9.0632372870000061E-2</c:v>
                </c:pt>
                <c:pt idx="799">
                  <c:v>9.0818786390000003E-2</c:v>
                </c:pt>
                <c:pt idx="800">
                  <c:v>9.3018011520000027E-2</c:v>
                </c:pt>
                <c:pt idx="801">
                  <c:v>9.3356461590000078E-2</c:v>
                </c:pt>
                <c:pt idx="802">
                  <c:v>9.2975297340000027E-2</c:v>
                </c:pt>
                <c:pt idx="803">
                  <c:v>9.3175241120000044E-2</c:v>
                </c:pt>
                <c:pt idx="804">
                  <c:v>9.2499689529999984E-2</c:v>
                </c:pt>
                <c:pt idx="805">
                  <c:v>9.2569330110000042E-2</c:v>
                </c:pt>
                <c:pt idx="806">
                  <c:v>9.2536219730000008E-2</c:v>
                </c:pt>
                <c:pt idx="807">
                  <c:v>9.2635990450000039E-2</c:v>
                </c:pt>
                <c:pt idx="808">
                  <c:v>9.0643161310000026E-2</c:v>
                </c:pt>
                <c:pt idx="809">
                  <c:v>9.0544992460000071E-2</c:v>
                </c:pt>
                <c:pt idx="810">
                  <c:v>9.081334747E-2</c:v>
                </c:pt>
                <c:pt idx="811">
                  <c:v>9.0915271409999998E-2</c:v>
                </c:pt>
                <c:pt idx="812">
                  <c:v>9.1704734930000004E-2</c:v>
                </c:pt>
                <c:pt idx="813">
                  <c:v>9.1610626650000027E-2</c:v>
                </c:pt>
                <c:pt idx="814">
                  <c:v>9.1854841780000071E-2</c:v>
                </c:pt>
                <c:pt idx="815">
                  <c:v>9.1671475540000061E-2</c:v>
                </c:pt>
                <c:pt idx="816">
                  <c:v>9.1565707100000032E-2</c:v>
                </c:pt>
                <c:pt idx="817">
                  <c:v>9.1523179180000039E-2</c:v>
                </c:pt>
                <c:pt idx="818">
                  <c:v>9.1498189940000002E-2</c:v>
                </c:pt>
                <c:pt idx="819">
                  <c:v>9.1373228799999998E-2</c:v>
                </c:pt>
                <c:pt idx="820">
                  <c:v>9.3211823470000038E-2</c:v>
                </c:pt>
                <c:pt idx="821">
                  <c:v>9.3076029190000076E-2</c:v>
                </c:pt>
                <c:pt idx="822">
                  <c:v>9.329486764000007E-2</c:v>
                </c:pt>
                <c:pt idx="823">
                  <c:v>9.3352021050000039E-2</c:v>
                </c:pt>
                <c:pt idx="824">
                  <c:v>9.1264725990000045E-2</c:v>
                </c:pt>
                <c:pt idx="825">
                  <c:v>9.1275961470000028E-2</c:v>
                </c:pt>
                <c:pt idx="826">
                  <c:v>9.1382765539999994E-2</c:v>
                </c:pt>
                <c:pt idx="827">
                  <c:v>9.1480867340000008E-2</c:v>
                </c:pt>
                <c:pt idx="828">
                  <c:v>9.2540697520000006E-2</c:v>
                </c:pt>
                <c:pt idx="829">
                  <c:v>9.2846148980000043E-2</c:v>
                </c:pt>
                <c:pt idx="830">
                  <c:v>9.2780993650000004E-2</c:v>
                </c:pt>
                <c:pt idx="831">
                  <c:v>9.2674018210000028E-2</c:v>
                </c:pt>
                <c:pt idx="832">
                  <c:v>9.2069656919999993E-2</c:v>
                </c:pt>
                <c:pt idx="833">
                  <c:v>9.2194483950000031E-2</c:v>
                </c:pt>
                <c:pt idx="834">
                  <c:v>9.2316524459999993E-2</c:v>
                </c:pt>
                <c:pt idx="835">
                  <c:v>9.2065521850000026E-2</c:v>
                </c:pt>
                <c:pt idx="836">
                  <c:v>9.1656529670000042E-2</c:v>
                </c:pt>
                <c:pt idx="837">
                  <c:v>9.1451497150000047E-2</c:v>
                </c:pt>
                <c:pt idx="838">
                  <c:v>9.1621191570000038E-2</c:v>
                </c:pt>
                <c:pt idx="839">
                  <c:v>9.1529012990000061E-2</c:v>
                </c:pt>
                <c:pt idx="840">
                  <c:v>9.2121192580000039E-2</c:v>
                </c:pt>
                <c:pt idx="841">
                  <c:v>9.2035689720000008E-2</c:v>
                </c:pt>
                <c:pt idx="842">
                  <c:v>9.2132659029999994E-2</c:v>
                </c:pt>
                <c:pt idx="843">
                  <c:v>9.1821656890000006E-2</c:v>
                </c:pt>
                <c:pt idx="844">
                  <c:v>9.1879085970000024E-2</c:v>
                </c:pt>
                <c:pt idx="845">
                  <c:v>9.2054696150000059E-2</c:v>
                </c:pt>
                <c:pt idx="846">
                  <c:v>9.1844746240000025E-2</c:v>
                </c:pt>
                <c:pt idx="847">
                  <c:v>9.1739193870000027E-2</c:v>
                </c:pt>
                <c:pt idx="848">
                  <c:v>9.0787888830000024E-2</c:v>
                </c:pt>
                <c:pt idx="849">
                  <c:v>9.0796725220000055E-2</c:v>
                </c:pt>
                <c:pt idx="850">
                  <c:v>9.0855465600000074E-2</c:v>
                </c:pt>
                <c:pt idx="851">
                  <c:v>9.0880201529999996E-2</c:v>
                </c:pt>
                <c:pt idx="852">
                  <c:v>9.2551746740000038E-2</c:v>
                </c:pt>
                <c:pt idx="853">
                  <c:v>9.2704796560000038E-2</c:v>
                </c:pt>
                <c:pt idx="854">
                  <c:v>9.2509464690000029E-2</c:v>
                </c:pt>
                <c:pt idx="855">
                  <c:v>9.2587591480000023E-2</c:v>
                </c:pt>
                <c:pt idx="856">
                  <c:v>9.0863072640000028E-2</c:v>
                </c:pt>
                <c:pt idx="857">
                  <c:v>9.0541423630000034E-2</c:v>
                </c:pt>
                <c:pt idx="858">
                  <c:v>9.0716795390000049E-2</c:v>
                </c:pt>
                <c:pt idx="859">
                  <c:v>9.0914086770000027E-2</c:v>
                </c:pt>
                <c:pt idx="860">
                  <c:v>9.2419953419999964E-2</c:v>
                </c:pt>
                <c:pt idx="861">
                  <c:v>9.2352436250000003E-2</c:v>
                </c:pt>
                <c:pt idx="862">
                  <c:v>9.2265689140000023E-2</c:v>
                </c:pt>
                <c:pt idx="863">
                  <c:v>9.2386768530000024E-2</c:v>
                </c:pt>
                <c:pt idx="864">
                  <c:v>9.1773056760000027E-2</c:v>
                </c:pt>
                <c:pt idx="865">
                  <c:v>9.1675737270000002E-2</c:v>
                </c:pt>
                <c:pt idx="866">
                  <c:v>9.1920973130000042E-2</c:v>
                </c:pt>
                <c:pt idx="867">
                  <c:v>9.166713185E-2</c:v>
                </c:pt>
                <c:pt idx="868">
                  <c:v>9.2159048980000061E-2</c:v>
                </c:pt>
                <c:pt idx="869">
                  <c:v>9.2141867950000025E-2</c:v>
                </c:pt>
                <c:pt idx="870">
                  <c:v>9.2281722789999993E-2</c:v>
                </c:pt>
                <c:pt idx="871">
                  <c:v>9.2301422130000046E-2</c:v>
                </c:pt>
                <c:pt idx="872">
                  <c:v>9.0566360720000086E-2</c:v>
                </c:pt>
                <c:pt idx="873">
                  <c:v>9.0477378440000006E-2</c:v>
                </c:pt>
                <c:pt idx="874">
                  <c:v>9.0563767920000024E-2</c:v>
                </c:pt>
                <c:pt idx="875">
                  <c:v>9.0128817930000008E-2</c:v>
                </c:pt>
                <c:pt idx="876">
                  <c:v>9.3464293850000046E-2</c:v>
                </c:pt>
                <c:pt idx="877">
                  <c:v>9.2919946980000029E-2</c:v>
                </c:pt>
                <c:pt idx="878">
                  <c:v>9.3135589130000057E-2</c:v>
                </c:pt>
                <c:pt idx="879">
                  <c:v>9.2821860080000068E-2</c:v>
                </c:pt>
                <c:pt idx="880">
                  <c:v>9.211173034999999E-2</c:v>
                </c:pt>
                <c:pt idx="881">
                  <c:v>9.2226119110000004E-2</c:v>
                </c:pt>
                <c:pt idx="882">
                  <c:v>9.2709021040000006E-2</c:v>
                </c:pt>
                <c:pt idx="883">
                  <c:v>9.2985892070000034E-2</c:v>
                </c:pt>
                <c:pt idx="884">
                  <c:v>9.2865878110000064E-2</c:v>
                </c:pt>
                <c:pt idx="885">
                  <c:v>9.2822284770000013E-2</c:v>
                </c:pt>
                <c:pt idx="886">
                  <c:v>9.3148277470000013E-2</c:v>
                </c:pt>
                <c:pt idx="887">
                  <c:v>9.276674069000003E-2</c:v>
                </c:pt>
                <c:pt idx="888">
                  <c:v>9.3205840660000053E-2</c:v>
                </c:pt>
                <c:pt idx="889">
                  <c:v>9.330452360000005E-2</c:v>
                </c:pt>
                <c:pt idx="890">
                  <c:v>9.3488538040000013E-2</c:v>
                </c:pt>
                <c:pt idx="891">
                  <c:v>9.3336881470000008E-2</c:v>
                </c:pt>
                <c:pt idx="892">
                  <c:v>9.0643414629999988E-2</c:v>
                </c:pt>
                <c:pt idx="893">
                  <c:v>9.0715521350000036E-2</c:v>
                </c:pt>
                <c:pt idx="894">
                  <c:v>9.0910555190000034E-2</c:v>
                </c:pt>
                <c:pt idx="895">
                  <c:v>9.0555102890000072E-2</c:v>
                </c:pt>
                <c:pt idx="896">
                  <c:v>9.2682385219999996E-2</c:v>
                </c:pt>
                <c:pt idx="897">
                  <c:v>9.2938223249999993E-2</c:v>
                </c:pt>
                <c:pt idx="898">
                  <c:v>9.3135417770000034E-2</c:v>
                </c:pt>
                <c:pt idx="899">
                  <c:v>9.2919306229999998E-2</c:v>
                </c:pt>
                <c:pt idx="900">
                  <c:v>9.0756864620000072E-2</c:v>
                </c:pt>
                <c:pt idx="901">
                  <c:v>9.1023647560000004E-2</c:v>
                </c:pt>
                <c:pt idx="902">
                  <c:v>9.0960421930000035E-2</c:v>
                </c:pt>
                <c:pt idx="903">
                  <c:v>9.1024459670000057E-2</c:v>
                </c:pt>
                <c:pt idx="904">
                  <c:v>9.2990883960000006E-2</c:v>
                </c:pt>
                <c:pt idx="905">
                  <c:v>9.2885651959999996E-2</c:v>
                </c:pt>
                <c:pt idx="906">
                  <c:v>9.3011559320000034E-2</c:v>
                </c:pt>
                <c:pt idx="907">
                  <c:v>9.2478105199999994E-2</c:v>
                </c:pt>
                <c:pt idx="908">
                  <c:v>9.0785549350000036E-2</c:v>
                </c:pt>
                <c:pt idx="909">
                  <c:v>9.1010385520000028E-2</c:v>
                </c:pt>
                <c:pt idx="910">
                  <c:v>9.0933473180000043E-2</c:v>
                </c:pt>
                <c:pt idx="911">
                  <c:v>9.0826222070000059E-2</c:v>
                </c:pt>
                <c:pt idx="912">
                  <c:v>9.1678933570000037E-2</c:v>
                </c:pt>
                <c:pt idx="913">
                  <c:v>9.1731825240000037E-2</c:v>
                </c:pt>
                <c:pt idx="914">
                  <c:v>9.1820084819999995E-2</c:v>
                </c:pt>
                <c:pt idx="915">
                  <c:v>9.2028872440000034E-2</c:v>
                </c:pt>
                <c:pt idx="916">
                  <c:v>9.3559787940000028E-2</c:v>
                </c:pt>
                <c:pt idx="917">
                  <c:v>9.3406484790000008E-2</c:v>
                </c:pt>
                <c:pt idx="918">
                  <c:v>9.3210199250000028E-2</c:v>
                </c:pt>
                <c:pt idx="919">
                  <c:v>9.3380020330000035E-2</c:v>
                </c:pt>
                <c:pt idx="920">
                  <c:v>9.1311187809999958E-2</c:v>
                </c:pt>
                <c:pt idx="921">
                  <c:v>9.1025987040000006E-2</c:v>
                </c:pt>
                <c:pt idx="922">
                  <c:v>9.1142722740000001E-2</c:v>
                </c:pt>
                <c:pt idx="923">
                  <c:v>9.1103979720000006E-2</c:v>
                </c:pt>
                <c:pt idx="924">
                  <c:v>9.245071685999999E-2</c:v>
                </c:pt>
                <c:pt idx="925">
                  <c:v>9.2676283190000028E-2</c:v>
                </c:pt>
                <c:pt idx="926">
                  <c:v>9.2476138239999991E-2</c:v>
                </c:pt>
                <c:pt idx="927">
                  <c:v>9.2697450290000039E-2</c:v>
                </c:pt>
                <c:pt idx="928">
                  <c:v>9.0702005990000056E-2</c:v>
                </c:pt>
                <c:pt idx="929">
                  <c:v>9.0887175270000023E-2</c:v>
                </c:pt>
                <c:pt idx="930">
                  <c:v>9.0719686219999998E-2</c:v>
                </c:pt>
                <c:pt idx="931">
                  <c:v>9.0684839850000032E-2</c:v>
                </c:pt>
                <c:pt idx="932">
                  <c:v>9.0988443560000035E-2</c:v>
                </c:pt>
                <c:pt idx="933">
                  <c:v>9.1008217399999994E-2</c:v>
                </c:pt>
                <c:pt idx="934">
                  <c:v>9.0903328130000058E-2</c:v>
                </c:pt>
                <c:pt idx="935">
                  <c:v>9.1044695450000032E-2</c:v>
                </c:pt>
                <c:pt idx="936">
                  <c:v>9.2434251080000002E-2</c:v>
                </c:pt>
                <c:pt idx="937">
                  <c:v>9.2210510139999993E-2</c:v>
                </c:pt>
                <c:pt idx="938">
                  <c:v>9.2462831509999996E-2</c:v>
                </c:pt>
                <c:pt idx="939">
                  <c:v>9.2320190140000008E-2</c:v>
                </c:pt>
                <c:pt idx="940">
                  <c:v>9.1981225979999998E-2</c:v>
                </c:pt>
                <c:pt idx="941">
                  <c:v>9.2455321320000033E-2</c:v>
                </c:pt>
                <c:pt idx="942">
                  <c:v>9.2507967120000048E-2</c:v>
                </c:pt>
                <c:pt idx="943">
                  <c:v>9.1983058819999991E-2</c:v>
                </c:pt>
                <c:pt idx="944">
                  <c:v>9.2776940530000046E-2</c:v>
                </c:pt>
                <c:pt idx="945">
                  <c:v>9.2914433550000008E-2</c:v>
                </c:pt>
                <c:pt idx="946">
                  <c:v>9.2966028820000032E-2</c:v>
                </c:pt>
                <c:pt idx="947">
                  <c:v>9.3191349280000071E-2</c:v>
                </c:pt>
                <c:pt idx="948">
                  <c:v>9.3816318880000055E-2</c:v>
                </c:pt>
                <c:pt idx="949">
                  <c:v>9.3930767250000047E-2</c:v>
                </c:pt>
                <c:pt idx="950">
                  <c:v>9.4007612540000035E-2</c:v>
                </c:pt>
                <c:pt idx="951">
                  <c:v>9.392438955000007E-2</c:v>
                </c:pt>
                <c:pt idx="952">
                  <c:v>9.4436140130000054E-2</c:v>
                </c:pt>
                <c:pt idx="953">
                  <c:v>9.4355368390000111E-2</c:v>
                </c:pt>
                <c:pt idx="954">
                  <c:v>9.4479390750000031E-2</c:v>
                </c:pt>
                <c:pt idx="955">
                  <c:v>9.4410726200000031E-2</c:v>
                </c:pt>
                <c:pt idx="956">
                  <c:v>9.1104575760000042E-2</c:v>
                </c:pt>
                <c:pt idx="957">
                  <c:v>9.1020332050000041E-2</c:v>
                </c:pt>
                <c:pt idx="958">
                  <c:v>9.1028110450000005E-2</c:v>
                </c:pt>
                <c:pt idx="959">
                  <c:v>9.117926038000003E-2</c:v>
                </c:pt>
                <c:pt idx="960">
                  <c:v>9.2496493230000004E-2</c:v>
                </c:pt>
                <c:pt idx="961">
                  <c:v>9.2555799850000037E-2</c:v>
                </c:pt>
                <c:pt idx="962">
                  <c:v>9.2596897250000046E-2</c:v>
                </c:pt>
                <c:pt idx="963">
                  <c:v>9.2467562630000028E-2</c:v>
                </c:pt>
                <c:pt idx="964">
                  <c:v>9.1308080919999993E-2</c:v>
                </c:pt>
                <c:pt idx="965">
                  <c:v>9.1516153290000027E-2</c:v>
                </c:pt>
                <c:pt idx="966">
                  <c:v>9.1341995960000005E-2</c:v>
                </c:pt>
                <c:pt idx="967">
                  <c:v>9.164592750000003E-2</c:v>
                </c:pt>
                <c:pt idx="968">
                  <c:v>9.2712135380000005E-2</c:v>
                </c:pt>
                <c:pt idx="969">
                  <c:v>9.2350432050000028E-2</c:v>
                </c:pt>
                <c:pt idx="970">
                  <c:v>9.2668981619999993E-2</c:v>
                </c:pt>
                <c:pt idx="971">
                  <c:v>9.2498624099999996E-2</c:v>
                </c:pt>
                <c:pt idx="972">
                  <c:v>9.3041637310000008E-2</c:v>
                </c:pt>
                <c:pt idx="973">
                  <c:v>9.277992822000003E-2</c:v>
                </c:pt>
                <c:pt idx="974">
                  <c:v>9.3121872610000059E-2</c:v>
                </c:pt>
                <c:pt idx="975">
                  <c:v>9.2788257969999996E-2</c:v>
                </c:pt>
                <c:pt idx="976">
                  <c:v>9.1257960870000043E-2</c:v>
                </c:pt>
                <c:pt idx="977">
                  <c:v>9.1268771659999998E-2</c:v>
                </c:pt>
                <c:pt idx="978">
                  <c:v>9.1603094110000005E-2</c:v>
                </c:pt>
                <c:pt idx="979">
                  <c:v>9.1456094160000043E-2</c:v>
                </c:pt>
                <c:pt idx="980">
                  <c:v>9.2653275800000004E-2</c:v>
                </c:pt>
                <c:pt idx="981">
                  <c:v>9.3208314250000007E-2</c:v>
                </c:pt>
                <c:pt idx="982">
                  <c:v>9.2962355680000025E-2</c:v>
                </c:pt>
                <c:pt idx="983">
                  <c:v>9.2929684890000003E-2</c:v>
                </c:pt>
                <c:pt idx="984">
                  <c:v>9.4492116340000001E-2</c:v>
                </c:pt>
                <c:pt idx="985">
                  <c:v>9.4658368600000084E-2</c:v>
                </c:pt>
                <c:pt idx="986">
                  <c:v>9.4810531800000014E-2</c:v>
                </c:pt>
                <c:pt idx="987">
                  <c:v>9.4732084640000006E-2</c:v>
                </c:pt>
                <c:pt idx="988">
                  <c:v>9.2852303160000038E-2</c:v>
                </c:pt>
                <c:pt idx="989">
                  <c:v>9.2509338030000027E-2</c:v>
                </c:pt>
                <c:pt idx="990">
                  <c:v>9.2653104429999994E-2</c:v>
                </c:pt>
                <c:pt idx="991">
                  <c:v>9.2590839930000043E-2</c:v>
                </c:pt>
                <c:pt idx="992">
                  <c:v>9.1859662300000061E-2</c:v>
                </c:pt>
                <c:pt idx="993">
                  <c:v>9.1954672110000066E-2</c:v>
                </c:pt>
                <c:pt idx="994">
                  <c:v>9.1889777549999996E-2</c:v>
                </c:pt>
                <c:pt idx="995">
                  <c:v>9.2167065810000032E-2</c:v>
                </c:pt>
                <c:pt idx="996">
                  <c:v>9.3346716230000001E-2</c:v>
                </c:pt>
                <c:pt idx="997">
                  <c:v>9.3606666990000073E-2</c:v>
                </c:pt>
                <c:pt idx="998">
                  <c:v>9.3720079730000072E-2</c:v>
                </c:pt>
                <c:pt idx="999">
                  <c:v>9.3441547220000004E-2</c:v>
                </c:pt>
                <c:pt idx="1000">
                  <c:v>9.393547601000006E-2</c:v>
                </c:pt>
                <c:pt idx="1001">
                  <c:v>9.4066233700000029E-2</c:v>
                </c:pt>
                <c:pt idx="1002">
                  <c:v>9.4070301720000055E-2</c:v>
                </c:pt>
                <c:pt idx="1003">
                  <c:v>9.4296195870000057E-2</c:v>
                </c:pt>
                <c:pt idx="1004">
                  <c:v>9.3267255790000059E-2</c:v>
                </c:pt>
                <c:pt idx="1005">
                  <c:v>9.3450778490000039E-2</c:v>
                </c:pt>
                <c:pt idx="1006">
                  <c:v>9.3738177190000049E-2</c:v>
                </c:pt>
                <c:pt idx="1007">
                  <c:v>9.3721838070000077E-2</c:v>
                </c:pt>
                <c:pt idx="1008">
                  <c:v>9.421920902E-2</c:v>
                </c:pt>
                <c:pt idx="1009">
                  <c:v>9.4236002630000038E-2</c:v>
                </c:pt>
                <c:pt idx="1010">
                  <c:v>9.4100960860000055E-2</c:v>
                </c:pt>
                <c:pt idx="1011">
                  <c:v>9.4231718550000024E-2</c:v>
                </c:pt>
                <c:pt idx="1012">
                  <c:v>9.1317185529999997E-2</c:v>
                </c:pt>
                <c:pt idx="1013">
                  <c:v>9.1440902419999998E-2</c:v>
                </c:pt>
                <c:pt idx="1014">
                  <c:v>9.1529609030000028E-2</c:v>
                </c:pt>
                <c:pt idx="1015">
                  <c:v>9.1649332410000006E-2</c:v>
                </c:pt>
                <c:pt idx="1016">
                  <c:v>9.1774971550000042E-2</c:v>
                </c:pt>
                <c:pt idx="1017">
                  <c:v>9.1488228509999991E-2</c:v>
                </c:pt>
                <c:pt idx="1018">
                  <c:v>9.1550850640000042E-2</c:v>
                </c:pt>
                <c:pt idx="1019">
                  <c:v>9.1719732949999994E-2</c:v>
                </c:pt>
                <c:pt idx="1020">
                  <c:v>9.2648321160000061E-2</c:v>
                </c:pt>
                <c:pt idx="1021">
                  <c:v>9.2644268050000034E-2</c:v>
                </c:pt>
                <c:pt idx="1022">
                  <c:v>9.2853539950000008E-2</c:v>
                </c:pt>
                <c:pt idx="1023">
                  <c:v>9.2699886630000006E-2</c:v>
                </c:pt>
                <c:pt idx="1024">
                  <c:v>9.3364754090000029E-2</c:v>
                </c:pt>
                <c:pt idx="1025">
                  <c:v>9.3083971510000002E-2</c:v>
                </c:pt>
                <c:pt idx="1026">
                  <c:v>9.3473100429999997E-2</c:v>
                </c:pt>
                <c:pt idx="1027">
                  <c:v>9.3142294650000013E-2</c:v>
                </c:pt>
                <c:pt idx="1028">
                  <c:v>9.1098876070000043E-2</c:v>
                </c:pt>
                <c:pt idx="1029">
                  <c:v>9.0862349940000059E-2</c:v>
                </c:pt>
                <c:pt idx="1030">
                  <c:v>9.1012464230000006E-2</c:v>
                </c:pt>
                <c:pt idx="1031">
                  <c:v>9.1173225410000017E-2</c:v>
                </c:pt>
                <c:pt idx="1032">
                  <c:v>9.2933313320000002E-2</c:v>
                </c:pt>
                <c:pt idx="1033">
                  <c:v>9.2957013620000001E-2</c:v>
                </c:pt>
                <c:pt idx="1034">
                  <c:v>9.322408713000005E-2</c:v>
                </c:pt>
                <c:pt idx="1035">
                  <c:v>9.3356379640000042E-2</c:v>
                </c:pt>
                <c:pt idx="1036">
                  <c:v>9.1662236819999993E-2</c:v>
                </c:pt>
                <c:pt idx="1037">
                  <c:v>9.1971041030000006E-2</c:v>
                </c:pt>
                <c:pt idx="1038">
                  <c:v>9.187631435000003E-2</c:v>
                </c:pt>
                <c:pt idx="1039">
                  <c:v>9.1881984239999992E-2</c:v>
                </c:pt>
                <c:pt idx="1040">
                  <c:v>9.3403750429999988E-2</c:v>
                </c:pt>
                <c:pt idx="1041">
                  <c:v>9.3454712400000028E-2</c:v>
                </c:pt>
                <c:pt idx="1042">
                  <c:v>9.3508252270000036E-2</c:v>
                </c:pt>
                <c:pt idx="1043">
                  <c:v>9.3372070560000034E-2</c:v>
                </c:pt>
                <c:pt idx="1044">
                  <c:v>9.1669516040000024E-2</c:v>
                </c:pt>
                <c:pt idx="1045">
                  <c:v>9.1190704469999995E-2</c:v>
                </c:pt>
                <c:pt idx="1046">
                  <c:v>9.1482737429999933E-2</c:v>
                </c:pt>
                <c:pt idx="1047">
                  <c:v>9.1443197199999993E-2</c:v>
                </c:pt>
                <c:pt idx="1048">
                  <c:v>9.3176477920000042E-2</c:v>
                </c:pt>
                <c:pt idx="1049">
                  <c:v>9.2802302310000043E-2</c:v>
                </c:pt>
                <c:pt idx="1050">
                  <c:v>9.2781463040000026E-2</c:v>
                </c:pt>
                <c:pt idx="1051">
                  <c:v>9.3000159930000034E-2</c:v>
                </c:pt>
                <c:pt idx="1052">
                  <c:v>9.397880114000004E-2</c:v>
                </c:pt>
                <c:pt idx="1053">
                  <c:v>9.3608633940000061E-2</c:v>
                </c:pt>
                <c:pt idx="1054">
                  <c:v>9.3575143590000076E-2</c:v>
                </c:pt>
                <c:pt idx="1055">
                  <c:v>9.3675800930000094E-2</c:v>
                </c:pt>
                <c:pt idx="1056">
                  <c:v>9.3875036900000042E-2</c:v>
                </c:pt>
                <c:pt idx="1057">
                  <c:v>9.4042980440000007E-2</c:v>
                </c:pt>
                <c:pt idx="1058">
                  <c:v>9.4071240490000027E-2</c:v>
                </c:pt>
                <c:pt idx="1059">
                  <c:v>9.4287538300000029E-2</c:v>
                </c:pt>
                <c:pt idx="1060">
                  <c:v>9.4273873930000029E-2</c:v>
                </c:pt>
                <c:pt idx="1061">
                  <c:v>9.4046661030000034E-2</c:v>
                </c:pt>
                <c:pt idx="1062">
                  <c:v>9.4096632070000061E-2</c:v>
                </c:pt>
                <c:pt idx="1063">
                  <c:v>9.3998962410000081E-2</c:v>
                </c:pt>
                <c:pt idx="1064">
                  <c:v>9.5007540060000034E-2</c:v>
                </c:pt>
                <c:pt idx="1065">
                  <c:v>9.4673463470000038E-2</c:v>
                </c:pt>
                <c:pt idx="1066">
                  <c:v>9.4684400930000051E-2</c:v>
                </c:pt>
                <c:pt idx="1067">
                  <c:v>9.4787412650000027E-2</c:v>
                </c:pt>
                <c:pt idx="1068">
                  <c:v>9.4136678940000038E-2</c:v>
                </c:pt>
                <c:pt idx="1069">
                  <c:v>9.4556072130000085E-2</c:v>
                </c:pt>
                <c:pt idx="1070">
                  <c:v>9.4230094320000055E-2</c:v>
                </c:pt>
                <c:pt idx="1071">
                  <c:v>9.4334029920000048E-2</c:v>
                </c:pt>
                <c:pt idx="1072">
                  <c:v>9.4324686890000037E-2</c:v>
                </c:pt>
                <c:pt idx="1073">
                  <c:v>9.4293752080000001E-2</c:v>
                </c:pt>
                <c:pt idx="1074">
                  <c:v>9.4537766050000069E-2</c:v>
                </c:pt>
                <c:pt idx="1075">
                  <c:v>9.4314449800000047E-2</c:v>
                </c:pt>
                <c:pt idx="1076">
                  <c:v>9.3720169140000073E-2</c:v>
                </c:pt>
                <c:pt idx="1077">
                  <c:v>9.408121681999998E-2</c:v>
                </c:pt>
                <c:pt idx="1078">
                  <c:v>9.4146826630000041E-2</c:v>
                </c:pt>
                <c:pt idx="1079">
                  <c:v>9.4052055250000058E-2</c:v>
                </c:pt>
                <c:pt idx="1080">
                  <c:v>9.4110512500000007E-2</c:v>
                </c:pt>
                <c:pt idx="1081">
                  <c:v>9.393744297000009E-2</c:v>
                </c:pt>
                <c:pt idx="1082">
                  <c:v>9.4050647090000036E-2</c:v>
                </c:pt>
                <c:pt idx="1083">
                  <c:v>9.4127641390000058E-2</c:v>
                </c:pt>
                <c:pt idx="1084">
                  <c:v>9.4568931830000008E-2</c:v>
                </c:pt>
                <c:pt idx="1085">
                  <c:v>9.4839313400000028E-2</c:v>
                </c:pt>
                <c:pt idx="1086">
                  <c:v>9.4861873760000062E-2</c:v>
                </c:pt>
                <c:pt idx="1087">
                  <c:v>9.5040203400000009E-2</c:v>
                </c:pt>
                <c:pt idx="1088">
                  <c:v>9.3863697120000034E-2</c:v>
                </c:pt>
                <c:pt idx="1089">
                  <c:v>9.3671859570000071E-2</c:v>
                </c:pt>
                <c:pt idx="1090">
                  <c:v>9.4355964430000036E-2</c:v>
                </c:pt>
                <c:pt idx="1091">
                  <c:v>9.4172613089999996E-2</c:v>
                </c:pt>
                <c:pt idx="1092">
                  <c:v>9.3630836680000037E-2</c:v>
                </c:pt>
                <c:pt idx="1093">
                  <c:v>9.3710237510000002E-2</c:v>
                </c:pt>
                <c:pt idx="1094">
                  <c:v>9.4070815810000027E-2</c:v>
                </c:pt>
                <c:pt idx="1095">
                  <c:v>9.4031588500000027E-2</c:v>
                </c:pt>
                <c:pt idx="1096">
                  <c:v>9.3132981429999998E-2</c:v>
                </c:pt>
                <c:pt idx="1097">
                  <c:v>9.3210027880000004E-2</c:v>
                </c:pt>
                <c:pt idx="1098">
                  <c:v>9.3101532530000045E-2</c:v>
                </c:pt>
                <c:pt idx="1099">
                  <c:v>9.3149260950000035E-2</c:v>
                </c:pt>
                <c:pt idx="1100">
                  <c:v>9.2738391230000036E-2</c:v>
                </c:pt>
                <c:pt idx="1101">
                  <c:v>9.2546881510000026E-2</c:v>
                </c:pt>
                <c:pt idx="1102">
                  <c:v>9.2494146300000038E-2</c:v>
                </c:pt>
                <c:pt idx="1103">
                  <c:v>9.280580408000004E-2</c:v>
                </c:pt>
                <c:pt idx="1104">
                  <c:v>9.4759063190000076E-2</c:v>
                </c:pt>
                <c:pt idx="1105">
                  <c:v>9.4749757419999997E-2</c:v>
                </c:pt>
                <c:pt idx="1106">
                  <c:v>9.4686583950000028E-2</c:v>
                </c:pt>
                <c:pt idx="1107">
                  <c:v>9.4953821370000052E-2</c:v>
                </c:pt>
                <c:pt idx="1108">
                  <c:v>9.1287830239999992E-2</c:v>
                </c:pt>
                <c:pt idx="1109">
                  <c:v>9.1549956570000035E-2</c:v>
                </c:pt>
                <c:pt idx="1110">
                  <c:v>9.1414981849999993E-2</c:v>
                </c:pt>
                <c:pt idx="1111">
                  <c:v>9.1675781970000023E-2</c:v>
                </c:pt>
                <c:pt idx="1112">
                  <c:v>9.4480031499999992E-2</c:v>
                </c:pt>
                <c:pt idx="1113">
                  <c:v>9.47797311E-2</c:v>
                </c:pt>
                <c:pt idx="1114">
                  <c:v>9.4143570730000001E-2</c:v>
                </c:pt>
                <c:pt idx="1115">
                  <c:v>9.4391488800000006E-2</c:v>
                </c:pt>
                <c:pt idx="1116">
                  <c:v>9.3217165540000049E-2</c:v>
                </c:pt>
                <c:pt idx="1117">
                  <c:v>9.358485169000004E-2</c:v>
                </c:pt>
                <c:pt idx="1118">
                  <c:v>9.3783066940000034E-2</c:v>
                </c:pt>
                <c:pt idx="1119">
                  <c:v>9.3914033240000028E-2</c:v>
                </c:pt>
                <c:pt idx="1120">
                  <c:v>9.4462589690000001E-2</c:v>
                </c:pt>
                <c:pt idx="1121">
                  <c:v>9.4270834100000006E-2</c:v>
                </c:pt>
                <c:pt idx="1122">
                  <c:v>9.4480761659999996E-2</c:v>
                </c:pt>
                <c:pt idx="1123">
                  <c:v>9.4224953420000035E-2</c:v>
                </c:pt>
                <c:pt idx="1124">
                  <c:v>9.2648924660000007E-2</c:v>
                </c:pt>
                <c:pt idx="1125">
                  <c:v>9.3524420030000124E-2</c:v>
                </c:pt>
                <c:pt idx="1126">
                  <c:v>9.2867971730000026E-2</c:v>
                </c:pt>
                <c:pt idx="1127">
                  <c:v>9.3212248160000039E-2</c:v>
                </c:pt>
                <c:pt idx="1128">
                  <c:v>9.3638793900000045E-2</c:v>
                </c:pt>
                <c:pt idx="1129">
                  <c:v>9.339092053000006E-2</c:v>
                </c:pt>
                <c:pt idx="1130">
                  <c:v>9.3315341840000038E-2</c:v>
                </c:pt>
                <c:pt idx="1131">
                  <c:v>9.3590454530000061E-2</c:v>
                </c:pt>
                <c:pt idx="1132">
                  <c:v>9.2915335070000035E-2</c:v>
                </c:pt>
                <c:pt idx="1133">
                  <c:v>9.2809901900000005E-2</c:v>
                </c:pt>
                <c:pt idx="1134">
                  <c:v>9.271820016E-2</c:v>
                </c:pt>
                <c:pt idx="1135">
                  <c:v>9.3011902040000038E-2</c:v>
                </c:pt>
                <c:pt idx="1136">
                  <c:v>9.421205647E-2</c:v>
                </c:pt>
                <c:pt idx="1137">
                  <c:v>9.4465927550000037E-2</c:v>
                </c:pt>
                <c:pt idx="1138">
                  <c:v>9.4270148640000037E-2</c:v>
                </c:pt>
                <c:pt idx="1139">
                  <c:v>9.4248772930000002E-2</c:v>
                </c:pt>
                <c:pt idx="1140">
                  <c:v>9.1297657560000023E-2</c:v>
                </c:pt>
                <c:pt idx="1141">
                  <c:v>9.1572479670000026E-2</c:v>
                </c:pt>
                <c:pt idx="1142">
                  <c:v>9.13032753E-2</c:v>
                </c:pt>
                <c:pt idx="1143">
                  <c:v>9.151594467000003E-2</c:v>
                </c:pt>
                <c:pt idx="1144">
                  <c:v>9.2738219870000013E-2</c:v>
                </c:pt>
                <c:pt idx="1145">
                  <c:v>9.2894108360000061E-2</c:v>
                </c:pt>
                <c:pt idx="1146">
                  <c:v>9.2796237540000007E-2</c:v>
                </c:pt>
                <c:pt idx="1147">
                  <c:v>9.3297728670000038E-2</c:v>
                </c:pt>
                <c:pt idx="1148">
                  <c:v>9.5012904469999993E-2</c:v>
                </c:pt>
                <c:pt idx="1149">
                  <c:v>9.4941416150000027E-2</c:v>
                </c:pt>
                <c:pt idx="1150">
                  <c:v>9.5327624450000023E-2</c:v>
                </c:pt>
                <c:pt idx="1151">
                  <c:v>9.5350810660000007E-2</c:v>
                </c:pt>
                <c:pt idx="1152">
                  <c:v>9.5407338210000026E-2</c:v>
                </c:pt>
                <c:pt idx="1153">
                  <c:v>9.5513739949999996E-2</c:v>
                </c:pt>
                <c:pt idx="1154">
                  <c:v>9.5353433260000023E-2</c:v>
                </c:pt>
                <c:pt idx="1155">
                  <c:v>9.5303357909999997E-2</c:v>
                </c:pt>
                <c:pt idx="1156">
                  <c:v>9.2113093800000004E-2</c:v>
                </c:pt>
                <c:pt idx="1157">
                  <c:v>9.2011862760000035E-2</c:v>
                </c:pt>
                <c:pt idx="1158">
                  <c:v>9.2046597370000025E-2</c:v>
                </c:pt>
                <c:pt idx="1159">
                  <c:v>9.2242361380000026E-2</c:v>
                </c:pt>
                <c:pt idx="1160">
                  <c:v>9.4643750560000003E-2</c:v>
                </c:pt>
                <c:pt idx="1161">
                  <c:v>9.4819241530000001E-2</c:v>
                </c:pt>
                <c:pt idx="1162">
                  <c:v>9.4538451500000037E-2</c:v>
                </c:pt>
                <c:pt idx="1163">
                  <c:v>9.5044711000000004E-2</c:v>
                </c:pt>
                <c:pt idx="1164">
                  <c:v>9.5191167070000027E-2</c:v>
                </c:pt>
                <c:pt idx="1165">
                  <c:v>9.485115237000008E-2</c:v>
                </c:pt>
                <c:pt idx="1166">
                  <c:v>9.4998748370000052E-2</c:v>
                </c:pt>
                <c:pt idx="1167">
                  <c:v>9.5137120550000037E-2</c:v>
                </c:pt>
                <c:pt idx="1168">
                  <c:v>9.4715142020000059E-2</c:v>
                </c:pt>
                <c:pt idx="1169">
                  <c:v>9.5163346600000032E-2</c:v>
                </c:pt>
                <c:pt idx="1170">
                  <c:v>9.4928161570000058E-2</c:v>
                </c:pt>
                <c:pt idx="1171">
                  <c:v>9.4865010450000037E-2</c:v>
                </c:pt>
                <c:pt idx="1172">
                  <c:v>9.5206574870000005E-2</c:v>
                </c:pt>
                <c:pt idx="1173">
                  <c:v>9.5430099740000038E-2</c:v>
                </c:pt>
                <c:pt idx="1174">
                  <c:v>9.5150121820000003E-2</c:v>
                </c:pt>
                <c:pt idx="1175">
                  <c:v>9.5081703140000001E-2</c:v>
                </c:pt>
                <c:pt idx="1176">
                  <c:v>9.1831283040000017E-2</c:v>
                </c:pt>
                <c:pt idx="1177">
                  <c:v>9.1740937300000006E-2</c:v>
                </c:pt>
                <c:pt idx="1178">
                  <c:v>9.1419318090000007E-2</c:v>
                </c:pt>
                <c:pt idx="1179">
                  <c:v>9.1494449740000039E-2</c:v>
                </c:pt>
                <c:pt idx="1180">
                  <c:v>9.5859223380000039E-2</c:v>
                </c:pt>
                <c:pt idx="1181">
                  <c:v>9.6071333950000004E-2</c:v>
                </c:pt>
                <c:pt idx="1182">
                  <c:v>9.6291133530000003E-2</c:v>
                </c:pt>
                <c:pt idx="1183">
                  <c:v>9.6232467660000001E-2</c:v>
                </c:pt>
                <c:pt idx="1184">
                  <c:v>9.228001660999996E-2</c:v>
                </c:pt>
                <c:pt idx="1185">
                  <c:v>9.2776642510000035E-2</c:v>
                </c:pt>
                <c:pt idx="1186">
                  <c:v>9.2455366020000054E-2</c:v>
                </c:pt>
                <c:pt idx="1187">
                  <c:v>9.264452882000003E-2</c:v>
                </c:pt>
                <c:pt idx="1188">
                  <c:v>9.3640038140000062E-2</c:v>
                </c:pt>
                <c:pt idx="1189">
                  <c:v>9.4207861790000055E-2</c:v>
                </c:pt>
                <c:pt idx="1190">
                  <c:v>9.3856678670000082E-2</c:v>
                </c:pt>
                <c:pt idx="1191">
                  <c:v>9.425292290000005E-2</c:v>
                </c:pt>
                <c:pt idx="1192">
                  <c:v>9.4879039890000003E-2</c:v>
                </c:pt>
                <c:pt idx="1193">
                  <c:v>9.4829664900000055E-2</c:v>
                </c:pt>
                <c:pt idx="1194">
                  <c:v>9.4832317300000024E-2</c:v>
                </c:pt>
                <c:pt idx="1195">
                  <c:v>9.4642379650000039E-2</c:v>
                </c:pt>
                <c:pt idx="1196">
                  <c:v>9.2891075980000043E-2</c:v>
                </c:pt>
                <c:pt idx="1197">
                  <c:v>9.301971769999999E-2</c:v>
                </c:pt>
                <c:pt idx="1198">
                  <c:v>9.3428419300000037E-2</c:v>
                </c:pt>
                <c:pt idx="1199">
                  <c:v>9.3194724390000053E-2</c:v>
                </c:pt>
                <c:pt idx="1200">
                  <c:v>9.4481827089999998E-2</c:v>
                </c:pt>
                <c:pt idx="1201">
                  <c:v>9.4997928810000035E-2</c:v>
                </c:pt>
                <c:pt idx="1202">
                  <c:v>9.473272539000005E-2</c:v>
                </c:pt>
                <c:pt idx="1203">
                  <c:v>9.4861106350000043E-2</c:v>
                </c:pt>
                <c:pt idx="1204">
                  <c:v>9.5027455460000049E-2</c:v>
                </c:pt>
                <c:pt idx="1205">
                  <c:v>9.4834723840000038E-2</c:v>
                </c:pt>
                <c:pt idx="1206">
                  <c:v>9.4866850740000064E-2</c:v>
                </c:pt>
                <c:pt idx="1207">
                  <c:v>9.5197306340000051E-2</c:v>
                </c:pt>
                <c:pt idx="1208">
                  <c:v>9.5625804140000076E-2</c:v>
                </c:pt>
                <c:pt idx="1209">
                  <c:v>9.5623911690000007E-2</c:v>
                </c:pt>
                <c:pt idx="1210">
                  <c:v>9.5592760810000024E-2</c:v>
                </c:pt>
                <c:pt idx="1211">
                  <c:v>9.5938430500000046E-2</c:v>
                </c:pt>
                <c:pt idx="1212">
                  <c:v>9.2665740620000006E-2</c:v>
                </c:pt>
                <c:pt idx="1213">
                  <c:v>9.2465305100000034E-2</c:v>
                </c:pt>
                <c:pt idx="1214">
                  <c:v>9.2895047140000048E-2</c:v>
                </c:pt>
                <c:pt idx="1215">
                  <c:v>9.2932247889999986E-2</c:v>
                </c:pt>
                <c:pt idx="1216">
                  <c:v>9.3330086540000037E-2</c:v>
                </c:pt>
                <c:pt idx="1217">
                  <c:v>9.3449966380000055E-2</c:v>
                </c:pt>
                <c:pt idx="1218">
                  <c:v>9.3823463990000078E-2</c:v>
                </c:pt>
                <c:pt idx="1219">
                  <c:v>9.3356461590000078E-2</c:v>
                </c:pt>
                <c:pt idx="1220">
                  <c:v>9.3607181080000032E-2</c:v>
                </c:pt>
                <c:pt idx="1221">
                  <c:v>9.379821397000003E-2</c:v>
                </c:pt>
                <c:pt idx="1222">
                  <c:v>9.3730562700000075E-2</c:v>
                </c:pt>
                <c:pt idx="1223">
                  <c:v>9.4040581360000028E-2</c:v>
                </c:pt>
                <c:pt idx="1224">
                  <c:v>9.3248189760000003E-2</c:v>
                </c:pt>
                <c:pt idx="1225">
                  <c:v>9.3467028210000039E-2</c:v>
                </c:pt>
                <c:pt idx="1226">
                  <c:v>9.3393103550000037E-2</c:v>
                </c:pt>
                <c:pt idx="1227">
                  <c:v>9.3442061310000005E-2</c:v>
                </c:pt>
                <c:pt idx="1228">
                  <c:v>9.3853124750000044E-2</c:v>
                </c:pt>
                <c:pt idx="1229">
                  <c:v>9.447990483999999E-2</c:v>
                </c:pt>
                <c:pt idx="1230">
                  <c:v>9.4005645580000075E-2</c:v>
                </c:pt>
                <c:pt idx="1231">
                  <c:v>9.440502650000003E-2</c:v>
                </c:pt>
                <c:pt idx="1232">
                  <c:v>9.422765053000004E-2</c:v>
                </c:pt>
                <c:pt idx="1233">
                  <c:v>9.4164469610000051E-2</c:v>
                </c:pt>
                <c:pt idx="1234">
                  <c:v>9.4441839819999998E-2</c:v>
                </c:pt>
                <c:pt idx="1235">
                  <c:v>9.4363981259999993E-2</c:v>
                </c:pt>
                <c:pt idx="1236">
                  <c:v>9.4144256180000038E-2</c:v>
                </c:pt>
                <c:pt idx="1237">
                  <c:v>9.4789983100000003E-2</c:v>
                </c:pt>
                <c:pt idx="1238">
                  <c:v>9.4182976850000003E-2</c:v>
                </c:pt>
                <c:pt idx="1239">
                  <c:v>9.4217838120000036E-2</c:v>
                </c:pt>
                <c:pt idx="1240">
                  <c:v>9.4131538040000032E-2</c:v>
                </c:pt>
                <c:pt idx="1241">
                  <c:v>9.4140143460000006E-2</c:v>
                </c:pt>
                <c:pt idx="1242">
                  <c:v>9.4339640210000006E-2</c:v>
                </c:pt>
                <c:pt idx="1243">
                  <c:v>9.4141298300000037E-2</c:v>
                </c:pt>
                <c:pt idx="1244">
                  <c:v>9.5454627050000032E-2</c:v>
                </c:pt>
                <c:pt idx="1245">
                  <c:v>9.5371471120000023E-2</c:v>
                </c:pt>
                <c:pt idx="1246">
                  <c:v>9.5100247629999995E-2</c:v>
                </c:pt>
                <c:pt idx="1247">
                  <c:v>9.5710733300000003E-2</c:v>
                </c:pt>
                <c:pt idx="1248">
                  <c:v>9.4237418240000037E-2</c:v>
                </c:pt>
                <c:pt idx="1249">
                  <c:v>9.4383814699999999E-2</c:v>
                </c:pt>
                <c:pt idx="1250">
                  <c:v>9.4692842430000077E-2</c:v>
                </c:pt>
                <c:pt idx="1251">
                  <c:v>9.4928504300000036E-2</c:v>
                </c:pt>
                <c:pt idx="1252">
                  <c:v>9.431482978000004E-2</c:v>
                </c:pt>
                <c:pt idx="1253">
                  <c:v>9.3895794220000037E-2</c:v>
                </c:pt>
                <c:pt idx="1254">
                  <c:v>9.4236561430000032E-2</c:v>
                </c:pt>
                <c:pt idx="1255">
                  <c:v>9.4136120150000058E-2</c:v>
                </c:pt>
                <c:pt idx="1256">
                  <c:v>9.3050436450000037E-2</c:v>
                </c:pt>
                <c:pt idx="1257">
                  <c:v>9.3034797680000031E-2</c:v>
                </c:pt>
                <c:pt idx="1258">
                  <c:v>9.2990332610000004E-2</c:v>
                </c:pt>
                <c:pt idx="1259">
                  <c:v>9.3041167920000029E-2</c:v>
                </c:pt>
                <c:pt idx="1260">
                  <c:v>9.1545739540000004E-2</c:v>
                </c:pt>
                <c:pt idx="1261">
                  <c:v>9.2416630459999982E-2</c:v>
                </c:pt>
                <c:pt idx="1262">
                  <c:v>9.2333072200000019E-2</c:v>
                </c:pt>
                <c:pt idx="1263">
                  <c:v>9.2703045680000026E-2</c:v>
                </c:pt>
                <c:pt idx="1264">
                  <c:v>9.2073665330000026E-2</c:v>
                </c:pt>
                <c:pt idx="1265">
                  <c:v>9.194717681999999E-2</c:v>
                </c:pt>
                <c:pt idx="1266">
                  <c:v>9.1883601019999983E-2</c:v>
                </c:pt>
                <c:pt idx="1267">
                  <c:v>9.1652275390000051E-2</c:v>
                </c:pt>
                <c:pt idx="1268">
                  <c:v>9.5948838960000046E-2</c:v>
                </c:pt>
                <c:pt idx="1269">
                  <c:v>9.6151010460000005E-2</c:v>
                </c:pt>
                <c:pt idx="1270">
                  <c:v>9.6159019839999998E-2</c:v>
                </c:pt>
                <c:pt idx="1271">
                  <c:v>9.5975802610000036E-2</c:v>
                </c:pt>
                <c:pt idx="1272">
                  <c:v>9.4117836430000004E-2</c:v>
                </c:pt>
                <c:pt idx="1273">
                  <c:v>9.4040454700000026E-2</c:v>
                </c:pt>
                <c:pt idx="1274">
                  <c:v>9.402465201000007E-2</c:v>
                </c:pt>
                <c:pt idx="1275">
                  <c:v>9.3951919450000032E-2</c:v>
                </c:pt>
                <c:pt idx="1276">
                  <c:v>9.4921850930000037E-2</c:v>
                </c:pt>
                <c:pt idx="1277">
                  <c:v>9.4750226810000032E-2</c:v>
                </c:pt>
                <c:pt idx="1278">
                  <c:v>9.4985575750000037E-2</c:v>
                </c:pt>
                <c:pt idx="1279">
                  <c:v>9.5195287239999996E-2</c:v>
                </c:pt>
                <c:pt idx="1280">
                  <c:v>9.3817429020000037E-2</c:v>
                </c:pt>
                <c:pt idx="1281">
                  <c:v>9.3941727050000007E-2</c:v>
                </c:pt>
                <c:pt idx="1282">
                  <c:v>9.4157145690000082E-2</c:v>
                </c:pt>
                <c:pt idx="1283">
                  <c:v>9.4374091690000037E-2</c:v>
                </c:pt>
                <c:pt idx="1284">
                  <c:v>9.5170901490000001E-2</c:v>
                </c:pt>
                <c:pt idx="1285">
                  <c:v>9.5440023910000005E-2</c:v>
                </c:pt>
                <c:pt idx="1286">
                  <c:v>9.537280477E-2</c:v>
                </c:pt>
                <c:pt idx="1287">
                  <c:v>9.5355064940000039E-2</c:v>
                </c:pt>
                <c:pt idx="1288">
                  <c:v>9.4624371600000062E-2</c:v>
                </c:pt>
                <c:pt idx="1289">
                  <c:v>9.476253516000005E-2</c:v>
                </c:pt>
                <c:pt idx="1290">
                  <c:v>9.464658178000003E-2</c:v>
                </c:pt>
                <c:pt idx="1291">
                  <c:v>9.4684266820000029E-2</c:v>
                </c:pt>
                <c:pt idx="1292">
                  <c:v>9.4337837170000036E-2</c:v>
                </c:pt>
                <c:pt idx="1293">
                  <c:v>9.4324686890000037E-2</c:v>
                </c:pt>
                <c:pt idx="1294">
                  <c:v>9.4097704960000028E-2</c:v>
                </c:pt>
                <c:pt idx="1295">
                  <c:v>9.3801641240000025E-2</c:v>
                </c:pt>
                <c:pt idx="1296">
                  <c:v>9.1862128450000025E-2</c:v>
                </c:pt>
                <c:pt idx="1297">
                  <c:v>9.2116804190000026E-2</c:v>
                </c:pt>
                <c:pt idx="1298">
                  <c:v>9.2189618719999991E-2</c:v>
                </c:pt>
                <c:pt idx="1299">
                  <c:v>9.2125245700000039E-2</c:v>
                </c:pt>
                <c:pt idx="1300">
                  <c:v>9.2073881400000002E-2</c:v>
                </c:pt>
                <c:pt idx="1301">
                  <c:v>9.2501440420000039E-2</c:v>
                </c:pt>
                <c:pt idx="1302">
                  <c:v>9.2650459480000044E-2</c:v>
                </c:pt>
                <c:pt idx="1303">
                  <c:v>9.2253790570000008E-2</c:v>
                </c:pt>
                <c:pt idx="1304">
                  <c:v>9.4724619160000065E-2</c:v>
                </c:pt>
                <c:pt idx="1305">
                  <c:v>9.4885127020000001E-2</c:v>
                </c:pt>
                <c:pt idx="1306">
                  <c:v>9.4712273550000003E-2</c:v>
                </c:pt>
                <c:pt idx="1307">
                  <c:v>9.4854758450000048E-2</c:v>
                </c:pt>
                <c:pt idx="1308">
                  <c:v>9.3435430300000039E-2</c:v>
                </c:pt>
                <c:pt idx="1309">
                  <c:v>9.3359970820000027E-2</c:v>
                </c:pt>
                <c:pt idx="1310">
                  <c:v>9.3485714269999992E-2</c:v>
                </c:pt>
                <c:pt idx="1311">
                  <c:v>9.3200625250000044E-2</c:v>
                </c:pt>
                <c:pt idx="1312">
                  <c:v>9.1848285269999996E-2</c:v>
                </c:pt>
                <c:pt idx="1313">
                  <c:v>9.1620804140000039E-2</c:v>
                </c:pt>
                <c:pt idx="1314">
                  <c:v>9.2051291240000013E-2</c:v>
                </c:pt>
                <c:pt idx="1315">
                  <c:v>9.1761597760000008E-2</c:v>
                </c:pt>
                <c:pt idx="1316">
                  <c:v>9.4417372120000037E-2</c:v>
                </c:pt>
                <c:pt idx="1317">
                  <c:v>9.4463446510000035E-2</c:v>
                </c:pt>
                <c:pt idx="1318">
                  <c:v>9.4492377110000025E-2</c:v>
                </c:pt>
                <c:pt idx="1319">
                  <c:v>9.4355539750000036E-2</c:v>
                </c:pt>
                <c:pt idx="1320">
                  <c:v>9.4332226879999995E-2</c:v>
                </c:pt>
                <c:pt idx="1321">
                  <c:v>9.4356567930000038E-2</c:v>
                </c:pt>
                <c:pt idx="1322">
                  <c:v>9.4436102880000025E-2</c:v>
                </c:pt>
                <c:pt idx="1323">
                  <c:v>9.4436102880000025E-2</c:v>
                </c:pt>
                <c:pt idx="1324">
                  <c:v>9.4292470580000037E-2</c:v>
                </c:pt>
                <c:pt idx="1325">
                  <c:v>9.4644860690000096E-2</c:v>
                </c:pt>
                <c:pt idx="1326">
                  <c:v>9.4717332490000042E-2</c:v>
                </c:pt>
                <c:pt idx="1327">
                  <c:v>9.4742895430000043E-2</c:v>
                </c:pt>
                <c:pt idx="1328">
                  <c:v>9.4140657550000006E-2</c:v>
                </c:pt>
                <c:pt idx="1329">
                  <c:v>9.3854965040000113E-2</c:v>
                </c:pt>
                <c:pt idx="1330">
                  <c:v>9.4198310150000047E-2</c:v>
                </c:pt>
                <c:pt idx="1331">
                  <c:v>9.3984538090000042E-2</c:v>
                </c:pt>
                <c:pt idx="1332">
                  <c:v>9.4059036440000007E-2</c:v>
                </c:pt>
                <c:pt idx="1333">
                  <c:v>9.4089010130000025E-2</c:v>
                </c:pt>
                <c:pt idx="1334">
                  <c:v>9.3822562470000079E-2</c:v>
                </c:pt>
                <c:pt idx="1335">
                  <c:v>9.3853892160000105E-2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'Lambda 2ug kinetic run 0530 (2)'!$G$2</c:f>
              <c:strCache>
                <c:ptCount val="1"/>
                <c:pt idx="0">
                  <c:v>Buffer Blk</c:v>
                </c:pt>
              </c:strCache>
            </c:strRef>
          </c:tx>
          <c:spPr>
            <a:ln w="22225">
              <a:solidFill>
                <a:srgbClr val="0066FF"/>
              </a:solidFill>
            </a:ln>
          </c:spPr>
          <c:marker>
            <c:symbol val="none"/>
          </c:marker>
          <c:xVal>
            <c:numRef>
              <c:f>'Lambda 2ug kinetic run 0530 (2)'!$E$3:$E$1338</c:f>
              <c:numCache>
                <c:formatCode>General</c:formatCode>
                <c:ptCount val="1336"/>
                <c:pt idx="0">
                  <c:v>7.9166673120000045E-2</c:v>
                </c:pt>
                <c:pt idx="1">
                  <c:v>8.7500005960000057E-2</c:v>
                </c:pt>
                <c:pt idx="2">
                  <c:v>9.5833338800000001E-2</c:v>
                </c:pt>
                <c:pt idx="3">
                  <c:v>0.10416667160000004</c:v>
                </c:pt>
                <c:pt idx="4">
                  <c:v>0.2125000209</c:v>
                </c:pt>
                <c:pt idx="5">
                  <c:v>0.2208333462</c:v>
                </c:pt>
                <c:pt idx="6">
                  <c:v>0.22916668649999999</c:v>
                </c:pt>
                <c:pt idx="7">
                  <c:v>0.2375000119</c:v>
                </c:pt>
                <c:pt idx="8">
                  <c:v>0.35416668650000011</c:v>
                </c:pt>
                <c:pt idx="9">
                  <c:v>0.36250004170000011</c:v>
                </c:pt>
                <c:pt idx="10">
                  <c:v>0.37083336710000014</c:v>
                </c:pt>
                <c:pt idx="11">
                  <c:v>0.37916669250000012</c:v>
                </c:pt>
                <c:pt idx="12">
                  <c:v>0.48750004170000011</c:v>
                </c:pt>
                <c:pt idx="13">
                  <c:v>0.49583336710000014</c:v>
                </c:pt>
                <c:pt idx="14">
                  <c:v>0.50416672229999981</c:v>
                </c:pt>
                <c:pt idx="15">
                  <c:v>0.51250004769999991</c:v>
                </c:pt>
                <c:pt idx="16">
                  <c:v>0.62083339689999995</c:v>
                </c:pt>
                <c:pt idx="17">
                  <c:v>0.62916672230000004</c:v>
                </c:pt>
                <c:pt idx="18">
                  <c:v>0.63750004770000002</c:v>
                </c:pt>
                <c:pt idx="19">
                  <c:v>0.64583337310000022</c:v>
                </c:pt>
                <c:pt idx="20">
                  <c:v>0.75416672230000004</c:v>
                </c:pt>
                <c:pt idx="21">
                  <c:v>0.76250004770000002</c:v>
                </c:pt>
                <c:pt idx="22">
                  <c:v>0.77083337310000022</c:v>
                </c:pt>
                <c:pt idx="23">
                  <c:v>0.77916675810000002</c:v>
                </c:pt>
                <c:pt idx="24">
                  <c:v>0.8958333731</c:v>
                </c:pt>
                <c:pt idx="25">
                  <c:v>0.9041667580999998</c:v>
                </c:pt>
                <c:pt idx="26">
                  <c:v>0.91250008339999999</c:v>
                </c:pt>
                <c:pt idx="27">
                  <c:v>0.92083340879999998</c:v>
                </c:pt>
                <c:pt idx="28">
                  <c:v>1.0291666979999992</c:v>
                </c:pt>
                <c:pt idx="29">
                  <c:v>1.0375000240000001</c:v>
                </c:pt>
                <c:pt idx="30">
                  <c:v>1.0458333489999996</c:v>
                </c:pt>
                <c:pt idx="31">
                  <c:v>1.0541666749999998</c:v>
                </c:pt>
                <c:pt idx="32">
                  <c:v>1.1625000240000005</c:v>
                </c:pt>
                <c:pt idx="33">
                  <c:v>1.170833349</c:v>
                </c:pt>
                <c:pt idx="34">
                  <c:v>1.1791666749999998</c:v>
                </c:pt>
                <c:pt idx="35">
                  <c:v>1.1875</c:v>
                </c:pt>
                <c:pt idx="36">
                  <c:v>1.2958334679999997</c:v>
                </c:pt>
                <c:pt idx="37">
                  <c:v>1.3041667939999995</c:v>
                </c:pt>
                <c:pt idx="38">
                  <c:v>1.3125001190000001</c:v>
                </c:pt>
                <c:pt idx="39">
                  <c:v>1.3208334449999999</c:v>
                </c:pt>
                <c:pt idx="40">
                  <c:v>1.4375001189999996</c:v>
                </c:pt>
                <c:pt idx="41">
                  <c:v>1.4458334449999994</c:v>
                </c:pt>
                <c:pt idx="42">
                  <c:v>1.4541667699999998</c:v>
                </c:pt>
                <c:pt idx="43">
                  <c:v>1.4625000949999998</c:v>
                </c:pt>
                <c:pt idx="44">
                  <c:v>1.5708334449999999</c:v>
                </c:pt>
                <c:pt idx="45">
                  <c:v>1.5791667699999998</c:v>
                </c:pt>
                <c:pt idx="46">
                  <c:v>1.5875000949999998</c:v>
                </c:pt>
                <c:pt idx="47">
                  <c:v>1.595833421</c:v>
                </c:pt>
                <c:pt idx="48">
                  <c:v>1.7125000949999998</c:v>
                </c:pt>
                <c:pt idx="49">
                  <c:v>1.720833421</c:v>
                </c:pt>
                <c:pt idx="50">
                  <c:v>1.7291667459999995</c:v>
                </c:pt>
                <c:pt idx="51">
                  <c:v>1.7375000719999998</c:v>
                </c:pt>
                <c:pt idx="52">
                  <c:v>1.8375000949999998</c:v>
                </c:pt>
                <c:pt idx="53">
                  <c:v>1.845833421</c:v>
                </c:pt>
                <c:pt idx="54">
                  <c:v>1.854166746</c:v>
                </c:pt>
                <c:pt idx="55">
                  <c:v>1.862500072</c:v>
                </c:pt>
                <c:pt idx="56">
                  <c:v>1.979166746</c:v>
                </c:pt>
                <c:pt idx="57">
                  <c:v>1.987500072</c:v>
                </c:pt>
                <c:pt idx="58">
                  <c:v>1.995833516</c:v>
                </c:pt>
                <c:pt idx="59">
                  <c:v>2.0041668420000009</c:v>
                </c:pt>
                <c:pt idx="60">
                  <c:v>2.1125001909999992</c:v>
                </c:pt>
                <c:pt idx="61">
                  <c:v>2.1208333970000002</c:v>
                </c:pt>
                <c:pt idx="62">
                  <c:v>2.1291668420000009</c:v>
                </c:pt>
                <c:pt idx="63">
                  <c:v>2.137500048000001</c:v>
                </c:pt>
                <c:pt idx="64">
                  <c:v>2.2541666030000003</c:v>
                </c:pt>
                <c:pt idx="65">
                  <c:v>2.262500048000001</c:v>
                </c:pt>
                <c:pt idx="66">
                  <c:v>2.2708332540000002</c:v>
                </c:pt>
                <c:pt idx="67">
                  <c:v>2.279166698</c:v>
                </c:pt>
                <c:pt idx="68">
                  <c:v>2.3791666029999998</c:v>
                </c:pt>
                <c:pt idx="69">
                  <c:v>2.387500048000001</c:v>
                </c:pt>
                <c:pt idx="70">
                  <c:v>2.3958332539999998</c:v>
                </c:pt>
                <c:pt idx="71">
                  <c:v>2.404166698</c:v>
                </c:pt>
                <c:pt idx="72">
                  <c:v>2.520833492</c:v>
                </c:pt>
                <c:pt idx="73">
                  <c:v>2.5291669369999998</c:v>
                </c:pt>
                <c:pt idx="74">
                  <c:v>2.5375001430000004</c:v>
                </c:pt>
                <c:pt idx="75">
                  <c:v>2.5458335880000007</c:v>
                </c:pt>
                <c:pt idx="76">
                  <c:v>2.6541669369999998</c:v>
                </c:pt>
                <c:pt idx="77">
                  <c:v>2.6625001430000004</c:v>
                </c:pt>
                <c:pt idx="78">
                  <c:v>2.6708335880000007</c:v>
                </c:pt>
                <c:pt idx="79">
                  <c:v>2.6791670320000001</c:v>
                </c:pt>
                <c:pt idx="80">
                  <c:v>2.7958335880000007</c:v>
                </c:pt>
                <c:pt idx="81">
                  <c:v>2.8041670320000001</c:v>
                </c:pt>
                <c:pt idx="82">
                  <c:v>2.8125002379999997</c:v>
                </c:pt>
                <c:pt idx="83">
                  <c:v>2.8208336829999996</c:v>
                </c:pt>
                <c:pt idx="84">
                  <c:v>2.9208335880000007</c:v>
                </c:pt>
                <c:pt idx="85">
                  <c:v>2.9291670320000001</c:v>
                </c:pt>
                <c:pt idx="86">
                  <c:v>2.9375002380000002</c:v>
                </c:pt>
                <c:pt idx="87">
                  <c:v>2.9458336829999996</c:v>
                </c:pt>
                <c:pt idx="88">
                  <c:v>3.0625002380000002</c:v>
                </c:pt>
                <c:pt idx="89">
                  <c:v>3.0708336829999996</c:v>
                </c:pt>
                <c:pt idx="90">
                  <c:v>3.0791668890000001</c:v>
                </c:pt>
                <c:pt idx="91">
                  <c:v>3.087500334</c:v>
                </c:pt>
                <c:pt idx="92">
                  <c:v>3.1958336829999996</c:v>
                </c:pt>
                <c:pt idx="93">
                  <c:v>3.2041668890000001</c:v>
                </c:pt>
                <c:pt idx="94">
                  <c:v>3.2125003339999991</c:v>
                </c:pt>
                <c:pt idx="95">
                  <c:v>3.220833540000001</c:v>
                </c:pt>
                <c:pt idx="96">
                  <c:v>3.3375003339999991</c:v>
                </c:pt>
                <c:pt idx="97">
                  <c:v>3.3458335400000001</c:v>
                </c:pt>
                <c:pt idx="98">
                  <c:v>3.3541669849999991</c:v>
                </c:pt>
                <c:pt idx="99">
                  <c:v>3.3625001909999992</c:v>
                </c:pt>
                <c:pt idx="100">
                  <c:v>3.4708335400000001</c:v>
                </c:pt>
                <c:pt idx="101">
                  <c:v>3.4791669849999991</c:v>
                </c:pt>
                <c:pt idx="102">
                  <c:v>3.4875001910000001</c:v>
                </c:pt>
                <c:pt idx="103">
                  <c:v>3.495833634999999</c:v>
                </c:pt>
                <c:pt idx="104">
                  <c:v>3.604166985</c:v>
                </c:pt>
                <c:pt idx="105">
                  <c:v>3.6125001909999992</c:v>
                </c:pt>
                <c:pt idx="106">
                  <c:v>3.6208336349999999</c:v>
                </c:pt>
                <c:pt idx="107">
                  <c:v>3.6291668420000009</c:v>
                </c:pt>
                <c:pt idx="108">
                  <c:v>3.7375001910000001</c:v>
                </c:pt>
                <c:pt idx="109">
                  <c:v>3.7458336349999999</c:v>
                </c:pt>
                <c:pt idx="110">
                  <c:v>3.7541668420000009</c:v>
                </c:pt>
                <c:pt idx="111">
                  <c:v>3.7625002860000007</c:v>
                </c:pt>
                <c:pt idx="112">
                  <c:v>3.8791668420000001</c:v>
                </c:pt>
                <c:pt idx="113">
                  <c:v>3.8875002860000007</c:v>
                </c:pt>
                <c:pt idx="114">
                  <c:v>3.8958334919999991</c:v>
                </c:pt>
                <c:pt idx="115">
                  <c:v>3.9041669369999998</c:v>
                </c:pt>
                <c:pt idx="116">
                  <c:v>4.0125002859999981</c:v>
                </c:pt>
                <c:pt idx="117">
                  <c:v>4.0208334920000004</c:v>
                </c:pt>
                <c:pt idx="118">
                  <c:v>4.029166698</c:v>
                </c:pt>
                <c:pt idx="119">
                  <c:v>4.0375003810000001</c:v>
                </c:pt>
                <c:pt idx="120">
                  <c:v>4.1458334920000004</c:v>
                </c:pt>
                <c:pt idx="121">
                  <c:v>4.1541666979999974</c:v>
                </c:pt>
                <c:pt idx="122">
                  <c:v>4.1625003809999974</c:v>
                </c:pt>
                <c:pt idx="123">
                  <c:v>4.170833587999998</c:v>
                </c:pt>
                <c:pt idx="124">
                  <c:v>4.2791666980000018</c:v>
                </c:pt>
                <c:pt idx="125">
                  <c:v>4.2874999049999998</c:v>
                </c:pt>
                <c:pt idx="126">
                  <c:v>4.2958331110000003</c:v>
                </c:pt>
                <c:pt idx="127">
                  <c:v>4.3041667940000004</c:v>
                </c:pt>
                <c:pt idx="128">
                  <c:v>4.4208331110000003</c:v>
                </c:pt>
                <c:pt idx="129">
                  <c:v>4.4291667940000021</c:v>
                </c:pt>
                <c:pt idx="130">
                  <c:v>4.4375</c:v>
                </c:pt>
                <c:pt idx="131">
                  <c:v>4.4458332059999996</c:v>
                </c:pt>
                <c:pt idx="132">
                  <c:v>4.5541667940000004</c:v>
                </c:pt>
                <c:pt idx="133">
                  <c:v>4.5624999999999982</c:v>
                </c:pt>
                <c:pt idx="134">
                  <c:v>4.5708332059999996</c:v>
                </c:pt>
                <c:pt idx="135">
                  <c:v>4.5791668889999997</c:v>
                </c:pt>
                <c:pt idx="136">
                  <c:v>4.6874999999999982</c:v>
                </c:pt>
                <c:pt idx="137">
                  <c:v>4.6958332059999979</c:v>
                </c:pt>
                <c:pt idx="138">
                  <c:v>4.7041668889999979</c:v>
                </c:pt>
                <c:pt idx="139">
                  <c:v>4.7125000950000002</c:v>
                </c:pt>
                <c:pt idx="140">
                  <c:v>4.8208332059999979</c:v>
                </c:pt>
                <c:pt idx="141">
                  <c:v>4.8291668889999979</c:v>
                </c:pt>
                <c:pt idx="142">
                  <c:v>4.8375000950000002</c:v>
                </c:pt>
                <c:pt idx="143">
                  <c:v>4.845833302</c:v>
                </c:pt>
                <c:pt idx="144">
                  <c:v>4.9625005719999962</c:v>
                </c:pt>
                <c:pt idx="145">
                  <c:v>4.9708337780000003</c:v>
                </c:pt>
                <c:pt idx="146">
                  <c:v>4.9791669850000035</c:v>
                </c:pt>
                <c:pt idx="147">
                  <c:v>4.9875006679999974</c:v>
                </c:pt>
                <c:pt idx="148">
                  <c:v>5.0958337779999976</c:v>
                </c:pt>
                <c:pt idx="149">
                  <c:v>5.104166985</c:v>
                </c:pt>
                <c:pt idx="150">
                  <c:v>5.1125006679999956</c:v>
                </c:pt>
                <c:pt idx="151">
                  <c:v>5.1208338739999961</c:v>
                </c:pt>
                <c:pt idx="152">
                  <c:v>5.2375006679999974</c:v>
                </c:pt>
                <c:pt idx="153">
                  <c:v>5.2458338739999979</c:v>
                </c:pt>
                <c:pt idx="154">
                  <c:v>5.2541670800000002</c:v>
                </c:pt>
                <c:pt idx="155">
                  <c:v>5.2625002859999981</c:v>
                </c:pt>
                <c:pt idx="156">
                  <c:v>5.3625006679999956</c:v>
                </c:pt>
                <c:pt idx="157">
                  <c:v>5.3708338739999979</c:v>
                </c:pt>
                <c:pt idx="158">
                  <c:v>5.379167080000002</c:v>
                </c:pt>
                <c:pt idx="159">
                  <c:v>5.3875002859999981</c:v>
                </c:pt>
                <c:pt idx="160">
                  <c:v>5.5041670800000002</c:v>
                </c:pt>
                <c:pt idx="161">
                  <c:v>5.5125002859999981</c:v>
                </c:pt>
                <c:pt idx="162">
                  <c:v>5.5208339689999963</c:v>
                </c:pt>
                <c:pt idx="163">
                  <c:v>5.5291671750000004</c:v>
                </c:pt>
                <c:pt idx="164">
                  <c:v>5.6375002859999981</c:v>
                </c:pt>
                <c:pt idx="165">
                  <c:v>5.6458339689999963</c:v>
                </c:pt>
                <c:pt idx="166">
                  <c:v>5.6541671749999987</c:v>
                </c:pt>
                <c:pt idx="167">
                  <c:v>5.6625003809999974</c:v>
                </c:pt>
                <c:pt idx="168">
                  <c:v>5.7791671750000022</c:v>
                </c:pt>
                <c:pt idx="169">
                  <c:v>5.7875003810000001</c:v>
                </c:pt>
                <c:pt idx="170">
                  <c:v>5.7958340639999975</c:v>
                </c:pt>
                <c:pt idx="171">
                  <c:v>5.8041672709999963</c:v>
                </c:pt>
                <c:pt idx="172">
                  <c:v>5.9125003810000001</c:v>
                </c:pt>
                <c:pt idx="173">
                  <c:v>5.9208340639999975</c:v>
                </c:pt>
                <c:pt idx="174">
                  <c:v>5.9291672709999981</c:v>
                </c:pt>
                <c:pt idx="175">
                  <c:v>5.9375004769999986</c:v>
                </c:pt>
                <c:pt idx="176">
                  <c:v>6.0458340639999975</c:v>
                </c:pt>
                <c:pt idx="177">
                  <c:v>6.0541672709999963</c:v>
                </c:pt>
                <c:pt idx="178">
                  <c:v>6.0625004769999968</c:v>
                </c:pt>
                <c:pt idx="179">
                  <c:v>6.0708336830000018</c:v>
                </c:pt>
                <c:pt idx="180">
                  <c:v>6.1791672709999981</c:v>
                </c:pt>
                <c:pt idx="181">
                  <c:v>6.1875004769999968</c:v>
                </c:pt>
                <c:pt idx="182">
                  <c:v>6.195833683</c:v>
                </c:pt>
                <c:pt idx="183">
                  <c:v>6.2041673659999983</c:v>
                </c:pt>
                <c:pt idx="184">
                  <c:v>6.320833683</c:v>
                </c:pt>
                <c:pt idx="185">
                  <c:v>6.3291673659999983</c:v>
                </c:pt>
                <c:pt idx="186">
                  <c:v>6.3375005719999962</c:v>
                </c:pt>
                <c:pt idx="187">
                  <c:v>6.3458337779999976</c:v>
                </c:pt>
                <c:pt idx="188">
                  <c:v>6.4458336830000018</c:v>
                </c:pt>
                <c:pt idx="189">
                  <c:v>6.4541673659999983</c:v>
                </c:pt>
                <c:pt idx="190">
                  <c:v>6.4625005719999962</c:v>
                </c:pt>
                <c:pt idx="191">
                  <c:v>6.4708337780000003</c:v>
                </c:pt>
                <c:pt idx="192">
                  <c:v>6.5875005719999962</c:v>
                </c:pt>
                <c:pt idx="193">
                  <c:v>6.5958337779999976</c:v>
                </c:pt>
                <c:pt idx="194">
                  <c:v>6.604166985</c:v>
                </c:pt>
                <c:pt idx="195">
                  <c:v>6.6125006679999956</c:v>
                </c:pt>
                <c:pt idx="196">
                  <c:v>6.7208337779999976</c:v>
                </c:pt>
                <c:pt idx="197">
                  <c:v>6.7291669850000018</c:v>
                </c:pt>
                <c:pt idx="198">
                  <c:v>6.7375006679999974</c:v>
                </c:pt>
                <c:pt idx="199">
                  <c:v>6.7458338739999979</c:v>
                </c:pt>
                <c:pt idx="200">
                  <c:v>6.8625006679999956</c:v>
                </c:pt>
                <c:pt idx="201">
                  <c:v>6.8708338739999979</c:v>
                </c:pt>
                <c:pt idx="202">
                  <c:v>6.879167080000002</c:v>
                </c:pt>
                <c:pt idx="203">
                  <c:v>6.8875002859999981</c:v>
                </c:pt>
                <c:pt idx="204">
                  <c:v>6.9875006679999974</c:v>
                </c:pt>
                <c:pt idx="205">
                  <c:v>6.9958338739999979</c:v>
                </c:pt>
                <c:pt idx="206">
                  <c:v>7.0041670800000002</c:v>
                </c:pt>
                <c:pt idx="207">
                  <c:v>7.0125002859999981</c:v>
                </c:pt>
                <c:pt idx="208">
                  <c:v>7.1291670800000002</c:v>
                </c:pt>
                <c:pt idx="209">
                  <c:v>7.1375002859999981</c:v>
                </c:pt>
                <c:pt idx="210">
                  <c:v>7.1458339689999963</c:v>
                </c:pt>
                <c:pt idx="211">
                  <c:v>7.1541671749999987</c:v>
                </c:pt>
                <c:pt idx="212">
                  <c:v>7.2625002859999981</c:v>
                </c:pt>
                <c:pt idx="213">
                  <c:v>7.2708339689999981</c:v>
                </c:pt>
                <c:pt idx="214">
                  <c:v>7.2791671750000022</c:v>
                </c:pt>
                <c:pt idx="215">
                  <c:v>7.2875003810000001</c:v>
                </c:pt>
                <c:pt idx="216">
                  <c:v>7.4041671750000004</c:v>
                </c:pt>
                <c:pt idx="217">
                  <c:v>7.4125003810000001</c:v>
                </c:pt>
                <c:pt idx="218">
                  <c:v>7.4208340639999975</c:v>
                </c:pt>
                <c:pt idx="219">
                  <c:v>7.4291672709999981</c:v>
                </c:pt>
                <c:pt idx="220">
                  <c:v>7.5375003810000001</c:v>
                </c:pt>
                <c:pt idx="221">
                  <c:v>7.5458340639999975</c:v>
                </c:pt>
                <c:pt idx="222">
                  <c:v>7.5541672709999963</c:v>
                </c:pt>
                <c:pt idx="223">
                  <c:v>7.5625004769999968</c:v>
                </c:pt>
                <c:pt idx="224">
                  <c:v>7.6708340639999975</c:v>
                </c:pt>
                <c:pt idx="225">
                  <c:v>7.6791672709999981</c:v>
                </c:pt>
                <c:pt idx="226">
                  <c:v>7.6875004769999968</c:v>
                </c:pt>
                <c:pt idx="227">
                  <c:v>7.695833683</c:v>
                </c:pt>
                <c:pt idx="228">
                  <c:v>7.8041672709999963</c:v>
                </c:pt>
                <c:pt idx="229">
                  <c:v>7.8125004769999968</c:v>
                </c:pt>
                <c:pt idx="230">
                  <c:v>7.820833683</c:v>
                </c:pt>
                <c:pt idx="231">
                  <c:v>7.8291673659999983</c:v>
                </c:pt>
                <c:pt idx="232">
                  <c:v>7.9458336830000018</c:v>
                </c:pt>
                <c:pt idx="233">
                  <c:v>7.9541673659999983</c:v>
                </c:pt>
                <c:pt idx="234">
                  <c:v>7.9625005719999962</c:v>
                </c:pt>
                <c:pt idx="235">
                  <c:v>7.9708337780000003</c:v>
                </c:pt>
                <c:pt idx="236">
                  <c:v>8.0708341600000004</c:v>
                </c:pt>
                <c:pt idx="237">
                  <c:v>8.0791673660000001</c:v>
                </c:pt>
                <c:pt idx="238">
                  <c:v>8.0875005720000033</c:v>
                </c:pt>
                <c:pt idx="239">
                  <c:v>8.0958337780000029</c:v>
                </c:pt>
                <c:pt idx="240">
                  <c:v>8.2125005720000033</c:v>
                </c:pt>
                <c:pt idx="241">
                  <c:v>8.2208337779999994</c:v>
                </c:pt>
                <c:pt idx="242">
                  <c:v>8.2291669850000009</c:v>
                </c:pt>
                <c:pt idx="243">
                  <c:v>8.2375001909999988</c:v>
                </c:pt>
                <c:pt idx="244">
                  <c:v>8.3458337780000029</c:v>
                </c:pt>
                <c:pt idx="245">
                  <c:v>8.3541669850000027</c:v>
                </c:pt>
                <c:pt idx="246">
                  <c:v>8.3625001910000041</c:v>
                </c:pt>
                <c:pt idx="247">
                  <c:v>8.3708333970000037</c:v>
                </c:pt>
                <c:pt idx="248">
                  <c:v>8.4875001910000005</c:v>
                </c:pt>
                <c:pt idx="249">
                  <c:v>8.4958333970000037</c:v>
                </c:pt>
                <c:pt idx="250">
                  <c:v>8.5041675570000006</c:v>
                </c:pt>
                <c:pt idx="251">
                  <c:v>8.5125007630000002</c:v>
                </c:pt>
                <c:pt idx="252">
                  <c:v>8.6208333970000002</c:v>
                </c:pt>
                <c:pt idx="253">
                  <c:v>8.6291666029999998</c:v>
                </c:pt>
                <c:pt idx="254">
                  <c:v>8.637499809000003</c:v>
                </c:pt>
                <c:pt idx="255">
                  <c:v>8.6458330150000027</c:v>
                </c:pt>
                <c:pt idx="256">
                  <c:v>8.7541666029999998</c:v>
                </c:pt>
                <c:pt idx="257">
                  <c:v>8.7624998090000066</c:v>
                </c:pt>
                <c:pt idx="258">
                  <c:v>8.7708330150000027</c:v>
                </c:pt>
                <c:pt idx="259">
                  <c:v>8.7791662220000006</c:v>
                </c:pt>
                <c:pt idx="260">
                  <c:v>8.8874998090000066</c:v>
                </c:pt>
                <c:pt idx="261">
                  <c:v>8.8958330150000045</c:v>
                </c:pt>
                <c:pt idx="262">
                  <c:v>8.9041662220000006</c:v>
                </c:pt>
                <c:pt idx="263">
                  <c:v>8.9125003810000027</c:v>
                </c:pt>
                <c:pt idx="264">
                  <c:v>9.0291662220000006</c:v>
                </c:pt>
                <c:pt idx="265">
                  <c:v>9.0375003809999992</c:v>
                </c:pt>
                <c:pt idx="266">
                  <c:v>9.0458335880000007</c:v>
                </c:pt>
                <c:pt idx="267">
                  <c:v>9.0541667940000004</c:v>
                </c:pt>
                <c:pt idx="268">
                  <c:v>9.1625003810000027</c:v>
                </c:pt>
                <c:pt idx="269">
                  <c:v>9.1708335880000007</c:v>
                </c:pt>
                <c:pt idx="270">
                  <c:v>9.1791667940000004</c:v>
                </c:pt>
                <c:pt idx="271">
                  <c:v>9.1875</c:v>
                </c:pt>
                <c:pt idx="272">
                  <c:v>9.2958335880000007</c:v>
                </c:pt>
                <c:pt idx="273">
                  <c:v>9.3041667940000004</c:v>
                </c:pt>
                <c:pt idx="274">
                  <c:v>9.3125000000000036</c:v>
                </c:pt>
                <c:pt idx="275">
                  <c:v>9.3208332060000032</c:v>
                </c:pt>
                <c:pt idx="276">
                  <c:v>9.4291667940000004</c:v>
                </c:pt>
                <c:pt idx="277">
                  <c:v>9.4375</c:v>
                </c:pt>
                <c:pt idx="278">
                  <c:v>9.4458332060000032</c:v>
                </c:pt>
                <c:pt idx="279">
                  <c:v>9.4541664120000029</c:v>
                </c:pt>
                <c:pt idx="280">
                  <c:v>9.5708332060000032</c:v>
                </c:pt>
                <c:pt idx="281">
                  <c:v>9.5791664120000029</c:v>
                </c:pt>
                <c:pt idx="282">
                  <c:v>9.5874996190000044</c:v>
                </c:pt>
                <c:pt idx="283">
                  <c:v>9.5958337780000029</c:v>
                </c:pt>
                <c:pt idx="284">
                  <c:v>9.7041664119999993</c:v>
                </c:pt>
                <c:pt idx="285">
                  <c:v>9.7124996190000044</c:v>
                </c:pt>
                <c:pt idx="286">
                  <c:v>9.7208337779999994</c:v>
                </c:pt>
                <c:pt idx="287">
                  <c:v>9.7291669850000009</c:v>
                </c:pt>
                <c:pt idx="288">
                  <c:v>9.8375005720000033</c:v>
                </c:pt>
                <c:pt idx="289">
                  <c:v>9.8458347320000055</c:v>
                </c:pt>
                <c:pt idx="290">
                  <c:v>9.8541679380000033</c:v>
                </c:pt>
                <c:pt idx="291">
                  <c:v>9.862501144000003</c:v>
                </c:pt>
                <c:pt idx="292">
                  <c:v>9.9708347320000055</c:v>
                </c:pt>
                <c:pt idx="293">
                  <c:v>9.9791679380000033</c:v>
                </c:pt>
                <c:pt idx="294">
                  <c:v>9.9875011439999994</c:v>
                </c:pt>
                <c:pt idx="295">
                  <c:v>9.9958343510000045</c:v>
                </c:pt>
                <c:pt idx="296">
                  <c:v>10.112501140000001</c:v>
                </c:pt>
                <c:pt idx="297">
                  <c:v>10.120834350000004</c:v>
                </c:pt>
                <c:pt idx="298">
                  <c:v>10.129167560000001</c:v>
                </c:pt>
                <c:pt idx="299">
                  <c:v>10.13750076</c:v>
                </c:pt>
                <c:pt idx="300">
                  <c:v>10.245834350000004</c:v>
                </c:pt>
                <c:pt idx="301">
                  <c:v>10.254167560000001</c:v>
                </c:pt>
                <c:pt idx="302">
                  <c:v>10.26250076</c:v>
                </c:pt>
                <c:pt idx="303">
                  <c:v>10.27083397</c:v>
                </c:pt>
                <c:pt idx="304">
                  <c:v>10.379167560000004</c:v>
                </c:pt>
                <c:pt idx="305">
                  <c:v>10.38750076</c:v>
                </c:pt>
                <c:pt idx="306">
                  <c:v>10.395833970000004</c:v>
                </c:pt>
                <c:pt idx="307">
                  <c:v>10.404168129999999</c:v>
                </c:pt>
                <c:pt idx="308">
                  <c:v>10.51250076</c:v>
                </c:pt>
                <c:pt idx="309">
                  <c:v>10.52083397</c:v>
                </c:pt>
                <c:pt idx="310">
                  <c:v>10.529168129999999</c:v>
                </c:pt>
                <c:pt idx="311">
                  <c:v>10.53750134</c:v>
                </c:pt>
                <c:pt idx="312">
                  <c:v>10.654168129999999</c:v>
                </c:pt>
                <c:pt idx="313">
                  <c:v>10.66250134</c:v>
                </c:pt>
                <c:pt idx="314">
                  <c:v>10.670834540000003</c:v>
                </c:pt>
                <c:pt idx="315">
                  <c:v>10.67916775</c:v>
                </c:pt>
                <c:pt idx="316">
                  <c:v>10.78750134</c:v>
                </c:pt>
                <c:pt idx="317">
                  <c:v>10.795834540000003</c:v>
                </c:pt>
                <c:pt idx="318">
                  <c:v>10.80416775</c:v>
                </c:pt>
                <c:pt idx="319">
                  <c:v>10.812500950000004</c:v>
                </c:pt>
                <c:pt idx="320">
                  <c:v>10.92916775</c:v>
                </c:pt>
                <c:pt idx="321">
                  <c:v>10.93750095</c:v>
                </c:pt>
                <c:pt idx="322">
                  <c:v>10.94583416</c:v>
                </c:pt>
                <c:pt idx="323">
                  <c:v>10.95416737</c:v>
                </c:pt>
                <c:pt idx="324">
                  <c:v>11.05416775</c:v>
                </c:pt>
                <c:pt idx="325">
                  <c:v>11.062500950000004</c:v>
                </c:pt>
                <c:pt idx="326">
                  <c:v>11.07083416</c:v>
                </c:pt>
                <c:pt idx="327">
                  <c:v>11.07916737</c:v>
                </c:pt>
                <c:pt idx="328">
                  <c:v>11.19583416</c:v>
                </c:pt>
                <c:pt idx="329">
                  <c:v>11.204167369999999</c:v>
                </c:pt>
                <c:pt idx="330">
                  <c:v>11.212500570000003</c:v>
                </c:pt>
                <c:pt idx="331">
                  <c:v>11.22083473</c:v>
                </c:pt>
                <c:pt idx="332">
                  <c:v>11.32916737</c:v>
                </c:pt>
                <c:pt idx="333">
                  <c:v>11.337500570000003</c:v>
                </c:pt>
                <c:pt idx="334">
                  <c:v>11.345834730000004</c:v>
                </c:pt>
                <c:pt idx="335">
                  <c:v>11.35416794</c:v>
                </c:pt>
                <c:pt idx="336">
                  <c:v>11.470834730000004</c:v>
                </c:pt>
                <c:pt idx="337">
                  <c:v>11.47916794</c:v>
                </c:pt>
                <c:pt idx="338">
                  <c:v>11.487501140000001</c:v>
                </c:pt>
                <c:pt idx="339">
                  <c:v>11.495834350000006</c:v>
                </c:pt>
                <c:pt idx="340">
                  <c:v>11.595834730000004</c:v>
                </c:pt>
                <c:pt idx="341">
                  <c:v>11.60416794</c:v>
                </c:pt>
                <c:pt idx="342">
                  <c:v>11.612501140000001</c:v>
                </c:pt>
                <c:pt idx="343">
                  <c:v>11.620834350000004</c:v>
                </c:pt>
                <c:pt idx="344">
                  <c:v>11.737501139999999</c:v>
                </c:pt>
                <c:pt idx="345">
                  <c:v>11.745834350000004</c:v>
                </c:pt>
                <c:pt idx="346">
                  <c:v>11.754167560000001</c:v>
                </c:pt>
                <c:pt idx="347">
                  <c:v>11.76250076</c:v>
                </c:pt>
                <c:pt idx="348">
                  <c:v>11.870834350000006</c:v>
                </c:pt>
                <c:pt idx="349">
                  <c:v>11.879167560000004</c:v>
                </c:pt>
                <c:pt idx="350">
                  <c:v>11.88750076</c:v>
                </c:pt>
                <c:pt idx="351">
                  <c:v>11.895833970000004</c:v>
                </c:pt>
                <c:pt idx="352">
                  <c:v>12.01250076</c:v>
                </c:pt>
                <c:pt idx="353">
                  <c:v>12.02083397</c:v>
                </c:pt>
                <c:pt idx="354">
                  <c:v>12.029168129999999</c:v>
                </c:pt>
                <c:pt idx="355">
                  <c:v>12.03750134</c:v>
                </c:pt>
                <c:pt idx="356">
                  <c:v>12.14583397</c:v>
                </c:pt>
                <c:pt idx="357">
                  <c:v>12.154168129999999</c:v>
                </c:pt>
                <c:pt idx="358">
                  <c:v>12.16250134</c:v>
                </c:pt>
                <c:pt idx="359">
                  <c:v>12.170834540000003</c:v>
                </c:pt>
                <c:pt idx="360">
                  <c:v>12.279168129999999</c:v>
                </c:pt>
                <c:pt idx="361">
                  <c:v>12.28750134</c:v>
                </c:pt>
                <c:pt idx="362">
                  <c:v>12.295834540000003</c:v>
                </c:pt>
                <c:pt idx="363">
                  <c:v>12.30416775</c:v>
                </c:pt>
                <c:pt idx="364">
                  <c:v>12.41250134</c:v>
                </c:pt>
                <c:pt idx="365">
                  <c:v>12.420834540000003</c:v>
                </c:pt>
                <c:pt idx="366">
                  <c:v>12.42916775</c:v>
                </c:pt>
                <c:pt idx="367">
                  <c:v>12.43750095</c:v>
                </c:pt>
                <c:pt idx="368">
                  <c:v>12.545834540000003</c:v>
                </c:pt>
                <c:pt idx="369">
                  <c:v>12.55416775</c:v>
                </c:pt>
                <c:pt idx="370">
                  <c:v>12.562500950000004</c:v>
                </c:pt>
                <c:pt idx="371">
                  <c:v>12.57083416</c:v>
                </c:pt>
                <c:pt idx="372">
                  <c:v>12.68750095</c:v>
                </c:pt>
                <c:pt idx="373">
                  <c:v>12.69583416</c:v>
                </c:pt>
                <c:pt idx="374">
                  <c:v>12.704167369999999</c:v>
                </c:pt>
                <c:pt idx="375">
                  <c:v>12.712500570000003</c:v>
                </c:pt>
                <c:pt idx="376">
                  <c:v>12.82083416</c:v>
                </c:pt>
                <c:pt idx="377">
                  <c:v>12.82916737</c:v>
                </c:pt>
                <c:pt idx="378">
                  <c:v>12.837500570000003</c:v>
                </c:pt>
                <c:pt idx="379">
                  <c:v>12.845834730000004</c:v>
                </c:pt>
                <c:pt idx="380">
                  <c:v>12.95416737</c:v>
                </c:pt>
                <c:pt idx="381">
                  <c:v>12.962500570000007</c:v>
                </c:pt>
                <c:pt idx="382">
                  <c:v>12.970834730000004</c:v>
                </c:pt>
                <c:pt idx="383">
                  <c:v>12.97916794</c:v>
                </c:pt>
                <c:pt idx="384">
                  <c:v>13.087500570000003</c:v>
                </c:pt>
                <c:pt idx="385">
                  <c:v>13.095834730000004</c:v>
                </c:pt>
                <c:pt idx="386">
                  <c:v>13.10416794</c:v>
                </c:pt>
                <c:pt idx="387">
                  <c:v>13.112501140000001</c:v>
                </c:pt>
                <c:pt idx="388">
                  <c:v>13.22916794</c:v>
                </c:pt>
                <c:pt idx="389">
                  <c:v>13.237501139999999</c:v>
                </c:pt>
                <c:pt idx="390">
                  <c:v>13.245834350000004</c:v>
                </c:pt>
                <c:pt idx="391">
                  <c:v>13.254167560000001</c:v>
                </c:pt>
                <c:pt idx="392">
                  <c:v>13.362501140000004</c:v>
                </c:pt>
                <c:pt idx="393">
                  <c:v>13.370834350000006</c:v>
                </c:pt>
                <c:pt idx="394">
                  <c:v>13.379167560000004</c:v>
                </c:pt>
                <c:pt idx="395">
                  <c:v>13.38750076</c:v>
                </c:pt>
                <c:pt idx="396">
                  <c:v>13.504167560000001</c:v>
                </c:pt>
                <c:pt idx="397">
                  <c:v>13.51250076</c:v>
                </c:pt>
                <c:pt idx="398">
                  <c:v>13.52083397</c:v>
                </c:pt>
                <c:pt idx="399">
                  <c:v>13.529168129999999</c:v>
                </c:pt>
                <c:pt idx="400">
                  <c:v>13.629167560000001</c:v>
                </c:pt>
                <c:pt idx="401">
                  <c:v>13.63750076</c:v>
                </c:pt>
                <c:pt idx="402">
                  <c:v>13.64583397</c:v>
                </c:pt>
                <c:pt idx="403">
                  <c:v>13.654168129999999</c:v>
                </c:pt>
                <c:pt idx="404">
                  <c:v>13.77083397</c:v>
                </c:pt>
                <c:pt idx="405">
                  <c:v>13.779168129999999</c:v>
                </c:pt>
                <c:pt idx="406">
                  <c:v>13.78750134</c:v>
                </c:pt>
                <c:pt idx="407">
                  <c:v>13.795834540000003</c:v>
                </c:pt>
                <c:pt idx="408">
                  <c:v>13.904168129999999</c:v>
                </c:pt>
                <c:pt idx="409">
                  <c:v>13.91250134</c:v>
                </c:pt>
                <c:pt idx="410">
                  <c:v>13.920834540000003</c:v>
                </c:pt>
                <c:pt idx="411">
                  <c:v>13.92916775</c:v>
                </c:pt>
                <c:pt idx="412">
                  <c:v>14.045834540000003</c:v>
                </c:pt>
                <c:pt idx="413">
                  <c:v>14.05416775</c:v>
                </c:pt>
                <c:pt idx="414">
                  <c:v>14.062500950000004</c:v>
                </c:pt>
                <c:pt idx="415">
                  <c:v>14.07083416</c:v>
                </c:pt>
                <c:pt idx="416">
                  <c:v>14.170834540000003</c:v>
                </c:pt>
                <c:pt idx="417">
                  <c:v>14.17916775</c:v>
                </c:pt>
                <c:pt idx="418">
                  <c:v>14.18750095</c:v>
                </c:pt>
                <c:pt idx="419">
                  <c:v>14.19583416</c:v>
                </c:pt>
                <c:pt idx="420">
                  <c:v>14.312500950000004</c:v>
                </c:pt>
                <c:pt idx="421">
                  <c:v>14.32083416</c:v>
                </c:pt>
                <c:pt idx="422">
                  <c:v>14.32916737</c:v>
                </c:pt>
                <c:pt idx="423">
                  <c:v>14.337500570000003</c:v>
                </c:pt>
                <c:pt idx="424">
                  <c:v>14.44583416</c:v>
                </c:pt>
                <c:pt idx="425">
                  <c:v>14.45416737</c:v>
                </c:pt>
                <c:pt idx="426">
                  <c:v>14.462500570000007</c:v>
                </c:pt>
                <c:pt idx="427">
                  <c:v>14.470834730000004</c:v>
                </c:pt>
                <c:pt idx="428">
                  <c:v>14.587500570000003</c:v>
                </c:pt>
                <c:pt idx="429">
                  <c:v>14.595834730000004</c:v>
                </c:pt>
                <c:pt idx="430">
                  <c:v>14.60416794</c:v>
                </c:pt>
                <c:pt idx="431">
                  <c:v>14.612501140000001</c:v>
                </c:pt>
                <c:pt idx="432">
                  <c:v>14.72083473</c:v>
                </c:pt>
                <c:pt idx="433">
                  <c:v>14.72916794</c:v>
                </c:pt>
                <c:pt idx="434">
                  <c:v>14.737501139999999</c:v>
                </c:pt>
                <c:pt idx="435">
                  <c:v>14.745834350000004</c:v>
                </c:pt>
                <c:pt idx="436">
                  <c:v>14.85416794</c:v>
                </c:pt>
                <c:pt idx="437">
                  <c:v>14.862501140000004</c:v>
                </c:pt>
                <c:pt idx="438">
                  <c:v>14.870834350000006</c:v>
                </c:pt>
                <c:pt idx="439">
                  <c:v>14.879167560000004</c:v>
                </c:pt>
                <c:pt idx="440">
                  <c:v>14.987501140000001</c:v>
                </c:pt>
                <c:pt idx="441">
                  <c:v>14.995834350000006</c:v>
                </c:pt>
                <c:pt idx="442">
                  <c:v>15.004167560000001</c:v>
                </c:pt>
                <c:pt idx="443">
                  <c:v>15.01250076</c:v>
                </c:pt>
                <c:pt idx="444">
                  <c:v>15.129167560000001</c:v>
                </c:pt>
                <c:pt idx="445">
                  <c:v>15.13750076</c:v>
                </c:pt>
                <c:pt idx="446">
                  <c:v>15.14583397</c:v>
                </c:pt>
                <c:pt idx="447">
                  <c:v>15.154168129999999</c:v>
                </c:pt>
                <c:pt idx="448">
                  <c:v>15.26250076</c:v>
                </c:pt>
                <c:pt idx="449">
                  <c:v>15.27083397</c:v>
                </c:pt>
                <c:pt idx="450">
                  <c:v>15.279168129999999</c:v>
                </c:pt>
                <c:pt idx="451">
                  <c:v>15.28750134</c:v>
                </c:pt>
                <c:pt idx="452">
                  <c:v>15.404168129999999</c:v>
                </c:pt>
                <c:pt idx="453">
                  <c:v>15.41250134</c:v>
                </c:pt>
                <c:pt idx="454">
                  <c:v>15.420834540000003</c:v>
                </c:pt>
                <c:pt idx="455">
                  <c:v>15.42916775</c:v>
                </c:pt>
                <c:pt idx="456">
                  <c:v>15.529168129999999</c:v>
                </c:pt>
                <c:pt idx="457">
                  <c:v>15.53750134</c:v>
                </c:pt>
                <c:pt idx="458">
                  <c:v>15.545834540000003</c:v>
                </c:pt>
                <c:pt idx="459">
                  <c:v>15.55416775</c:v>
                </c:pt>
                <c:pt idx="460">
                  <c:v>15.66250134</c:v>
                </c:pt>
                <c:pt idx="461">
                  <c:v>15.670834540000003</c:v>
                </c:pt>
                <c:pt idx="462">
                  <c:v>15.67916775</c:v>
                </c:pt>
                <c:pt idx="463">
                  <c:v>15.68750095</c:v>
                </c:pt>
                <c:pt idx="464">
                  <c:v>15.80416775</c:v>
                </c:pt>
                <c:pt idx="465">
                  <c:v>15.812500950000004</c:v>
                </c:pt>
                <c:pt idx="466">
                  <c:v>15.82083416</c:v>
                </c:pt>
                <c:pt idx="467">
                  <c:v>15.82916737</c:v>
                </c:pt>
                <c:pt idx="468">
                  <c:v>15.93750095</c:v>
                </c:pt>
                <c:pt idx="469">
                  <c:v>15.94583416</c:v>
                </c:pt>
                <c:pt idx="470">
                  <c:v>15.95416737</c:v>
                </c:pt>
                <c:pt idx="471">
                  <c:v>15.962500570000007</c:v>
                </c:pt>
                <c:pt idx="472">
                  <c:v>16.079168320000008</c:v>
                </c:pt>
                <c:pt idx="473">
                  <c:v>16.087501529999994</c:v>
                </c:pt>
                <c:pt idx="474">
                  <c:v>16.09583473</c:v>
                </c:pt>
                <c:pt idx="475">
                  <c:v>16.104167940000007</c:v>
                </c:pt>
                <c:pt idx="476">
                  <c:v>16.204168320000008</c:v>
                </c:pt>
                <c:pt idx="477">
                  <c:v>16.212501529999994</c:v>
                </c:pt>
                <c:pt idx="478">
                  <c:v>16.22083473</c:v>
                </c:pt>
                <c:pt idx="479">
                  <c:v>16.22916794</c:v>
                </c:pt>
                <c:pt idx="480">
                  <c:v>16.34583473</c:v>
                </c:pt>
                <c:pt idx="481">
                  <c:v>16.354167940000007</c:v>
                </c:pt>
                <c:pt idx="482">
                  <c:v>16.362501139999992</c:v>
                </c:pt>
                <c:pt idx="483">
                  <c:v>16.370834349999999</c:v>
                </c:pt>
                <c:pt idx="484">
                  <c:v>16.47916794</c:v>
                </c:pt>
                <c:pt idx="485">
                  <c:v>16.487501139999992</c:v>
                </c:pt>
                <c:pt idx="486">
                  <c:v>16.495834349999992</c:v>
                </c:pt>
                <c:pt idx="487">
                  <c:v>16.504167559999999</c:v>
                </c:pt>
                <c:pt idx="488">
                  <c:v>16.620834349999999</c:v>
                </c:pt>
                <c:pt idx="489">
                  <c:v>16.629167559999999</c:v>
                </c:pt>
                <c:pt idx="490">
                  <c:v>16.637500760000016</c:v>
                </c:pt>
                <c:pt idx="491">
                  <c:v>16.645833970000002</c:v>
                </c:pt>
                <c:pt idx="492">
                  <c:v>16.745834349999992</c:v>
                </c:pt>
                <c:pt idx="493">
                  <c:v>16.754167559999999</c:v>
                </c:pt>
                <c:pt idx="494">
                  <c:v>16.762500760000002</c:v>
                </c:pt>
                <c:pt idx="495">
                  <c:v>16.770833970000002</c:v>
                </c:pt>
                <c:pt idx="496">
                  <c:v>16.887500760000005</c:v>
                </c:pt>
                <c:pt idx="497">
                  <c:v>16.895833970000002</c:v>
                </c:pt>
                <c:pt idx="498">
                  <c:v>16.904167180000005</c:v>
                </c:pt>
                <c:pt idx="499">
                  <c:v>16.91250037999999</c:v>
                </c:pt>
                <c:pt idx="500">
                  <c:v>17.020833970000002</c:v>
                </c:pt>
                <c:pt idx="501">
                  <c:v>17.029167180000005</c:v>
                </c:pt>
                <c:pt idx="502">
                  <c:v>17.037500380000001</c:v>
                </c:pt>
                <c:pt idx="503">
                  <c:v>17.04583358999999</c:v>
                </c:pt>
                <c:pt idx="504">
                  <c:v>17.16250037999999</c:v>
                </c:pt>
                <c:pt idx="505">
                  <c:v>17.170833590000001</c:v>
                </c:pt>
                <c:pt idx="506">
                  <c:v>17.179166790000007</c:v>
                </c:pt>
                <c:pt idx="507">
                  <c:v>17.1875</c:v>
                </c:pt>
                <c:pt idx="508">
                  <c:v>17.29583358999999</c:v>
                </c:pt>
                <c:pt idx="509">
                  <c:v>17.304166790000007</c:v>
                </c:pt>
                <c:pt idx="510">
                  <c:v>17.3125</c:v>
                </c:pt>
                <c:pt idx="511">
                  <c:v>17.32083321</c:v>
                </c:pt>
                <c:pt idx="512">
                  <c:v>17.42916679</c:v>
                </c:pt>
                <c:pt idx="513">
                  <c:v>17.4375</c:v>
                </c:pt>
                <c:pt idx="514">
                  <c:v>17.445833209999989</c:v>
                </c:pt>
                <c:pt idx="515">
                  <c:v>17.454166409999999</c:v>
                </c:pt>
                <c:pt idx="516">
                  <c:v>17.562499999999989</c:v>
                </c:pt>
                <c:pt idx="517">
                  <c:v>17.57083321</c:v>
                </c:pt>
                <c:pt idx="518">
                  <c:v>17.579166409999999</c:v>
                </c:pt>
                <c:pt idx="519">
                  <c:v>17.587499619999992</c:v>
                </c:pt>
                <c:pt idx="520">
                  <c:v>17.704166409999999</c:v>
                </c:pt>
                <c:pt idx="521">
                  <c:v>17.712499619999992</c:v>
                </c:pt>
                <c:pt idx="522">
                  <c:v>17.720832819999984</c:v>
                </c:pt>
                <c:pt idx="523">
                  <c:v>17.729166029999991</c:v>
                </c:pt>
                <c:pt idx="524">
                  <c:v>17.837499619999999</c:v>
                </c:pt>
                <c:pt idx="525">
                  <c:v>17.845832819999984</c:v>
                </c:pt>
                <c:pt idx="526">
                  <c:v>17.854166029999998</c:v>
                </c:pt>
                <c:pt idx="527">
                  <c:v>17.86249923999998</c:v>
                </c:pt>
                <c:pt idx="528">
                  <c:v>17.970832819999984</c:v>
                </c:pt>
                <c:pt idx="529">
                  <c:v>17.979166029999991</c:v>
                </c:pt>
                <c:pt idx="530">
                  <c:v>17.98749923999998</c:v>
                </c:pt>
                <c:pt idx="531">
                  <c:v>17.99583243999999</c:v>
                </c:pt>
                <c:pt idx="532">
                  <c:v>18.104166029999998</c:v>
                </c:pt>
                <c:pt idx="533">
                  <c:v>18.112499239999984</c:v>
                </c:pt>
                <c:pt idx="534">
                  <c:v>18.120832440000001</c:v>
                </c:pt>
                <c:pt idx="535">
                  <c:v>18.129167559999999</c:v>
                </c:pt>
                <c:pt idx="536">
                  <c:v>18.24583243999999</c:v>
                </c:pt>
                <c:pt idx="537">
                  <c:v>18.254167559999999</c:v>
                </c:pt>
                <c:pt idx="538">
                  <c:v>18.262500760000002</c:v>
                </c:pt>
                <c:pt idx="539">
                  <c:v>18.270833970000002</c:v>
                </c:pt>
                <c:pt idx="540">
                  <c:v>18.379167559999999</c:v>
                </c:pt>
                <c:pt idx="541">
                  <c:v>18.387500760000005</c:v>
                </c:pt>
                <c:pt idx="542">
                  <c:v>18.395833970000002</c:v>
                </c:pt>
                <c:pt idx="543">
                  <c:v>18.404167180000005</c:v>
                </c:pt>
                <c:pt idx="544">
                  <c:v>18.512500760000005</c:v>
                </c:pt>
                <c:pt idx="545">
                  <c:v>18.520833970000002</c:v>
                </c:pt>
                <c:pt idx="546">
                  <c:v>18.529167180000005</c:v>
                </c:pt>
                <c:pt idx="547">
                  <c:v>18.537500380000001</c:v>
                </c:pt>
                <c:pt idx="548">
                  <c:v>18.654167180000016</c:v>
                </c:pt>
                <c:pt idx="549">
                  <c:v>18.66250037999999</c:v>
                </c:pt>
                <c:pt idx="550">
                  <c:v>18.670833590000001</c:v>
                </c:pt>
                <c:pt idx="551">
                  <c:v>18.679166790000007</c:v>
                </c:pt>
                <c:pt idx="552">
                  <c:v>18.779167180000005</c:v>
                </c:pt>
                <c:pt idx="553">
                  <c:v>18.78750037999999</c:v>
                </c:pt>
                <c:pt idx="554">
                  <c:v>18.79583358999999</c:v>
                </c:pt>
                <c:pt idx="555">
                  <c:v>18.804166790000007</c:v>
                </c:pt>
                <c:pt idx="556">
                  <c:v>18.92083358999999</c:v>
                </c:pt>
                <c:pt idx="557">
                  <c:v>18.92916679</c:v>
                </c:pt>
                <c:pt idx="558">
                  <c:v>18.9375</c:v>
                </c:pt>
                <c:pt idx="559">
                  <c:v>18.945833209999989</c:v>
                </c:pt>
                <c:pt idx="560">
                  <c:v>19.054166790000007</c:v>
                </c:pt>
                <c:pt idx="561">
                  <c:v>19.062499999999989</c:v>
                </c:pt>
                <c:pt idx="562">
                  <c:v>19.07083321</c:v>
                </c:pt>
                <c:pt idx="563">
                  <c:v>19.079166409999999</c:v>
                </c:pt>
                <c:pt idx="564">
                  <c:v>19.19583321</c:v>
                </c:pt>
                <c:pt idx="565">
                  <c:v>19.204166409999999</c:v>
                </c:pt>
                <c:pt idx="566">
                  <c:v>19.212499619999992</c:v>
                </c:pt>
                <c:pt idx="567">
                  <c:v>19.220832819999984</c:v>
                </c:pt>
                <c:pt idx="568">
                  <c:v>19.329166409999999</c:v>
                </c:pt>
                <c:pt idx="569">
                  <c:v>19.337499619999999</c:v>
                </c:pt>
                <c:pt idx="570">
                  <c:v>19.345832819999984</c:v>
                </c:pt>
                <c:pt idx="571">
                  <c:v>19.354166029999998</c:v>
                </c:pt>
                <c:pt idx="572">
                  <c:v>19.462499619999985</c:v>
                </c:pt>
                <c:pt idx="573">
                  <c:v>19.470832819999984</c:v>
                </c:pt>
                <c:pt idx="574">
                  <c:v>19.479166029999991</c:v>
                </c:pt>
                <c:pt idx="575">
                  <c:v>19.48749923999998</c:v>
                </c:pt>
                <c:pt idx="576">
                  <c:v>19.59583473</c:v>
                </c:pt>
                <c:pt idx="577">
                  <c:v>19.604167940000007</c:v>
                </c:pt>
                <c:pt idx="578">
                  <c:v>19.612501139999999</c:v>
                </c:pt>
                <c:pt idx="579">
                  <c:v>19.620836260000001</c:v>
                </c:pt>
                <c:pt idx="580">
                  <c:v>19.737501139999999</c:v>
                </c:pt>
                <c:pt idx="581">
                  <c:v>19.74583625999999</c:v>
                </c:pt>
                <c:pt idx="582">
                  <c:v>19.754169460000007</c:v>
                </c:pt>
                <c:pt idx="583">
                  <c:v>19.762502669999986</c:v>
                </c:pt>
                <c:pt idx="584">
                  <c:v>19.870836260000001</c:v>
                </c:pt>
                <c:pt idx="585">
                  <c:v>19.879169460000007</c:v>
                </c:pt>
                <c:pt idx="586">
                  <c:v>19.887502669999993</c:v>
                </c:pt>
                <c:pt idx="587">
                  <c:v>19.89583588</c:v>
                </c:pt>
                <c:pt idx="588">
                  <c:v>20.004169460000007</c:v>
                </c:pt>
                <c:pt idx="589">
                  <c:v>20.012502669999993</c:v>
                </c:pt>
                <c:pt idx="590">
                  <c:v>20.02083588</c:v>
                </c:pt>
                <c:pt idx="591">
                  <c:v>20.029169079999992</c:v>
                </c:pt>
                <c:pt idx="592">
                  <c:v>20.13750267</c:v>
                </c:pt>
                <c:pt idx="593">
                  <c:v>20.14583588</c:v>
                </c:pt>
                <c:pt idx="594">
                  <c:v>20.154169079999999</c:v>
                </c:pt>
                <c:pt idx="595">
                  <c:v>20.162502289999985</c:v>
                </c:pt>
                <c:pt idx="596">
                  <c:v>20.279169079999992</c:v>
                </c:pt>
                <c:pt idx="597">
                  <c:v>20.287502289999985</c:v>
                </c:pt>
                <c:pt idx="598">
                  <c:v>20.295835490000005</c:v>
                </c:pt>
                <c:pt idx="599">
                  <c:v>20.304168700000016</c:v>
                </c:pt>
                <c:pt idx="600">
                  <c:v>20.412502289999985</c:v>
                </c:pt>
                <c:pt idx="601">
                  <c:v>20.420835490000005</c:v>
                </c:pt>
                <c:pt idx="602">
                  <c:v>20.429168700000005</c:v>
                </c:pt>
                <c:pt idx="603">
                  <c:v>20.437501910000005</c:v>
                </c:pt>
                <c:pt idx="604">
                  <c:v>20.545835490000005</c:v>
                </c:pt>
                <c:pt idx="605">
                  <c:v>20.554168700000016</c:v>
                </c:pt>
                <c:pt idx="606">
                  <c:v>20.562501910000002</c:v>
                </c:pt>
                <c:pt idx="607">
                  <c:v>20.570835110000008</c:v>
                </c:pt>
                <c:pt idx="608">
                  <c:v>20.679168700000016</c:v>
                </c:pt>
                <c:pt idx="609">
                  <c:v>20.687501910000005</c:v>
                </c:pt>
                <c:pt idx="610">
                  <c:v>20.695835110000008</c:v>
                </c:pt>
                <c:pt idx="611">
                  <c:v>20.704168320000008</c:v>
                </c:pt>
                <c:pt idx="612">
                  <c:v>20.820835110000008</c:v>
                </c:pt>
                <c:pt idx="613">
                  <c:v>20.829168320000008</c:v>
                </c:pt>
                <c:pt idx="614">
                  <c:v>20.837501530000001</c:v>
                </c:pt>
                <c:pt idx="615">
                  <c:v>20.84583473</c:v>
                </c:pt>
                <c:pt idx="616">
                  <c:v>20.954168320000008</c:v>
                </c:pt>
                <c:pt idx="617">
                  <c:v>20.962501529999987</c:v>
                </c:pt>
                <c:pt idx="618">
                  <c:v>20.97083473</c:v>
                </c:pt>
                <c:pt idx="619">
                  <c:v>20.97916794</c:v>
                </c:pt>
                <c:pt idx="620">
                  <c:v>21.087501529999994</c:v>
                </c:pt>
                <c:pt idx="621">
                  <c:v>21.09583473</c:v>
                </c:pt>
                <c:pt idx="622">
                  <c:v>21.104167940000007</c:v>
                </c:pt>
                <c:pt idx="623">
                  <c:v>21.112501139999999</c:v>
                </c:pt>
                <c:pt idx="624">
                  <c:v>21.22083473</c:v>
                </c:pt>
                <c:pt idx="625">
                  <c:v>21.22916794</c:v>
                </c:pt>
                <c:pt idx="626">
                  <c:v>21.237501139999999</c:v>
                </c:pt>
                <c:pt idx="627">
                  <c:v>21.24583625999999</c:v>
                </c:pt>
                <c:pt idx="628">
                  <c:v>21.362501139999992</c:v>
                </c:pt>
                <c:pt idx="629">
                  <c:v>21.370836260000001</c:v>
                </c:pt>
                <c:pt idx="630">
                  <c:v>21.379169460000007</c:v>
                </c:pt>
                <c:pt idx="631">
                  <c:v>21.387502669999993</c:v>
                </c:pt>
                <c:pt idx="632">
                  <c:v>21.49583625999999</c:v>
                </c:pt>
                <c:pt idx="633">
                  <c:v>21.504169460000007</c:v>
                </c:pt>
                <c:pt idx="634">
                  <c:v>21.512502669999993</c:v>
                </c:pt>
                <c:pt idx="635">
                  <c:v>21.52083588</c:v>
                </c:pt>
                <c:pt idx="636">
                  <c:v>21.63750267</c:v>
                </c:pt>
                <c:pt idx="637">
                  <c:v>21.64583588</c:v>
                </c:pt>
                <c:pt idx="638">
                  <c:v>21.654169079999999</c:v>
                </c:pt>
                <c:pt idx="639">
                  <c:v>21.662502289999985</c:v>
                </c:pt>
                <c:pt idx="640">
                  <c:v>21.762502669999986</c:v>
                </c:pt>
                <c:pt idx="641">
                  <c:v>21.77083588</c:v>
                </c:pt>
                <c:pt idx="642">
                  <c:v>21.779169079999992</c:v>
                </c:pt>
                <c:pt idx="643">
                  <c:v>21.787502289999985</c:v>
                </c:pt>
                <c:pt idx="644">
                  <c:v>21.904169079999992</c:v>
                </c:pt>
                <c:pt idx="645">
                  <c:v>21.912502289999985</c:v>
                </c:pt>
                <c:pt idx="646">
                  <c:v>21.920835490000005</c:v>
                </c:pt>
                <c:pt idx="647">
                  <c:v>21.929168700000005</c:v>
                </c:pt>
                <c:pt idx="648">
                  <c:v>22.037502289999988</c:v>
                </c:pt>
                <c:pt idx="649">
                  <c:v>22.045835490000005</c:v>
                </c:pt>
                <c:pt idx="650">
                  <c:v>22.054168700000016</c:v>
                </c:pt>
                <c:pt idx="651">
                  <c:v>22.062501910000002</c:v>
                </c:pt>
                <c:pt idx="652">
                  <c:v>22.179168700000016</c:v>
                </c:pt>
                <c:pt idx="653">
                  <c:v>22.187501910000005</c:v>
                </c:pt>
                <c:pt idx="654">
                  <c:v>22.195835110000008</c:v>
                </c:pt>
                <c:pt idx="655">
                  <c:v>22.204168320000008</c:v>
                </c:pt>
                <c:pt idx="656">
                  <c:v>22.304168700000016</c:v>
                </c:pt>
                <c:pt idx="657">
                  <c:v>22.312501910000005</c:v>
                </c:pt>
                <c:pt idx="658">
                  <c:v>22.320835110000008</c:v>
                </c:pt>
                <c:pt idx="659">
                  <c:v>22.329168320000008</c:v>
                </c:pt>
                <c:pt idx="660">
                  <c:v>22.445835110000001</c:v>
                </c:pt>
                <c:pt idx="661">
                  <c:v>22.454168320000008</c:v>
                </c:pt>
                <c:pt idx="662">
                  <c:v>22.462501529999987</c:v>
                </c:pt>
                <c:pt idx="663">
                  <c:v>22.47083473</c:v>
                </c:pt>
                <c:pt idx="664">
                  <c:v>22.579168320000008</c:v>
                </c:pt>
                <c:pt idx="665">
                  <c:v>22.587501529999994</c:v>
                </c:pt>
                <c:pt idx="666">
                  <c:v>22.59583473</c:v>
                </c:pt>
                <c:pt idx="667">
                  <c:v>22.604167940000007</c:v>
                </c:pt>
                <c:pt idx="668">
                  <c:v>22.72083473</c:v>
                </c:pt>
                <c:pt idx="669">
                  <c:v>22.72916794</c:v>
                </c:pt>
                <c:pt idx="670">
                  <c:v>22.737501139999999</c:v>
                </c:pt>
                <c:pt idx="671">
                  <c:v>22.74583625999999</c:v>
                </c:pt>
                <c:pt idx="672">
                  <c:v>22.84583473</c:v>
                </c:pt>
                <c:pt idx="673">
                  <c:v>22.854167940000007</c:v>
                </c:pt>
                <c:pt idx="674">
                  <c:v>22.862501139999992</c:v>
                </c:pt>
                <c:pt idx="675">
                  <c:v>22.870836260000001</c:v>
                </c:pt>
                <c:pt idx="676">
                  <c:v>22.987501139999992</c:v>
                </c:pt>
                <c:pt idx="677">
                  <c:v>22.99583625999999</c:v>
                </c:pt>
                <c:pt idx="678">
                  <c:v>23.004169460000007</c:v>
                </c:pt>
                <c:pt idx="679">
                  <c:v>23.012502669999993</c:v>
                </c:pt>
                <c:pt idx="680">
                  <c:v>23.120836260000001</c:v>
                </c:pt>
                <c:pt idx="681">
                  <c:v>23.129169460000007</c:v>
                </c:pt>
                <c:pt idx="682">
                  <c:v>23.13750267</c:v>
                </c:pt>
                <c:pt idx="683">
                  <c:v>23.14583588</c:v>
                </c:pt>
                <c:pt idx="684">
                  <c:v>23.262502669999986</c:v>
                </c:pt>
                <c:pt idx="685">
                  <c:v>23.27083588</c:v>
                </c:pt>
                <c:pt idx="686">
                  <c:v>23.279169079999992</c:v>
                </c:pt>
                <c:pt idx="687">
                  <c:v>23.287502289999985</c:v>
                </c:pt>
                <c:pt idx="688">
                  <c:v>23.387502669999993</c:v>
                </c:pt>
                <c:pt idx="689">
                  <c:v>23.39583588</c:v>
                </c:pt>
                <c:pt idx="690">
                  <c:v>23.404169079999992</c:v>
                </c:pt>
                <c:pt idx="691">
                  <c:v>23.412502289999985</c:v>
                </c:pt>
                <c:pt idx="692">
                  <c:v>23.529169079999992</c:v>
                </c:pt>
                <c:pt idx="693">
                  <c:v>23.537502289999988</c:v>
                </c:pt>
                <c:pt idx="694">
                  <c:v>23.545835490000005</c:v>
                </c:pt>
                <c:pt idx="695">
                  <c:v>23.554168700000016</c:v>
                </c:pt>
                <c:pt idx="696">
                  <c:v>23.662502289999985</c:v>
                </c:pt>
                <c:pt idx="697">
                  <c:v>23.670835490000016</c:v>
                </c:pt>
                <c:pt idx="698">
                  <c:v>23.679168700000016</c:v>
                </c:pt>
                <c:pt idx="699">
                  <c:v>23.687501910000005</c:v>
                </c:pt>
                <c:pt idx="700">
                  <c:v>23.804168700000016</c:v>
                </c:pt>
                <c:pt idx="701">
                  <c:v>23.812501910000005</c:v>
                </c:pt>
                <c:pt idx="702">
                  <c:v>23.820835110000008</c:v>
                </c:pt>
                <c:pt idx="703">
                  <c:v>23.829168320000008</c:v>
                </c:pt>
                <c:pt idx="704">
                  <c:v>23.937501910000005</c:v>
                </c:pt>
                <c:pt idx="705">
                  <c:v>23.945835110000001</c:v>
                </c:pt>
                <c:pt idx="706">
                  <c:v>23.954168320000008</c:v>
                </c:pt>
                <c:pt idx="707">
                  <c:v>23.962501529999987</c:v>
                </c:pt>
                <c:pt idx="708">
                  <c:v>24.070835110000008</c:v>
                </c:pt>
                <c:pt idx="709">
                  <c:v>24.079168320000008</c:v>
                </c:pt>
                <c:pt idx="710">
                  <c:v>24.087501529999994</c:v>
                </c:pt>
                <c:pt idx="711">
                  <c:v>24.09583473</c:v>
                </c:pt>
                <c:pt idx="712">
                  <c:v>24.204168320000008</c:v>
                </c:pt>
                <c:pt idx="713">
                  <c:v>24.212501529999994</c:v>
                </c:pt>
                <c:pt idx="714">
                  <c:v>24.22083473</c:v>
                </c:pt>
                <c:pt idx="715">
                  <c:v>24.22916794</c:v>
                </c:pt>
                <c:pt idx="716">
                  <c:v>24.34583473</c:v>
                </c:pt>
                <c:pt idx="717">
                  <c:v>24.354167940000007</c:v>
                </c:pt>
                <c:pt idx="718">
                  <c:v>24.362501139999992</c:v>
                </c:pt>
                <c:pt idx="719">
                  <c:v>24.370836260000001</c:v>
                </c:pt>
                <c:pt idx="720">
                  <c:v>24.47916794</c:v>
                </c:pt>
                <c:pt idx="721">
                  <c:v>24.487501139999992</c:v>
                </c:pt>
                <c:pt idx="722">
                  <c:v>24.49583625999999</c:v>
                </c:pt>
                <c:pt idx="723">
                  <c:v>24.504169460000007</c:v>
                </c:pt>
                <c:pt idx="724">
                  <c:v>24.612501139999999</c:v>
                </c:pt>
                <c:pt idx="725">
                  <c:v>24.620836260000001</c:v>
                </c:pt>
                <c:pt idx="726">
                  <c:v>24.629169460000007</c:v>
                </c:pt>
                <c:pt idx="727">
                  <c:v>24.63750267</c:v>
                </c:pt>
                <c:pt idx="728">
                  <c:v>24.74583625999999</c:v>
                </c:pt>
                <c:pt idx="729">
                  <c:v>24.754169460000007</c:v>
                </c:pt>
                <c:pt idx="730">
                  <c:v>24.762502669999986</c:v>
                </c:pt>
                <c:pt idx="731">
                  <c:v>24.77083588</c:v>
                </c:pt>
                <c:pt idx="732">
                  <c:v>24.887502669999993</c:v>
                </c:pt>
                <c:pt idx="733">
                  <c:v>24.89583588</c:v>
                </c:pt>
                <c:pt idx="734">
                  <c:v>24.904169079999992</c:v>
                </c:pt>
                <c:pt idx="735">
                  <c:v>24.912502289999985</c:v>
                </c:pt>
                <c:pt idx="736">
                  <c:v>25.02083588</c:v>
                </c:pt>
                <c:pt idx="737">
                  <c:v>25.029169079999992</c:v>
                </c:pt>
                <c:pt idx="738">
                  <c:v>25.037502289999988</c:v>
                </c:pt>
                <c:pt idx="739">
                  <c:v>25.045835490000005</c:v>
                </c:pt>
                <c:pt idx="740">
                  <c:v>25.162502289999985</c:v>
                </c:pt>
                <c:pt idx="741">
                  <c:v>25.170835490000016</c:v>
                </c:pt>
                <c:pt idx="742">
                  <c:v>25.179168700000016</c:v>
                </c:pt>
                <c:pt idx="743">
                  <c:v>25.187501910000005</c:v>
                </c:pt>
                <c:pt idx="744">
                  <c:v>25.287502289999985</c:v>
                </c:pt>
                <c:pt idx="745">
                  <c:v>25.295835490000005</c:v>
                </c:pt>
                <c:pt idx="746">
                  <c:v>25.304168700000016</c:v>
                </c:pt>
                <c:pt idx="747">
                  <c:v>25.312501910000005</c:v>
                </c:pt>
                <c:pt idx="748">
                  <c:v>25.429168700000005</c:v>
                </c:pt>
                <c:pt idx="749">
                  <c:v>25.437501910000005</c:v>
                </c:pt>
                <c:pt idx="750">
                  <c:v>25.445835110000001</c:v>
                </c:pt>
                <c:pt idx="751">
                  <c:v>25.454168320000008</c:v>
                </c:pt>
                <c:pt idx="752">
                  <c:v>25.562501910000002</c:v>
                </c:pt>
                <c:pt idx="753">
                  <c:v>25.570835110000008</c:v>
                </c:pt>
                <c:pt idx="754">
                  <c:v>25.579168320000008</c:v>
                </c:pt>
                <c:pt idx="755">
                  <c:v>25.587501529999994</c:v>
                </c:pt>
                <c:pt idx="756">
                  <c:v>25.704168320000008</c:v>
                </c:pt>
                <c:pt idx="757">
                  <c:v>25.712501529999994</c:v>
                </c:pt>
                <c:pt idx="758">
                  <c:v>25.72083473</c:v>
                </c:pt>
                <c:pt idx="759">
                  <c:v>25.72916794</c:v>
                </c:pt>
                <c:pt idx="760">
                  <c:v>25.829168320000008</c:v>
                </c:pt>
                <c:pt idx="761">
                  <c:v>25.837501530000001</c:v>
                </c:pt>
                <c:pt idx="762">
                  <c:v>25.84583473</c:v>
                </c:pt>
                <c:pt idx="763">
                  <c:v>25.854167940000007</c:v>
                </c:pt>
                <c:pt idx="764">
                  <c:v>25.97083473</c:v>
                </c:pt>
                <c:pt idx="765">
                  <c:v>25.97916794</c:v>
                </c:pt>
                <c:pt idx="766">
                  <c:v>25.987501139999992</c:v>
                </c:pt>
                <c:pt idx="767">
                  <c:v>25.99583625999999</c:v>
                </c:pt>
                <c:pt idx="768">
                  <c:v>26.104167940000007</c:v>
                </c:pt>
                <c:pt idx="769">
                  <c:v>26.112501139999999</c:v>
                </c:pt>
                <c:pt idx="770">
                  <c:v>26.120836260000001</c:v>
                </c:pt>
                <c:pt idx="771">
                  <c:v>26.129169460000007</c:v>
                </c:pt>
                <c:pt idx="772">
                  <c:v>26.24583625999999</c:v>
                </c:pt>
                <c:pt idx="773">
                  <c:v>26.254169460000007</c:v>
                </c:pt>
                <c:pt idx="774">
                  <c:v>26.262502669999986</c:v>
                </c:pt>
                <c:pt idx="775">
                  <c:v>26.27083588</c:v>
                </c:pt>
                <c:pt idx="776">
                  <c:v>26.370836260000001</c:v>
                </c:pt>
                <c:pt idx="777">
                  <c:v>26.379169460000007</c:v>
                </c:pt>
                <c:pt idx="778">
                  <c:v>26.387502669999993</c:v>
                </c:pt>
                <c:pt idx="779">
                  <c:v>26.39583588</c:v>
                </c:pt>
                <c:pt idx="780">
                  <c:v>26.512502669999993</c:v>
                </c:pt>
                <c:pt idx="781">
                  <c:v>26.52083588</c:v>
                </c:pt>
                <c:pt idx="782">
                  <c:v>26.529169079999992</c:v>
                </c:pt>
                <c:pt idx="783">
                  <c:v>26.537502289999988</c:v>
                </c:pt>
                <c:pt idx="784">
                  <c:v>26.64583588</c:v>
                </c:pt>
                <c:pt idx="785">
                  <c:v>26.654169079999999</c:v>
                </c:pt>
                <c:pt idx="786">
                  <c:v>26.662502289999985</c:v>
                </c:pt>
                <c:pt idx="787">
                  <c:v>26.670835490000016</c:v>
                </c:pt>
                <c:pt idx="788">
                  <c:v>26.787502289999985</c:v>
                </c:pt>
                <c:pt idx="789">
                  <c:v>26.795835490000005</c:v>
                </c:pt>
                <c:pt idx="790">
                  <c:v>26.804168700000016</c:v>
                </c:pt>
                <c:pt idx="791">
                  <c:v>26.812501910000005</c:v>
                </c:pt>
                <c:pt idx="792">
                  <c:v>26.912502289999985</c:v>
                </c:pt>
                <c:pt idx="793">
                  <c:v>26.920835490000005</c:v>
                </c:pt>
                <c:pt idx="794">
                  <c:v>26.929168700000005</c:v>
                </c:pt>
                <c:pt idx="795">
                  <c:v>26.937501910000005</c:v>
                </c:pt>
                <c:pt idx="796">
                  <c:v>27.054168700000016</c:v>
                </c:pt>
                <c:pt idx="797">
                  <c:v>27.062501910000002</c:v>
                </c:pt>
                <c:pt idx="798">
                  <c:v>27.070835110000008</c:v>
                </c:pt>
                <c:pt idx="799">
                  <c:v>27.079168320000008</c:v>
                </c:pt>
                <c:pt idx="800">
                  <c:v>27.187501910000005</c:v>
                </c:pt>
                <c:pt idx="801">
                  <c:v>27.195835110000008</c:v>
                </c:pt>
                <c:pt idx="802">
                  <c:v>27.204168320000008</c:v>
                </c:pt>
                <c:pt idx="803">
                  <c:v>27.212501529999994</c:v>
                </c:pt>
                <c:pt idx="804">
                  <c:v>27.329168320000008</c:v>
                </c:pt>
                <c:pt idx="805">
                  <c:v>27.337501530000001</c:v>
                </c:pt>
                <c:pt idx="806">
                  <c:v>27.34583473</c:v>
                </c:pt>
                <c:pt idx="807">
                  <c:v>27.354167940000007</c:v>
                </c:pt>
                <c:pt idx="808">
                  <c:v>27.462501529999987</c:v>
                </c:pt>
                <c:pt idx="809">
                  <c:v>27.47083473</c:v>
                </c:pt>
                <c:pt idx="810">
                  <c:v>27.47916794</c:v>
                </c:pt>
                <c:pt idx="811">
                  <c:v>27.487501139999992</c:v>
                </c:pt>
                <c:pt idx="812">
                  <c:v>27.604167940000007</c:v>
                </c:pt>
                <c:pt idx="813">
                  <c:v>27.612501139999999</c:v>
                </c:pt>
                <c:pt idx="814">
                  <c:v>27.620836260000001</c:v>
                </c:pt>
                <c:pt idx="815">
                  <c:v>27.629169460000007</c:v>
                </c:pt>
                <c:pt idx="816">
                  <c:v>27.72916794</c:v>
                </c:pt>
                <c:pt idx="817">
                  <c:v>27.737501139999999</c:v>
                </c:pt>
                <c:pt idx="818">
                  <c:v>27.74583625999999</c:v>
                </c:pt>
                <c:pt idx="819">
                  <c:v>27.754169460000007</c:v>
                </c:pt>
                <c:pt idx="820">
                  <c:v>27.870836260000001</c:v>
                </c:pt>
                <c:pt idx="821">
                  <c:v>27.879169460000007</c:v>
                </c:pt>
                <c:pt idx="822">
                  <c:v>27.887502669999993</c:v>
                </c:pt>
                <c:pt idx="823">
                  <c:v>27.89583588</c:v>
                </c:pt>
                <c:pt idx="824">
                  <c:v>28.004169460000007</c:v>
                </c:pt>
                <c:pt idx="825">
                  <c:v>28.012502669999993</c:v>
                </c:pt>
                <c:pt idx="826">
                  <c:v>28.02083588</c:v>
                </c:pt>
                <c:pt idx="827">
                  <c:v>28.029169079999992</c:v>
                </c:pt>
                <c:pt idx="828">
                  <c:v>28.13750267</c:v>
                </c:pt>
                <c:pt idx="829">
                  <c:v>28.14583588</c:v>
                </c:pt>
                <c:pt idx="830">
                  <c:v>28.154169079999999</c:v>
                </c:pt>
                <c:pt idx="831">
                  <c:v>28.162502289999985</c:v>
                </c:pt>
                <c:pt idx="832">
                  <c:v>28.27083588</c:v>
                </c:pt>
                <c:pt idx="833">
                  <c:v>28.279169079999992</c:v>
                </c:pt>
                <c:pt idx="834">
                  <c:v>28.287502289999985</c:v>
                </c:pt>
                <c:pt idx="835">
                  <c:v>28.295835490000005</c:v>
                </c:pt>
                <c:pt idx="836">
                  <c:v>28.412502289999985</c:v>
                </c:pt>
                <c:pt idx="837">
                  <c:v>28.420835490000005</c:v>
                </c:pt>
                <c:pt idx="838">
                  <c:v>28.429168700000005</c:v>
                </c:pt>
                <c:pt idx="839">
                  <c:v>28.437501910000005</c:v>
                </c:pt>
                <c:pt idx="840">
                  <c:v>28.545835490000005</c:v>
                </c:pt>
                <c:pt idx="841">
                  <c:v>28.554168700000016</c:v>
                </c:pt>
                <c:pt idx="842">
                  <c:v>28.562501910000002</c:v>
                </c:pt>
                <c:pt idx="843">
                  <c:v>28.570835110000008</c:v>
                </c:pt>
                <c:pt idx="844">
                  <c:v>28.687501910000005</c:v>
                </c:pt>
                <c:pt idx="845">
                  <c:v>28.695835110000008</c:v>
                </c:pt>
                <c:pt idx="846">
                  <c:v>28.704168320000008</c:v>
                </c:pt>
                <c:pt idx="847">
                  <c:v>28.712501529999994</c:v>
                </c:pt>
                <c:pt idx="848">
                  <c:v>28.812501910000005</c:v>
                </c:pt>
                <c:pt idx="849">
                  <c:v>28.820835110000008</c:v>
                </c:pt>
                <c:pt idx="850">
                  <c:v>28.829168320000008</c:v>
                </c:pt>
                <c:pt idx="851">
                  <c:v>28.837501530000001</c:v>
                </c:pt>
                <c:pt idx="852">
                  <c:v>28.954168320000008</c:v>
                </c:pt>
                <c:pt idx="853">
                  <c:v>28.962501529999987</c:v>
                </c:pt>
                <c:pt idx="854">
                  <c:v>28.97083473</c:v>
                </c:pt>
                <c:pt idx="855">
                  <c:v>28.97916794</c:v>
                </c:pt>
                <c:pt idx="856">
                  <c:v>29.087501529999994</c:v>
                </c:pt>
                <c:pt idx="857">
                  <c:v>29.09583473</c:v>
                </c:pt>
                <c:pt idx="858">
                  <c:v>29.104167940000007</c:v>
                </c:pt>
                <c:pt idx="859">
                  <c:v>29.112501139999999</c:v>
                </c:pt>
                <c:pt idx="860">
                  <c:v>29.22916794</c:v>
                </c:pt>
                <c:pt idx="861">
                  <c:v>29.237501139999999</c:v>
                </c:pt>
                <c:pt idx="862">
                  <c:v>29.24583625999999</c:v>
                </c:pt>
                <c:pt idx="863">
                  <c:v>29.254169460000007</c:v>
                </c:pt>
                <c:pt idx="864">
                  <c:v>29.362501139999992</c:v>
                </c:pt>
                <c:pt idx="865">
                  <c:v>29.370836260000001</c:v>
                </c:pt>
                <c:pt idx="866">
                  <c:v>29.379169460000007</c:v>
                </c:pt>
                <c:pt idx="867">
                  <c:v>29.387502669999993</c:v>
                </c:pt>
                <c:pt idx="868">
                  <c:v>29.49583625999999</c:v>
                </c:pt>
                <c:pt idx="869">
                  <c:v>29.504169460000007</c:v>
                </c:pt>
                <c:pt idx="870">
                  <c:v>29.512502669999993</c:v>
                </c:pt>
                <c:pt idx="871">
                  <c:v>29.52083588</c:v>
                </c:pt>
                <c:pt idx="872">
                  <c:v>29.629169460000007</c:v>
                </c:pt>
                <c:pt idx="873">
                  <c:v>29.63750267</c:v>
                </c:pt>
                <c:pt idx="874">
                  <c:v>29.64583588</c:v>
                </c:pt>
                <c:pt idx="875">
                  <c:v>29.654169079999999</c:v>
                </c:pt>
                <c:pt idx="876">
                  <c:v>29.77083588</c:v>
                </c:pt>
                <c:pt idx="877">
                  <c:v>29.779169079999992</c:v>
                </c:pt>
                <c:pt idx="878">
                  <c:v>29.787502289999985</c:v>
                </c:pt>
                <c:pt idx="879">
                  <c:v>29.795835490000005</c:v>
                </c:pt>
                <c:pt idx="880">
                  <c:v>29.904169079999992</c:v>
                </c:pt>
                <c:pt idx="881">
                  <c:v>29.912502289999985</c:v>
                </c:pt>
                <c:pt idx="882">
                  <c:v>29.920835490000005</c:v>
                </c:pt>
                <c:pt idx="883">
                  <c:v>29.929168700000005</c:v>
                </c:pt>
                <c:pt idx="884">
                  <c:v>30.037502289999988</c:v>
                </c:pt>
                <c:pt idx="885">
                  <c:v>30.045835490000005</c:v>
                </c:pt>
                <c:pt idx="886">
                  <c:v>30.054168700000016</c:v>
                </c:pt>
                <c:pt idx="887">
                  <c:v>30.062501910000002</c:v>
                </c:pt>
                <c:pt idx="888">
                  <c:v>30.170835490000016</c:v>
                </c:pt>
                <c:pt idx="889">
                  <c:v>30.179168700000016</c:v>
                </c:pt>
                <c:pt idx="890">
                  <c:v>30.187501910000005</c:v>
                </c:pt>
                <c:pt idx="891">
                  <c:v>30.195835110000008</c:v>
                </c:pt>
                <c:pt idx="892">
                  <c:v>30.304168700000016</c:v>
                </c:pt>
                <c:pt idx="893">
                  <c:v>30.312501910000005</c:v>
                </c:pt>
                <c:pt idx="894">
                  <c:v>30.320835110000008</c:v>
                </c:pt>
                <c:pt idx="895">
                  <c:v>30.329168320000008</c:v>
                </c:pt>
                <c:pt idx="896">
                  <c:v>30.445835110000001</c:v>
                </c:pt>
                <c:pt idx="897">
                  <c:v>30.454168320000008</c:v>
                </c:pt>
                <c:pt idx="898">
                  <c:v>30.462501529999987</c:v>
                </c:pt>
                <c:pt idx="899">
                  <c:v>30.47083473</c:v>
                </c:pt>
                <c:pt idx="900">
                  <c:v>30.570835110000008</c:v>
                </c:pt>
                <c:pt idx="901">
                  <c:v>30.579168320000008</c:v>
                </c:pt>
                <c:pt idx="902">
                  <c:v>30.587501529999994</c:v>
                </c:pt>
                <c:pt idx="903">
                  <c:v>30.59583473</c:v>
                </c:pt>
                <c:pt idx="904">
                  <c:v>30.712501529999994</c:v>
                </c:pt>
                <c:pt idx="905">
                  <c:v>30.72083473</c:v>
                </c:pt>
                <c:pt idx="906">
                  <c:v>30.72916794</c:v>
                </c:pt>
                <c:pt idx="907">
                  <c:v>30.737501139999999</c:v>
                </c:pt>
                <c:pt idx="908">
                  <c:v>30.854167940000007</c:v>
                </c:pt>
                <c:pt idx="909">
                  <c:v>30.862501139999992</c:v>
                </c:pt>
                <c:pt idx="910">
                  <c:v>30.870836260000001</c:v>
                </c:pt>
                <c:pt idx="911">
                  <c:v>30.879169460000007</c:v>
                </c:pt>
                <c:pt idx="912">
                  <c:v>30.987501139999992</c:v>
                </c:pt>
                <c:pt idx="913">
                  <c:v>30.99583625999999</c:v>
                </c:pt>
                <c:pt idx="914">
                  <c:v>31.004169460000007</c:v>
                </c:pt>
                <c:pt idx="915">
                  <c:v>31.012502669999993</c:v>
                </c:pt>
                <c:pt idx="916">
                  <c:v>31.120836260000001</c:v>
                </c:pt>
                <c:pt idx="917">
                  <c:v>31.129169460000007</c:v>
                </c:pt>
                <c:pt idx="918">
                  <c:v>31.13750267</c:v>
                </c:pt>
                <c:pt idx="919">
                  <c:v>31.14583588</c:v>
                </c:pt>
                <c:pt idx="920">
                  <c:v>31.254169460000007</c:v>
                </c:pt>
                <c:pt idx="921">
                  <c:v>31.262502669999986</c:v>
                </c:pt>
                <c:pt idx="922">
                  <c:v>31.27083588</c:v>
                </c:pt>
                <c:pt idx="923">
                  <c:v>31.279169079999992</c:v>
                </c:pt>
                <c:pt idx="924">
                  <c:v>31.39583588</c:v>
                </c:pt>
                <c:pt idx="925">
                  <c:v>31.404169079999992</c:v>
                </c:pt>
                <c:pt idx="926">
                  <c:v>31.412502289999985</c:v>
                </c:pt>
                <c:pt idx="927">
                  <c:v>31.420835490000005</c:v>
                </c:pt>
                <c:pt idx="928">
                  <c:v>31.529169079999992</c:v>
                </c:pt>
                <c:pt idx="929">
                  <c:v>31.537502289999988</c:v>
                </c:pt>
                <c:pt idx="930">
                  <c:v>31.545835490000005</c:v>
                </c:pt>
                <c:pt idx="931">
                  <c:v>31.554168700000016</c:v>
                </c:pt>
                <c:pt idx="932">
                  <c:v>31.662502289999985</c:v>
                </c:pt>
                <c:pt idx="933">
                  <c:v>31.670835490000016</c:v>
                </c:pt>
                <c:pt idx="934">
                  <c:v>31.679168700000016</c:v>
                </c:pt>
                <c:pt idx="935">
                  <c:v>31.687501910000005</c:v>
                </c:pt>
                <c:pt idx="936">
                  <c:v>31.795835490000005</c:v>
                </c:pt>
                <c:pt idx="937">
                  <c:v>31.804168700000016</c:v>
                </c:pt>
                <c:pt idx="938">
                  <c:v>31.812501910000005</c:v>
                </c:pt>
                <c:pt idx="939">
                  <c:v>31.820835110000008</c:v>
                </c:pt>
                <c:pt idx="940">
                  <c:v>31.929168700000005</c:v>
                </c:pt>
                <c:pt idx="941">
                  <c:v>31.937501910000005</c:v>
                </c:pt>
                <c:pt idx="942">
                  <c:v>31.945835110000001</c:v>
                </c:pt>
                <c:pt idx="943">
                  <c:v>31.954168320000008</c:v>
                </c:pt>
                <c:pt idx="944">
                  <c:v>32.070835110000012</c:v>
                </c:pt>
                <c:pt idx="945">
                  <c:v>32.079170230000017</c:v>
                </c:pt>
                <c:pt idx="946">
                  <c:v>32.087501529999997</c:v>
                </c:pt>
                <c:pt idx="947">
                  <c:v>32.095836640000016</c:v>
                </c:pt>
                <c:pt idx="948">
                  <c:v>32.204170230000017</c:v>
                </c:pt>
                <c:pt idx="949">
                  <c:v>32.212501530000011</c:v>
                </c:pt>
                <c:pt idx="950">
                  <c:v>32.220836640000016</c:v>
                </c:pt>
                <c:pt idx="951">
                  <c:v>32.229167940000025</c:v>
                </c:pt>
                <c:pt idx="952">
                  <c:v>32.345836640000002</c:v>
                </c:pt>
                <c:pt idx="953">
                  <c:v>32.354167940000004</c:v>
                </c:pt>
                <c:pt idx="954">
                  <c:v>32.362503050000001</c:v>
                </c:pt>
                <c:pt idx="955">
                  <c:v>32.370834350000003</c:v>
                </c:pt>
                <c:pt idx="956">
                  <c:v>32.470836640000002</c:v>
                </c:pt>
                <c:pt idx="957">
                  <c:v>32.479167940000011</c:v>
                </c:pt>
                <c:pt idx="958">
                  <c:v>32.487503050000001</c:v>
                </c:pt>
                <c:pt idx="959">
                  <c:v>32.495834350000003</c:v>
                </c:pt>
                <c:pt idx="960">
                  <c:v>32.612503050000001</c:v>
                </c:pt>
                <c:pt idx="961">
                  <c:v>32.620834350000003</c:v>
                </c:pt>
                <c:pt idx="962">
                  <c:v>32.62916946</c:v>
                </c:pt>
                <c:pt idx="963">
                  <c:v>32.637500760000002</c:v>
                </c:pt>
                <c:pt idx="964">
                  <c:v>32.745834350000003</c:v>
                </c:pt>
                <c:pt idx="965">
                  <c:v>32.754169459999986</c:v>
                </c:pt>
                <c:pt idx="966">
                  <c:v>32.762500760000016</c:v>
                </c:pt>
                <c:pt idx="967">
                  <c:v>32.770835880000014</c:v>
                </c:pt>
                <c:pt idx="968">
                  <c:v>32.887500759999995</c:v>
                </c:pt>
                <c:pt idx="969">
                  <c:v>32.895835880000014</c:v>
                </c:pt>
                <c:pt idx="970">
                  <c:v>32.904167179999995</c:v>
                </c:pt>
                <c:pt idx="971">
                  <c:v>32.912502290000013</c:v>
                </c:pt>
                <c:pt idx="972">
                  <c:v>33.012500760000002</c:v>
                </c:pt>
                <c:pt idx="973">
                  <c:v>33.020835880000014</c:v>
                </c:pt>
                <c:pt idx="974">
                  <c:v>33.029167180000002</c:v>
                </c:pt>
                <c:pt idx="975">
                  <c:v>33.037502290000013</c:v>
                </c:pt>
                <c:pt idx="976">
                  <c:v>33.154167179999995</c:v>
                </c:pt>
                <c:pt idx="977">
                  <c:v>33.16250229000002</c:v>
                </c:pt>
                <c:pt idx="978">
                  <c:v>33.170833590000001</c:v>
                </c:pt>
                <c:pt idx="979">
                  <c:v>33.179168700000012</c:v>
                </c:pt>
                <c:pt idx="980">
                  <c:v>33.287502290000013</c:v>
                </c:pt>
                <c:pt idx="981">
                  <c:v>33.295833590000015</c:v>
                </c:pt>
                <c:pt idx="982">
                  <c:v>33.304168699999998</c:v>
                </c:pt>
                <c:pt idx="983">
                  <c:v>33.312503810000003</c:v>
                </c:pt>
                <c:pt idx="984">
                  <c:v>33.429168700000012</c:v>
                </c:pt>
                <c:pt idx="985">
                  <c:v>33.437503810000003</c:v>
                </c:pt>
                <c:pt idx="986">
                  <c:v>33.445835110000012</c:v>
                </c:pt>
                <c:pt idx="987">
                  <c:v>33.454170230000003</c:v>
                </c:pt>
                <c:pt idx="988">
                  <c:v>33.562503810000017</c:v>
                </c:pt>
                <c:pt idx="989">
                  <c:v>33.570835110000012</c:v>
                </c:pt>
                <c:pt idx="990">
                  <c:v>33.579170230000017</c:v>
                </c:pt>
                <c:pt idx="991">
                  <c:v>33.587501529999997</c:v>
                </c:pt>
                <c:pt idx="992">
                  <c:v>33.695835110000019</c:v>
                </c:pt>
                <c:pt idx="993">
                  <c:v>33.704170230000017</c:v>
                </c:pt>
                <c:pt idx="994">
                  <c:v>33.712501530000011</c:v>
                </c:pt>
                <c:pt idx="995">
                  <c:v>33.720836640000016</c:v>
                </c:pt>
                <c:pt idx="996">
                  <c:v>33.829170230000017</c:v>
                </c:pt>
                <c:pt idx="997">
                  <c:v>33.837501529999997</c:v>
                </c:pt>
                <c:pt idx="998">
                  <c:v>33.845836640000002</c:v>
                </c:pt>
                <c:pt idx="999">
                  <c:v>33.854167940000004</c:v>
                </c:pt>
                <c:pt idx="1000">
                  <c:v>33.970836640000002</c:v>
                </c:pt>
                <c:pt idx="1001">
                  <c:v>33.979167940000011</c:v>
                </c:pt>
                <c:pt idx="1002">
                  <c:v>33.987503050000001</c:v>
                </c:pt>
                <c:pt idx="1003">
                  <c:v>33.995834350000003</c:v>
                </c:pt>
                <c:pt idx="1004">
                  <c:v>34.104167940000011</c:v>
                </c:pt>
                <c:pt idx="1005">
                  <c:v>34.112503050000001</c:v>
                </c:pt>
                <c:pt idx="1006">
                  <c:v>34.120834350000003</c:v>
                </c:pt>
                <c:pt idx="1007">
                  <c:v>34.12916946</c:v>
                </c:pt>
                <c:pt idx="1008">
                  <c:v>34.262500760000016</c:v>
                </c:pt>
                <c:pt idx="1009">
                  <c:v>34.270832060000011</c:v>
                </c:pt>
                <c:pt idx="1010">
                  <c:v>34.279167180000002</c:v>
                </c:pt>
                <c:pt idx="1011">
                  <c:v>34.287498469999996</c:v>
                </c:pt>
                <c:pt idx="1012">
                  <c:v>34.387500759999995</c:v>
                </c:pt>
                <c:pt idx="1013">
                  <c:v>34.395832060000011</c:v>
                </c:pt>
                <c:pt idx="1014">
                  <c:v>34.404167179999995</c:v>
                </c:pt>
                <c:pt idx="1015">
                  <c:v>34.412498469999996</c:v>
                </c:pt>
                <c:pt idx="1016">
                  <c:v>34.520832060000011</c:v>
                </c:pt>
                <c:pt idx="1017">
                  <c:v>34.529167180000002</c:v>
                </c:pt>
                <c:pt idx="1018">
                  <c:v>34.537498469999996</c:v>
                </c:pt>
                <c:pt idx="1019">
                  <c:v>34.545833590000001</c:v>
                </c:pt>
                <c:pt idx="1020">
                  <c:v>34.662498470000003</c:v>
                </c:pt>
                <c:pt idx="1021">
                  <c:v>34.670833590000001</c:v>
                </c:pt>
                <c:pt idx="1022">
                  <c:v>34.679164890000003</c:v>
                </c:pt>
                <c:pt idx="1023">
                  <c:v>34.6875</c:v>
                </c:pt>
                <c:pt idx="1024">
                  <c:v>34.795833590000015</c:v>
                </c:pt>
                <c:pt idx="1025">
                  <c:v>34.804164889999996</c:v>
                </c:pt>
                <c:pt idx="1026">
                  <c:v>34.8125</c:v>
                </c:pt>
                <c:pt idx="1027">
                  <c:v>34.820835110000012</c:v>
                </c:pt>
                <c:pt idx="1028">
                  <c:v>34.9375</c:v>
                </c:pt>
                <c:pt idx="1029">
                  <c:v>34.945835110000012</c:v>
                </c:pt>
                <c:pt idx="1030">
                  <c:v>34.954166409999985</c:v>
                </c:pt>
                <c:pt idx="1031">
                  <c:v>34.962501530000011</c:v>
                </c:pt>
                <c:pt idx="1032">
                  <c:v>35.062500000000014</c:v>
                </c:pt>
                <c:pt idx="1033">
                  <c:v>35.070835110000012</c:v>
                </c:pt>
                <c:pt idx="1034">
                  <c:v>35.079166409999999</c:v>
                </c:pt>
                <c:pt idx="1035">
                  <c:v>35.087501529999997</c:v>
                </c:pt>
                <c:pt idx="1036">
                  <c:v>35.204166409999999</c:v>
                </c:pt>
                <c:pt idx="1037">
                  <c:v>35.212501530000011</c:v>
                </c:pt>
                <c:pt idx="1038">
                  <c:v>35.22083282000002</c:v>
                </c:pt>
                <c:pt idx="1039">
                  <c:v>35.229167940000025</c:v>
                </c:pt>
                <c:pt idx="1040">
                  <c:v>35.337501529999997</c:v>
                </c:pt>
                <c:pt idx="1041">
                  <c:v>35.345832820000012</c:v>
                </c:pt>
                <c:pt idx="1042">
                  <c:v>35.354167940000004</c:v>
                </c:pt>
                <c:pt idx="1043">
                  <c:v>35.362499240000012</c:v>
                </c:pt>
                <c:pt idx="1044">
                  <c:v>35.479167940000011</c:v>
                </c:pt>
                <c:pt idx="1045">
                  <c:v>35.487499239999998</c:v>
                </c:pt>
                <c:pt idx="1046">
                  <c:v>35.495834350000003</c:v>
                </c:pt>
                <c:pt idx="1047">
                  <c:v>35.504165650000004</c:v>
                </c:pt>
                <c:pt idx="1048">
                  <c:v>35.604167940000011</c:v>
                </c:pt>
                <c:pt idx="1049">
                  <c:v>35.612499240000012</c:v>
                </c:pt>
                <c:pt idx="1050">
                  <c:v>35.620834350000003</c:v>
                </c:pt>
                <c:pt idx="1051">
                  <c:v>35.629165650000012</c:v>
                </c:pt>
                <c:pt idx="1052">
                  <c:v>35.745834350000003</c:v>
                </c:pt>
                <c:pt idx="1053">
                  <c:v>35.754165650000004</c:v>
                </c:pt>
                <c:pt idx="1054">
                  <c:v>35.762500760000016</c:v>
                </c:pt>
                <c:pt idx="1055">
                  <c:v>35.770832060000011</c:v>
                </c:pt>
                <c:pt idx="1056">
                  <c:v>35.879165650000004</c:v>
                </c:pt>
                <c:pt idx="1057">
                  <c:v>35.887500759999995</c:v>
                </c:pt>
                <c:pt idx="1058">
                  <c:v>35.895832060000011</c:v>
                </c:pt>
                <c:pt idx="1059">
                  <c:v>35.904167179999995</c:v>
                </c:pt>
                <c:pt idx="1060">
                  <c:v>36.020832060000011</c:v>
                </c:pt>
                <c:pt idx="1061">
                  <c:v>36.029167180000002</c:v>
                </c:pt>
                <c:pt idx="1062">
                  <c:v>36.037498469999996</c:v>
                </c:pt>
                <c:pt idx="1063">
                  <c:v>36.045833590000001</c:v>
                </c:pt>
                <c:pt idx="1064">
                  <c:v>36.145832060000011</c:v>
                </c:pt>
                <c:pt idx="1065">
                  <c:v>36.154167179999995</c:v>
                </c:pt>
                <c:pt idx="1066">
                  <c:v>36.162498470000003</c:v>
                </c:pt>
                <c:pt idx="1067">
                  <c:v>36.170833590000001</c:v>
                </c:pt>
                <c:pt idx="1068">
                  <c:v>36.287498469999996</c:v>
                </c:pt>
                <c:pt idx="1069">
                  <c:v>36.295833590000015</c:v>
                </c:pt>
                <c:pt idx="1070">
                  <c:v>36.304164889999996</c:v>
                </c:pt>
                <c:pt idx="1071">
                  <c:v>36.3125</c:v>
                </c:pt>
                <c:pt idx="1072">
                  <c:v>36.420833590000001</c:v>
                </c:pt>
                <c:pt idx="1073">
                  <c:v>36.429164890000003</c:v>
                </c:pt>
                <c:pt idx="1074">
                  <c:v>36.4375</c:v>
                </c:pt>
                <c:pt idx="1075">
                  <c:v>36.445835110000012</c:v>
                </c:pt>
                <c:pt idx="1076">
                  <c:v>36.562500000000014</c:v>
                </c:pt>
                <c:pt idx="1077">
                  <c:v>36.570835110000012</c:v>
                </c:pt>
                <c:pt idx="1078">
                  <c:v>36.579166409999999</c:v>
                </c:pt>
                <c:pt idx="1079">
                  <c:v>36.587501529999997</c:v>
                </c:pt>
                <c:pt idx="1080">
                  <c:v>36.695835110000019</c:v>
                </c:pt>
                <c:pt idx="1081">
                  <c:v>36.704166409999999</c:v>
                </c:pt>
                <c:pt idx="1082">
                  <c:v>36.712501530000011</c:v>
                </c:pt>
                <c:pt idx="1083">
                  <c:v>36.72083282000002</c:v>
                </c:pt>
                <c:pt idx="1084">
                  <c:v>36.829166409999999</c:v>
                </c:pt>
                <c:pt idx="1085">
                  <c:v>36.837501529999997</c:v>
                </c:pt>
                <c:pt idx="1086">
                  <c:v>36.845832820000012</c:v>
                </c:pt>
                <c:pt idx="1087">
                  <c:v>36.854167940000004</c:v>
                </c:pt>
                <c:pt idx="1088">
                  <c:v>36.962501530000011</c:v>
                </c:pt>
                <c:pt idx="1089">
                  <c:v>36.970832820000012</c:v>
                </c:pt>
                <c:pt idx="1090">
                  <c:v>36.979167940000011</c:v>
                </c:pt>
                <c:pt idx="1091">
                  <c:v>36.987499239999998</c:v>
                </c:pt>
                <c:pt idx="1092">
                  <c:v>37.104167940000011</c:v>
                </c:pt>
                <c:pt idx="1093">
                  <c:v>37.112499240000012</c:v>
                </c:pt>
                <c:pt idx="1094">
                  <c:v>37.120834350000003</c:v>
                </c:pt>
                <c:pt idx="1095">
                  <c:v>37.129165650000012</c:v>
                </c:pt>
                <c:pt idx="1096">
                  <c:v>37.237499240000012</c:v>
                </c:pt>
                <c:pt idx="1097">
                  <c:v>37.245834350000003</c:v>
                </c:pt>
                <c:pt idx="1098">
                  <c:v>37.254165650000004</c:v>
                </c:pt>
                <c:pt idx="1099">
                  <c:v>37.262500760000016</c:v>
                </c:pt>
                <c:pt idx="1100">
                  <c:v>37.370834350000003</c:v>
                </c:pt>
                <c:pt idx="1101">
                  <c:v>37.379165650000004</c:v>
                </c:pt>
                <c:pt idx="1102">
                  <c:v>37.387500759999995</c:v>
                </c:pt>
                <c:pt idx="1103">
                  <c:v>37.395832060000011</c:v>
                </c:pt>
                <c:pt idx="1104">
                  <c:v>37.504165650000004</c:v>
                </c:pt>
                <c:pt idx="1105">
                  <c:v>37.512500760000002</c:v>
                </c:pt>
                <c:pt idx="1106">
                  <c:v>37.520832060000011</c:v>
                </c:pt>
                <c:pt idx="1107">
                  <c:v>37.529167180000002</c:v>
                </c:pt>
                <c:pt idx="1108">
                  <c:v>37.645832060000011</c:v>
                </c:pt>
                <c:pt idx="1109">
                  <c:v>37.654167179999995</c:v>
                </c:pt>
                <c:pt idx="1110">
                  <c:v>37.662498470000003</c:v>
                </c:pt>
                <c:pt idx="1111">
                  <c:v>37.670833590000001</c:v>
                </c:pt>
                <c:pt idx="1112">
                  <c:v>37.779167180000002</c:v>
                </c:pt>
                <c:pt idx="1113">
                  <c:v>37.787498469999996</c:v>
                </c:pt>
                <c:pt idx="1114">
                  <c:v>37.795833590000015</c:v>
                </c:pt>
                <c:pt idx="1115">
                  <c:v>37.804164889999996</c:v>
                </c:pt>
                <c:pt idx="1116">
                  <c:v>37.920833590000001</c:v>
                </c:pt>
                <c:pt idx="1117">
                  <c:v>37.929164890000003</c:v>
                </c:pt>
                <c:pt idx="1118">
                  <c:v>37.9375</c:v>
                </c:pt>
                <c:pt idx="1119">
                  <c:v>37.945835110000012</c:v>
                </c:pt>
                <c:pt idx="1120">
                  <c:v>38.054164889999996</c:v>
                </c:pt>
                <c:pt idx="1121">
                  <c:v>38.062500000000014</c:v>
                </c:pt>
                <c:pt idx="1122">
                  <c:v>38.070835110000012</c:v>
                </c:pt>
                <c:pt idx="1123">
                  <c:v>38.079166409999999</c:v>
                </c:pt>
                <c:pt idx="1124">
                  <c:v>38.1875</c:v>
                </c:pt>
                <c:pt idx="1125">
                  <c:v>38.195835110000019</c:v>
                </c:pt>
                <c:pt idx="1126">
                  <c:v>38.204166409999999</c:v>
                </c:pt>
                <c:pt idx="1127">
                  <c:v>38.212501530000011</c:v>
                </c:pt>
                <c:pt idx="1128">
                  <c:v>38.320835110000012</c:v>
                </c:pt>
                <c:pt idx="1129">
                  <c:v>38.329166409999999</c:v>
                </c:pt>
                <c:pt idx="1130">
                  <c:v>38.337501529999997</c:v>
                </c:pt>
                <c:pt idx="1131">
                  <c:v>38.345832820000012</c:v>
                </c:pt>
                <c:pt idx="1132">
                  <c:v>38.462501530000011</c:v>
                </c:pt>
                <c:pt idx="1133">
                  <c:v>38.470832820000012</c:v>
                </c:pt>
                <c:pt idx="1134">
                  <c:v>38.479167940000011</c:v>
                </c:pt>
                <c:pt idx="1135">
                  <c:v>38.487499239999998</c:v>
                </c:pt>
                <c:pt idx="1136">
                  <c:v>38.59583282000002</c:v>
                </c:pt>
                <c:pt idx="1137">
                  <c:v>38.604167940000011</c:v>
                </c:pt>
                <c:pt idx="1138">
                  <c:v>38.612499240000012</c:v>
                </c:pt>
                <c:pt idx="1139">
                  <c:v>38.620834350000003</c:v>
                </c:pt>
                <c:pt idx="1140">
                  <c:v>38.729167940000025</c:v>
                </c:pt>
                <c:pt idx="1141">
                  <c:v>38.737499240000012</c:v>
                </c:pt>
                <c:pt idx="1142">
                  <c:v>38.745834350000003</c:v>
                </c:pt>
                <c:pt idx="1143">
                  <c:v>38.754165650000004</c:v>
                </c:pt>
                <c:pt idx="1144">
                  <c:v>38.862499240000012</c:v>
                </c:pt>
                <c:pt idx="1145">
                  <c:v>38.870834350000003</c:v>
                </c:pt>
                <c:pt idx="1146">
                  <c:v>38.879165650000004</c:v>
                </c:pt>
                <c:pt idx="1147">
                  <c:v>38.887500759999995</c:v>
                </c:pt>
                <c:pt idx="1148">
                  <c:v>39.004165650000004</c:v>
                </c:pt>
                <c:pt idx="1149">
                  <c:v>39.012504579999998</c:v>
                </c:pt>
                <c:pt idx="1150">
                  <c:v>39.020835880000014</c:v>
                </c:pt>
                <c:pt idx="1151">
                  <c:v>39.029170990000019</c:v>
                </c:pt>
                <c:pt idx="1152">
                  <c:v>39.137504579999998</c:v>
                </c:pt>
                <c:pt idx="1153">
                  <c:v>39.145835880000014</c:v>
                </c:pt>
                <c:pt idx="1154">
                  <c:v>39.154170990000011</c:v>
                </c:pt>
                <c:pt idx="1155">
                  <c:v>39.16250229000002</c:v>
                </c:pt>
                <c:pt idx="1156">
                  <c:v>39.270835880000014</c:v>
                </c:pt>
                <c:pt idx="1157">
                  <c:v>39.279170990000019</c:v>
                </c:pt>
                <c:pt idx="1158">
                  <c:v>39.287502290000013</c:v>
                </c:pt>
                <c:pt idx="1159">
                  <c:v>39.295837400000003</c:v>
                </c:pt>
                <c:pt idx="1160">
                  <c:v>39.404170990000011</c:v>
                </c:pt>
                <c:pt idx="1161">
                  <c:v>39.412502290000013</c:v>
                </c:pt>
                <c:pt idx="1162">
                  <c:v>39.420837400000003</c:v>
                </c:pt>
                <c:pt idx="1163">
                  <c:v>39.429172520000016</c:v>
                </c:pt>
                <c:pt idx="1164">
                  <c:v>39.545837400000003</c:v>
                </c:pt>
                <c:pt idx="1165">
                  <c:v>39.554172520000002</c:v>
                </c:pt>
                <c:pt idx="1166">
                  <c:v>39.562503810000017</c:v>
                </c:pt>
                <c:pt idx="1167">
                  <c:v>39.570838930000015</c:v>
                </c:pt>
                <c:pt idx="1168">
                  <c:v>39.679172520000016</c:v>
                </c:pt>
                <c:pt idx="1169">
                  <c:v>39.687503810000003</c:v>
                </c:pt>
                <c:pt idx="1170">
                  <c:v>39.695838930000029</c:v>
                </c:pt>
                <c:pt idx="1171">
                  <c:v>39.704170230000017</c:v>
                </c:pt>
                <c:pt idx="1172">
                  <c:v>39.820838930000015</c:v>
                </c:pt>
                <c:pt idx="1173">
                  <c:v>39.829170230000017</c:v>
                </c:pt>
                <c:pt idx="1174">
                  <c:v>39.837505340000014</c:v>
                </c:pt>
                <c:pt idx="1175">
                  <c:v>39.845836640000002</c:v>
                </c:pt>
                <c:pt idx="1176">
                  <c:v>39.945838930000015</c:v>
                </c:pt>
                <c:pt idx="1177">
                  <c:v>39.954170230000003</c:v>
                </c:pt>
                <c:pt idx="1178">
                  <c:v>39.962505340000028</c:v>
                </c:pt>
                <c:pt idx="1179">
                  <c:v>39.970836640000002</c:v>
                </c:pt>
                <c:pt idx="1180">
                  <c:v>40.087505340000014</c:v>
                </c:pt>
                <c:pt idx="1181">
                  <c:v>40.095836640000016</c:v>
                </c:pt>
                <c:pt idx="1182">
                  <c:v>40.104171750000006</c:v>
                </c:pt>
                <c:pt idx="1183">
                  <c:v>40.112503050000001</c:v>
                </c:pt>
                <c:pt idx="1184">
                  <c:v>40.220836640000016</c:v>
                </c:pt>
                <c:pt idx="1185">
                  <c:v>40.229171750000013</c:v>
                </c:pt>
                <c:pt idx="1186">
                  <c:v>40.237503050000001</c:v>
                </c:pt>
                <c:pt idx="1187">
                  <c:v>40.245838170000013</c:v>
                </c:pt>
                <c:pt idx="1188">
                  <c:v>40.354171749999999</c:v>
                </c:pt>
                <c:pt idx="1189">
                  <c:v>40.362503050000001</c:v>
                </c:pt>
                <c:pt idx="1190">
                  <c:v>40.370838169999999</c:v>
                </c:pt>
                <c:pt idx="1191">
                  <c:v>40.379169459999986</c:v>
                </c:pt>
                <c:pt idx="1192">
                  <c:v>40.495838170000013</c:v>
                </c:pt>
                <c:pt idx="1193">
                  <c:v>40.504169459999986</c:v>
                </c:pt>
                <c:pt idx="1194">
                  <c:v>40.512504579999998</c:v>
                </c:pt>
                <c:pt idx="1195">
                  <c:v>40.520835880000014</c:v>
                </c:pt>
                <c:pt idx="1196">
                  <c:v>40.620838170000013</c:v>
                </c:pt>
                <c:pt idx="1197">
                  <c:v>40.62916946</c:v>
                </c:pt>
                <c:pt idx="1198">
                  <c:v>40.637504579999998</c:v>
                </c:pt>
                <c:pt idx="1199">
                  <c:v>40.645835880000014</c:v>
                </c:pt>
                <c:pt idx="1200">
                  <c:v>40.762504580000012</c:v>
                </c:pt>
                <c:pt idx="1201">
                  <c:v>40.770835880000014</c:v>
                </c:pt>
                <c:pt idx="1202">
                  <c:v>40.779170990000019</c:v>
                </c:pt>
                <c:pt idx="1203">
                  <c:v>40.787502290000013</c:v>
                </c:pt>
                <c:pt idx="1204">
                  <c:v>40.895835880000014</c:v>
                </c:pt>
                <c:pt idx="1205">
                  <c:v>40.904170990000011</c:v>
                </c:pt>
                <c:pt idx="1206">
                  <c:v>40.912502290000013</c:v>
                </c:pt>
                <c:pt idx="1207">
                  <c:v>40.920837400000003</c:v>
                </c:pt>
                <c:pt idx="1208">
                  <c:v>41.037502290000013</c:v>
                </c:pt>
                <c:pt idx="1209">
                  <c:v>41.045837400000003</c:v>
                </c:pt>
                <c:pt idx="1210">
                  <c:v>41.054172520000002</c:v>
                </c:pt>
                <c:pt idx="1211">
                  <c:v>41.062503810000017</c:v>
                </c:pt>
                <c:pt idx="1212">
                  <c:v>41.16250229000002</c:v>
                </c:pt>
                <c:pt idx="1213">
                  <c:v>41.170837400000003</c:v>
                </c:pt>
                <c:pt idx="1214">
                  <c:v>41.179172520000016</c:v>
                </c:pt>
                <c:pt idx="1215">
                  <c:v>41.187503810000003</c:v>
                </c:pt>
                <c:pt idx="1216">
                  <c:v>41.304172520000002</c:v>
                </c:pt>
                <c:pt idx="1217">
                  <c:v>41.312503810000003</c:v>
                </c:pt>
                <c:pt idx="1218">
                  <c:v>41.320838930000015</c:v>
                </c:pt>
                <c:pt idx="1219">
                  <c:v>41.329170230000017</c:v>
                </c:pt>
                <c:pt idx="1220">
                  <c:v>41.437503810000003</c:v>
                </c:pt>
                <c:pt idx="1221">
                  <c:v>41.445838930000015</c:v>
                </c:pt>
                <c:pt idx="1222">
                  <c:v>41.454170230000003</c:v>
                </c:pt>
                <c:pt idx="1223">
                  <c:v>41.462505340000028</c:v>
                </c:pt>
                <c:pt idx="1224">
                  <c:v>41.579170230000017</c:v>
                </c:pt>
                <c:pt idx="1225">
                  <c:v>41.587505340000014</c:v>
                </c:pt>
                <c:pt idx="1226">
                  <c:v>41.595836640000016</c:v>
                </c:pt>
                <c:pt idx="1227">
                  <c:v>41.604171750000006</c:v>
                </c:pt>
                <c:pt idx="1228">
                  <c:v>41.712505340000028</c:v>
                </c:pt>
                <c:pt idx="1229">
                  <c:v>41.720836640000016</c:v>
                </c:pt>
                <c:pt idx="1230">
                  <c:v>41.729171750000013</c:v>
                </c:pt>
                <c:pt idx="1231">
                  <c:v>41.737503050000001</c:v>
                </c:pt>
                <c:pt idx="1232">
                  <c:v>41.854171749999999</c:v>
                </c:pt>
                <c:pt idx="1233">
                  <c:v>41.862503050000001</c:v>
                </c:pt>
                <c:pt idx="1234">
                  <c:v>41.870838169999999</c:v>
                </c:pt>
                <c:pt idx="1235">
                  <c:v>41.879169459999986</c:v>
                </c:pt>
                <c:pt idx="1236">
                  <c:v>41.979171750000006</c:v>
                </c:pt>
                <c:pt idx="1237">
                  <c:v>41.987503050000001</c:v>
                </c:pt>
                <c:pt idx="1238">
                  <c:v>41.995838170000013</c:v>
                </c:pt>
                <c:pt idx="1239">
                  <c:v>42.004169459999986</c:v>
                </c:pt>
                <c:pt idx="1240">
                  <c:v>42.120838170000013</c:v>
                </c:pt>
                <c:pt idx="1241">
                  <c:v>42.12916946</c:v>
                </c:pt>
                <c:pt idx="1242">
                  <c:v>42.137504579999998</c:v>
                </c:pt>
                <c:pt idx="1243">
                  <c:v>42.145835880000014</c:v>
                </c:pt>
                <c:pt idx="1244">
                  <c:v>42.254169459999986</c:v>
                </c:pt>
                <c:pt idx="1245">
                  <c:v>42.262504580000012</c:v>
                </c:pt>
                <c:pt idx="1246">
                  <c:v>42.270835880000014</c:v>
                </c:pt>
                <c:pt idx="1247">
                  <c:v>42.279170990000019</c:v>
                </c:pt>
                <c:pt idx="1248">
                  <c:v>42.395835880000014</c:v>
                </c:pt>
                <c:pt idx="1249">
                  <c:v>42.404170990000011</c:v>
                </c:pt>
                <c:pt idx="1250">
                  <c:v>42.412502290000013</c:v>
                </c:pt>
                <c:pt idx="1251">
                  <c:v>42.420837400000003</c:v>
                </c:pt>
                <c:pt idx="1252">
                  <c:v>42.520835880000014</c:v>
                </c:pt>
                <c:pt idx="1253">
                  <c:v>42.529170990000019</c:v>
                </c:pt>
                <c:pt idx="1254">
                  <c:v>42.537502290000013</c:v>
                </c:pt>
                <c:pt idx="1255">
                  <c:v>42.545837400000003</c:v>
                </c:pt>
                <c:pt idx="1256">
                  <c:v>42.66250229000002</c:v>
                </c:pt>
                <c:pt idx="1257">
                  <c:v>42.670837400000003</c:v>
                </c:pt>
                <c:pt idx="1258">
                  <c:v>42.679172520000016</c:v>
                </c:pt>
                <c:pt idx="1259">
                  <c:v>42.687503810000003</c:v>
                </c:pt>
                <c:pt idx="1260">
                  <c:v>42.795837400000003</c:v>
                </c:pt>
                <c:pt idx="1261">
                  <c:v>42.804172520000002</c:v>
                </c:pt>
                <c:pt idx="1262">
                  <c:v>42.812503810000003</c:v>
                </c:pt>
                <c:pt idx="1263">
                  <c:v>42.820838930000015</c:v>
                </c:pt>
                <c:pt idx="1264">
                  <c:v>42.937503810000003</c:v>
                </c:pt>
                <c:pt idx="1265">
                  <c:v>42.945838930000015</c:v>
                </c:pt>
                <c:pt idx="1266">
                  <c:v>42.954170230000003</c:v>
                </c:pt>
                <c:pt idx="1267">
                  <c:v>42.962505340000028</c:v>
                </c:pt>
                <c:pt idx="1268">
                  <c:v>43.062503810000017</c:v>
                </c:pt>
                <c:pt idx="1269">
                  <c:v>43.070838930000015</c:v>
                </c:pt>
                <c:pt idx="1270">
                  <c:v>43.079170230000017</c:v>
                </c:pt>
                <c:pt idx="1271">
                  <c:v>43.087505340000014</c:v>
                </c:pt>
                <c:pt idx="1272">
                  <c:v>43.204170230000017</c:v>
                </c:pt>
                <c:pt idx="1273">
                  <c:v>43.212505340000028</c:v>
                </c:pt>
                <c:pt idx="1274">
                  <c:v>43.220836640000016</c:v>
                </c:pt>
                <c:pt idx="1275">
                  <c:v>43.229171750000013</c:v>
                </c:pt>
                <c:pt idx="1276">
                  <c:v>43.337505340000014</c:v>
                </c:pt>
                <c:pt idx="1277">
                  <c:v>43.345836640000002</c:v>
                </c:pt>
                <c:pt idx="1278">
                  <c:v>43.354171749999999</c:v>
                </c:pt>
                <c:pt idx="1279">
                  <c:v>43.362503050000001</c:v>
                </c:pt>
                <c:pt idx="1280">
                  <c:v>43.470836640000002</c:v>
                </c:pt>
                <c:pt idx="1281">
                  <c:v>43.479171750000006</c:v>
                </c:pt>
                <c:pt idx="1282">
                  <c:v>43.487503050000001</c:v>
                </c:pt>
                <c:pt idx="1283">
                  <c:v>43.495838170000013</c:v>
                </c:pt>
                <c:pt idx="1284">
                  <c:v>43.612503050000001</c:v>
                </c:pt>
                <c:pt idx="1285">
                  <c:v>43.620838170000013</c:v>
                </c:pt>
                <c:pt idx="1286">
                  <c:v>43.62916946</c:v>
                </c:pt>
                <c:pt idx="1287">
                  <c:v>43.637504579999998</c:v>
                </c:pt>
                <c:pt idx="1288">
                  <c:v>43.737503050000001</c:v>
                </c:pt>
                <c:pt idx="1289">
                  <c:v>43.745838170000013</c:v>
                </c:pt>
                <c:pt idx="1290">
                  <c:v>43.754169459999986</c:v>
                </c:pt>
                <c:pt idx="1291">
                  <c:v>43.762504580000012</c:v>
                </c:pt>
                <c:pt idx="1292">
                  <c:v>43.879169459999986</c:v>
                </c:pt>
                <c:pt idx="1293">
                  <c:v>43.887504579999984</c:v>
                </c:pt>
                <c:pt idx="1294">
                  <c:v>43.895835880000014</c:v>
                </c:pt>
                <c:pt idx="1295">
                  <c:v>43.904170990000011</c:v>
                </c:pt>
                <c:pt idx="1296">
                  <c:v>44.012504579999998</c:v>
                </c:pt>
                <c:pt idx="1297">
                  <c:v>44.020835880000014</c:v>
                </c:pt>
                <c:pt idx="1298">
                  <c:v>44.029170990000019</c:v>
                </c:pt>
                <c:pt idx="1299">
                  <c:v>44.037502290000013</c:v>
                </c:pt>
                <c:pt idx="1300">
                  <c:v>44.154170990000011</c:v>
                </c:pt>
                <c:pt idx="1301">
                  <c:v>44.16250229000002</c:v>
                </c:pt>
                <c:pt idx="1302">
                  <c:v>44.170837400000003</c:v>
                </c:pt>
                <c:pt idx="1303">
                  <c:v>44.179172520000016</c:v>
                </c:pt>
                <c:pt idx="1304">
                  <c:v>44.287502290000013</c:v>
                </c:pt>
                <c:pt idx="1305">
                  <c:v>44.295837400000003</c:v>
                </c:pt>
                <c:pt idx="1306">
                  <c:v>44.304172520000002</c:v>
                </c:pt>
                <c:pt idx="1307">
                  <c:v>44.312503810000003</c:v>
                </c:pt>
                <c:pt idx="1308">
                  <c:v>44.420837400000003</c:v>
                </c:pt>
                <c:pt idx="1309">
                  <c:v>44.429172520000016</c:v>
                </c:pt>
                <c:pt idx="1310">
                  <c:v>44.437503810000003</c:v>
                </c:pt>
                <c:pt idx="1311">
                  <c:v>44.445838930000015</c:v>
                </c:pt>
                <c:pt idx="1312">
                  <c:v>44.554172520000002</c:v>
                </c:pt>
                <c:pt idx="1313">
                  <c:v>44.562503810000017</c:v>
                </c:pt>
                <c:pt idx="1314">
                  <c:v>44.570838930000015</c:v>
                </c:pt>
                <c:pt idx="1315">
                  <c:v>44.579170230000017</c:v>
                </c:pt>
                <c:pt idx="1316">
                  <c:v>44.695838930000029</c:v>
                </c:pt>
                <c:pt idx="1317">
                  <c:v>44.704170230000017</c:v>
                </c:pt>
                <c:pt idx="1318">
                  <c:v>44.712505340000028</c:v>
                </c:pt>
                <c:pt idx="1319">
                  <c:v>44.720836640000016</c:v>
                </c:pt>
                <c:pt idx="1320">
                  <c:v>44.829170230000017</c:v>
                </c:pt>
                <c:pt idx="1321">
                  <c:v>44.837505340000014</c:v>
                </c:pt>
                <c:pt idx="1322">
                  <c:v>44.845836640000002</c:v>
                </c:pt>
                <c:pt idx="1323">
                  <c:v>44.854171749999999</c:v>
                </c:pt>
                <c:pt idx="1324">
                  <c:v>44.962505340000028</c:v>
                </c:pt>
                <c:pt idx="1325">
                  <c:v>44.970836640000002</c:v>
                </c:pt>
                <c:pt idx="1326">
                  <c:v>44.979171750000006</c:v>
                </c:pt>
                <c:pt idx="1327">
                  <c:v>44.987503050000001</c:v>
                </c:pt>
                <c:pt idx="1328">
                  <c:v>45.095836640000016</c:v>
                </c:pt>
                <c:pt idx="1329">
                  <c:v>45.104171750000006</c:v>
                </c:pt>
                <c:pt idx="1330">
                  <c:v>45.112503050000001</c:v>
                </c:pt>
                <c:pt idx="1331">
                  <c:v>45.120838170000013</c:v>
                </c:pt>
                <c:pt idx="1332">
                  <c:v>45.237503050000001</c:v>
                </c:pt>
                <c:pt idx="1333">
                  <c:v>45.245838170000013</c:v>
                </c:pt>
                <c:pt idx="1334">
                  <c:v>45.254169459999986</c:v>
                </c:pt>
                <c:pt idx="1335">
                  <c:v>45.262504580000012</c:v>
                </c:pt>
              </c:numCache>
            </c:numRef>
          </c:xVal>
          <c:yVal>
            <c:numRef>
              <c:f>'Lambda 2ug kinetic run 0530 (2)'!$G$3:$G$1338</c:f>
              <c:numCache>
                <c:formatCode>General</c:formatCode>
                <c:ptCount val="1336"/>
                <c:pt idx="0">
                  <c:v>3.894025269999999E-2</c:v>
                </c:pt>
                <c:pt idx="1">
                  <c:v>3.8751589099999983E-2</c:v>
                </c:pt>
                <c:pt idx="2">
                  <c:v>3.8846241199999992E-2</c:v>
                </c:pt>
                <c:pt idx="3">
                  <c:v>3.8878457599999999E-2</c:v>
                </c:pt>
                <c:pt idx="4">
                  <c:v>3.982950930000001E-2</c:v>
                </c:pt>
                <c:pt idx="5">
                  <c:v>3.9604367600000009E-2</c:v>
                </c:pt>
                <c:pt idx="6">
                  <c:v>3.98285705E-2</c:v>
                </c:pt>
                <c:pt idx="7">
                  <c:v>3.9489762800000008E-2</c:v>
                </c:pt>
                <c:pt idx="8">
                  <c:v>3.9984004500000003E-2</c:v>
                </c:pt>
                <c:pt idx="9">
                  <c:v>4.0398197199999993E-2</c:v>
                </c:pt>
                <c:pt idx="10">
                  <c:v>4.0168644799999986E-2</c:v>
                </c:pt>
                <c:pt idx="11">
                  <c:v>3.9798604299999985E-2</c:v>
                </c:pt>
                <c:pt idx="12">
                  <c:v>4.0000917299999987E-2</c:v>
                </c:pt>
                <c:pt idx="13">
                  <c:v>3.9950134199999987E-2</c:v>
                </c:pt>
                <c:pt idx="14">
                  <c:v>3.9938615600000012E-2</c:v>
                </c:pt>
                <c:pt idx="15">
                  <c:v>4.0068553700000009E-2</c:v>
                </c:pt>
                <c:pt idx="16">
                  <c:v>4.0243850999999969E-2</c:v>
                </c:pt>
                <c:pt idx="17">
                  <c:v>4.0132807500000013E-2</c:v>
                </c:pt>
                <c:pt idx="18">
                  <c:v>4.0315436100000004E-2</c:v>
                </c:pt>
                <c:pt idx="19">
                  <c:v>4.0195586099999986E-2</c:v>
                </c:pt>
                <c:pt idx="20">
                  <c:v>4.0772544199999976E-2</c:v>
                </c:pt>
                <c:pt idx="21">
                  <c:v>4.0731729899999992E-2</c:v>
                </c:pt>
                <c:pt idx="22">
                  <c:v>4.0412949300000015E-2</c:v>
                </c:pt>
                <c:pt idx="23">
                  <c:v>4.0684299499999986E-2</c:v>
                </c:pt>
                <c:pt idx="24">
                  <c:v>4.0288748099999959E-2</c:v>
                </c:pt>
                <c:pt idx="25">
                  <c:v>4.0017710900000031E-2</c:v>
                </c:pt>
                <c:pt idx="26">
                  <c:v>4.0122257500000008E-2</c:v>
                </c:pt>
                <c:pt idx="27">
                  <c:v>3.9933981300000004E-2</c:v>
                </c:pt>
                <c:pt idx="28">
                  <c:v>4.0071489200000004E-2</c:v>
                </c:pt>
                <c:pt idx="29">
                  <c:v>4.0109651100000004E-2</c:v>
                </c:pt>
                <c:pt idx="30">
                  <c:v>4.0290625699999985E-2</c:v>
                </c:pt>
                <c:pt idx="31">
                  <c:v>4.0031926599999976E-2</c:v>
                </c:pt>
                <c:pt idx="32">
                  <c:v>4.0424274199999999E-2</c:v>
                </c:pt>
                <c:pt idx="33">
                  <c:v>4.0804224000000021E-2</c:v>
                </c:pt>
                <c:pt idx="34">
                  <c:v>4.0593670599999992E-2</c:v>
                </c:pt>
                <c:pt idx="35">
                  <c:v>4.0594743500000002E-2</c:v>
                </c:pt>
                <c:pt idx="36">
                  <c:v>4.0651650999999976E-2</c:v>
                </c:pt>
                <c:pt idx="37">
                  <c:v>4.0293695299999988E-2</c:v>
                </c:pt>
                <c:pt idx="38">
                  <c:v>4.0435539500000013E-2</c:v>
                </c:pt>
                <c:pt idx="39">
                  <c:v>4.045027670000001E-2</c:v>
                </c:pt>
                <c:pt idx="40">
                  <c:v>4.0826918500000003E-2</c:v>
                </c:pt>
                <c:pt idx="41">
                  <c:v>4.0797697300000026E-2</c:v>
                </c:pt>
                <c:pt idx="42">
                  <c:v>4.0582628900000028E-2</c:v>
                </c:pt>
                <c:pt idx="43">
                  <c:v>4.0539251599999972E-2</c:v>
                </c:pt>
                <c:pt idx="44">
                  <c:v>4.0930049399999988E-2</c:v>
                </c:pt>
                <c:pt idx="45">
                  <c:v>4.0765108500000008E-2</c:v>
                </c:pt>
                <c:pt idx="46">
                  <c:v>4.0851728899999995E-2</c:v>
                </c:pt>
                <c:pt idx="47">
                  <c:v>4.0780531200000011E-2</c:v>
                </c:pt>
                <c:pt idx="48">
                  <c:v>4.0717871800000027E-2</c:v>
                </c:pt>
                <c:pt idx="49">
                  <c:v>4.1103185999999972E-2</c:v>
                </c:pt>
                <c:pt idx="50">
                  <c:v>4.0679367199999948E-2</c:v>
                </c:pt>
                <c:pt idx="51">
                  <c:v>4.0754692600000003E-2</c:v>
                </c:pt>
                <c:pt idx="52">
                  <c:v>4.0696384299999999E-2</c:v>
                </c:pt>
                <c:pt idx="53">
                  <c:v>4.0712596800000035E-2</c:v>
                </c:pt>
                <c:pt idx="54">
                  <c:v>4.0860356699999968E-2</c:v>
                </c:pt>
                <c:pt idx="55">
                  <c:v>4.1096778499999986E-2</c:v>
                </c:pt>
                <c:pt idx="56">
                  <c:v>4.0767433100000028E-2</c:v>
                </c:pt>
                <c:pt idx="57">
                  <c:v>4.0432201600000009E-2</c:v>
                </c:pt>
                <c:pt idx="58">
                  <c:v>4.05909884E-2</c:v>
                </c:pt>
                <c:pt idx="59">
                  <c:v>4.0365757400000014E-2</c:v>
                </c:pt>
                <c:pt idx="60">
                  <c:v>4.0786342599999983E-2</c:v>
                </c:pt>
                <c:pt idx="61">
                  <c:v>4.1103037000000023E-2</c:v>
                </c:pt>
                <c:pt idx="62">
                  <c:v>4.0892185599999985E-2</c:v>
                </c:pt>
                <c:pt idx="63">
                  <c:v>4.0569098599999971E-2</c:v>
                </c:pt>
                <c:pt idx="64">
                  <c:v>4.0781499700000015E-2</c:v>
                </c:pt>
                <c:pt idx="65">
                  <c:v>4.0999980599999986E-2</c:v>
                </c:pt>
                <c:pt idx="66">
                  <c:v>4.0868731100000021E-2</c:v>
                </c:pt>
                <c:pt idx="67">
                  <c:v>4.1058110000000009E-2</c:v>
                </c:pt>
                <c:pt idx="68">
                  <c:v>4.0949525199999975E-2</c:v>
                </c:pt>
                <c:pt idx="69">
                  <c:v>4.0993081299999984E-2</c:v>
                </c:pt>
                <c:pt idx="70">
                  <c:v>4.0669472799999974E-2</c:v>
                </c:pt>
                <c:pt idx="71">
                  <c:v>4.1169555800000007E-2</c:v>
                </c:pt>
                <c:pt idx="72">
                  <c:v>4.1344525199999996E-2</c:v>
                </c:pt>
                <c:pt idx="73">
                  <c:v>4.0473179800000009E-2</c:v>
                </c:pt>
                <c:pt idx="74">
                  <c:v>4.1108565299999948E-2</c:v>
                </c:pt>
                <c:pt idx="75">
                  <c:v>4.1384773299999976E-2</c:v>
                </c:pt>
                <c:pt idx="76">
                  <c:v>4.060439939999997E-2</c:v>
                </c:pt>
                <c:pt idx="77">
                  <c:v>4.1163297299999992E-2</c:v>
                </c:pt>
                <c:pt idx="78">
                  <c:v>4.1299672699999956E-2</c:v>
                </c:pt>
                <c:pt idx="79">
                  <c:v>4.08590603E-2</c:v>
                </c:pt>
                <c:pt idx="80">
                  <c:v>4.1071163399999965E-2</c:v>
                </c:pt>
                <c:pt idx="81">
                  <c:v>4.0738018200000004E-2</c:v>
                </c:pt>
                <c:pt idx="82">
                  <c:v>4.0802808400000001E-2</c:v>
                </c:pt>
                <c:pt idx="83">
                  <c:v>4.1106732499999986E-2</c:v>
                </c:pt>
                <c:pt idx="84">
                  <c:v>4.0805684300000027E-2</c:v>
                </c:pt>
                <c:pt idx="85">
                  <c:v>4.1224138699999961E-2</c:v>
                </c:pt>
                <c:pt idx="86">
                  <c:v>4.1058974299999995E-2</c:v>
                </c:pt>
                <c:pt idx="87">
                  <c:v>4.0989057999999995E-2</c:v>
                </c:pt>
                <c:pt idx="88">
                  <c:v>4.0962876699999977E-2</c:v>
                </c:pt>
                <c:pt idx="89">
                  <c:v>4.1098834899999992E-2</c:v>
                </c:pt>
                <c:pt idx="90">
                  <c:v>4.0935652299999972E-2</c:v>
                </c:pt>
                <c:pt idx="91">
                  <c:v>4.1118578900000008E-2</c:v>
                </c:pt>
                <c:pt idx="92">
                  <c:v>4.1523562699999961E-2</c:v>
                </c:pt>
                <c:pt idx="93">
                  <c:v>4.1292117800000014E-2</c:v>
                </c:pt>
                <c:pt idx="94">
                  <c:v>4.1284652399999955E-2</c:v>
                </c:pt>
                <c:pt idx="95">
                  <c:v>4.1085617500000012E-2</c:v>
                </c:pt>
                <c:pt idx="96">
                  <c:v>4.1275622299999995E-2</c:v>
                </c:pt>
                <c:pt idx="97">
                  <c:v>4.1216613699999988E-2</c:v>
                </c:pt>
                <c:pt idx="98">
                  <c:v>4.1234509899999973E-2</c:v>
                </c:pt>
                <c:pt idx="99">
                  <c:v>4.1159273999999982E-2</c:v>
                </c:pt>
                <c:pt idx="100">
                  <c:v>4.1449995599999949E-2</c:v>
                </c:pt>
                <c:pt idx="101">
                  <c:v>4.156989039999999E-2</c:v>
                </c:pt>
                <c:pt idx="102">
                  <c:v>4.1032494900000022E-2</c:v>
                </c:pt>
                <c:pt idx="103">
                  <c:v>4.1617097299999989E-2</c:v>
                </c:pt>
                <c:pt idx="104">
                  <c:v>4.1327686899999994E-2</c:v>
                </c:pt>
                <c:pt idx="105">
                  <c:v>4.1343377799999977E-2</c:v>
                </c:pt>
                <c:pt idx="106">
                  <c:v>4.123057599999997E-2</c:v>
                </c:pt>
                <c:pt idx="107">
                  <c:v>4.1097046700000001E-2</c:v>
                </c:pt>
                <c:pt idx="108">
                  <c:v>4.152144669999995E-2</c:v>
                </c:pt>
                <c:pt idx="109">
                  <c:v>4.1611539099999963E-2</c:v>
                </c:pt>
                <c:pt idx="110">
                  <c:v>4.1316630200000037E-2</c:v>
                </c:pt>
                <c:pt idx="111">
                  <c:v>4.1624190199999959E-2</c:v>
                </c:pt>
                <c:pt idx="112">
                  <c:v>4.1335480199999997E-2</c:v>
                </c:pt>
                <c:pt idx="113">
                  <c:v>4.1215674899999999E-2</c:v>
                </c:pt>
                <c:pt idx="114">
                  <c:v>4.1446017000000002E-2</c:v>
                </c:pt>
                <c:pt idx="115">
                  <c:v>4.1376130600000012E-2</c:v>
                </c:pt>
                <c:pt idx="116">
                  <c:v>4.1578383999999982E-2</c:v>
                </c:pt>
                <c:pt idx="117">
                  <c:v>4.1232513199999973E-2</c:v>
                </c:pt>
                <c:pt idx="118">
                  <c:v>4.1463347099999985E-2</c:v>
                </c:pt>
                <c:pt idx="119">
                  <c:v>4.1441725499999971E-2</c:v>
                </c:pt>
                <c:pt idx="120">
                  <c:v>4.1788952399999982E-2</c:v>
                </c:pt>
                <c:pt idx="121">
                  <c:v>4.1314097100000023E-2</c:v>
                </c:pt>
                <c:pt idx="122">
                  <c:v>4.1706623400000017E-2</c:v>
                </c:pt>
                <c:pt idx="123">
                  <c:v>4.127259729999997E-2</c:v>
                </c:pt>
                <c:pt idx="124">
                  <c:v>4.1348846599999954E-2</c:v>
                </c:pt>
                <c:pt idx="125">
                  <c:v>4.1231008199999974E-2</c:v>
                </c:pt>
                <c:pt idx="126">
                  <c:v>4.1318627000000017E-2</c:v>
                </c:pt>
                <c:pt idx="127">
                  <c:v>4.1636245299999965E-2</c:v>
                </c:pt>
                <c:pt idx="128">
                  <c:v>4.1579412199999978E-2</c:v>
                </c:pt>
                <c:pt idx="129">
                  <c:v>4.1562558999999985E-2</c:v>
                </c:pt>
                <c:pt idx="130">
                  <c:v>4.1711183200000002E-2</c:v>
                </c:pt>
                <c:pt idx="131">
                  <c:v>4.1791917699999986E-2</c:v>
                </c:pt>
                <c:pt idx="132">
                  <c:v>4.1665436599999973E-2</c:v>
                </c:pt>
                <c:pt idx="133">
                  <c:v>4.1499214199999995E-2</c:v>
                </c:pt>
                <c:pt idx="134">
                  <c:v>4.128973369999997E-2</c:v>
                </c:pt>
                <c:pt idx="135">
                  <c:v>4.1800128199999995E-2</c:v>
                </c:pt>
                <c:pt idx="136">
                  <c:v>4.1877837799999963E-2</c:v>
                </c:pt>
                <c:pt idx="137">
                  <c:v>4.1563304100000004E-2</c:v>
                </c:pt>
                <c:pt idx="138">
                  <c:v>4.1405381599999971E-2</c:v>
                </c:pt>
                <c:pt idx="139">
                  <c:v>4.1814075700000009E-2</c:v>
                </c:pt>
                <c:pt idx="140">
                  <c:v>4.1650103299999956E-2</c:v>
                </c:pt>
                <c:pt idx="141">
                  <c:v>4.1675137299999963E-2</c:v>
                </c:pt>
                <c:pt idx="142">
                  <c:v>4.2016716600000018E-2</c:v>
                </c:pt>
                <c:pt idx="143">
                  <c:v>4.1570948399999967E-2</c:v>
                </c:pt>
                <c:pt idx="144">
                  <c:v>4.1430609199999996E-2</c:v>
                </c:pt>
                <c:pt idx="145">
                  <c:v>4.1629509899999972E-2</c:v>
                </c:pt>
                <c:pt idx="146">
                  <c:v>4.1735040000000001E-2</c:v>
                </c:pt>
                <c:pt idx="147">
                  <c:v>4.1412742700000005E-2</c:v>
                </c:pt>
                <c:pt idx="148">
                  <c:v>4.1740657699999975E-2</c:v>
                </c:pt>
                <c:pt idx="149">
                  <c:v>4.1837127799999985E-2</c:v>
                </c:pt>
                <c:pt idx="150">
                  <c:v>4.2102755899999983E-2</c:v>
                </c:pt>
                <c:pt idx="151">
                  <c:v>4.1721152099999957E-2</c:v>
                </c:pt>
                <c:pt idx="152">
                  <c:v>4.1878299699999996E-2</c:v>
                </c:pt>
                <c:pt idx="153">
                  <c:v>4.18797749E-2</c:v>
                </c:pt>
                <c:pt idx="154">
                  <c:v>4.1782365999999987E-2</c:v>
                </c:pt>
                <c:pt idx="155">
                  <c:v>4.2247639900000009E-2</c:v>
                </c:pt>
                <c:pt idx="156">
                  <c:v>4.1761817300000004E-2</c:v>
                </c:pt>
                <c:pt idx="157">
                  <c:v>4.1952865099999966E-2</c:v>
                </c:pt>
                <c:pt idx="158">
                  <c:v>4.187812090000001E-2</c:v>
                </c:pt>
                <c:pt idx="159">
                  <c:v>4.2016865600000008E-2</c:v>
                </c:pt>
                <c:pt idx="160">
                  <c:v>4.1765438299999985E-2</c:v>
                </c:pt>
                <c:pt idx="161">
                  <c:v>4.1755961199999997E-2</c:v>
                </c:pt>
                <c:pt idx="162">
                  <c:v>4.1600244099999968E-2</c:v>
                </c:pt>
                <c:pt idx="163">
                  <c:v>4.1668252900000008E-2</c:v>
                </c:pt>
                <c:pt idx="164">
                  <c:v>4.2005615199999985E-2</c:v>
                </c:pt>
                <c:pt idx="165">
                  <c:v>4.2080642599999982E-2</c:v>
                </c:pt>
                <c:pt idx="166">
                  <c:v>4.1807608599999969E-2</c:v>
                </c:pt>
                <c:pt idx="167">
                  <c:v>4.159341929999999E-2</c:v>
                </c:pt>
                <c:pt idx="168">
                  <c:v>4.2100818799999967E-2</c:v>
                </c:pt>
                <c:pt idx="169">
                  <c:v>4.1826622499999987E-2</c:v>
                </c:pt>
                <c:pt idx="170">
                  <c:v>4.2130352900000001E-2</c:v>
                </c:pt>
                <c:pt idx="171">
                  <c:v>4.1985602999999976E-2</c:v>
                </c:pt>
                <c:pt idx="172">
                  <c:v>4.2244957699999988E-2</c:v>
                </c:pt>
                <c:pt idx="173">
                  <c:v>4.2337538600000016E-2</c:v>
                </c:pt>
                <c:pt idx="174">
                  <c:v>4.1822003100000012E-2</c:v>
                </c:pt>
                <c:pt idx="175">
                  <c:v>4.200458709999999E-2</c:v>
                </c:pt>
                <c:pt idx="176">
                  <c:v>4.2218388899999987E-2</c:v>
                </c:pt>
                <c:pt idx="177">
                  <c:v>4.2295934600000015E-2</c:v>
                </c:pt>
                <c:pt idx="178">
                  <c:v>4.2141051900000004E-2</c:v>
                </c:pt>
                <c:pt idx="179">
                  <c:v>4.2160155199999973E-2</c:v>
                </c:pt>
                <c:pt idx="180">
                  <c:v>4.1724683600000013E-2</c:v>
                </c:pt>
                <c:pt idx="181">
                  <c:v>4.1773827699999974E-2</c:v>
                </c:pt>
                <c:pt idx="182">
                  <c:v>4.1819797800000023E-2</c:v>
                </c:pt>
                <c:pt idx="183">
                  <c:v>4.2207734599999991E-2</c:v>
                </c:pt>
                <c:pt idx="184">
                  <c:v>4.2165430199999993E-2</c:v>
                </c:pt>
                <c:pt idx="185">
                  <c:v>4.2205201400000003E-2</c:v>
                </c:pt>
                <c:pt idx="186">
                  <c:v>4.1978793099999981E-2</c:v>
                </c:pt>
                <c:pt idx="187">
                  <c:v>4.2161198300000008E-2</c:v>
                </c:pt>
                <c:pt idx="188">
                  <c:v>4.1980506799999949E-2</c:v>
                </c:pt>
                <c:pt idx="189">
                  <c:v>4.2089628000000004E-2</c:v>
                </c:pt>
                <c:pt idx="190">
                  <c:v>4.2252035699999996E-2</c:v>
                </c:pt>
                <c:pt idx="191">
                  <c:v>4.1975768199999951E-2</c:v>
                </c:pt>
                <c:pt idx="192">
                  <c:v>4.1926013200000001E-2</c:v>
                </c:pt>
                <c:pt idx="193">
                  <c:v>4.2066099100000025E-2</c:v>
                </c:pt>
                <c:pt idx="194">
                  <c:v>4.2135002000000012E-2</c:v>
                </c:pt>
                <c:pt idx="195">
                  <c:v>4.2015926799999985E-2</c:v>
                </c:pt>
                <c:pt idx="196">
                  <c:v>4.2371528200000008E-2</c:v>
                </c:pt>
                <c:pt idx="197">
                  <c:v>4.2416440300000011E-2</c:v>
                </c:pt>
                <c:pt idx="198">
                  <c:v>4.2392047100000017E-2</c:v>
                </c:pt>
                <c:pt idx="199">
                  <c:v>4.2065160299999974E-2</c:v>
                </c:pt>
                <c:pt idx="200">
                  <c:v>4.2651207999999996E-2</c:v>
                </c:pt>
                <c:pt idx="201">
                  <c:v>4.2501585499999973E-2</c:v>
                </c:pt>
                <c:pt idx="202">
                  <c:v>4.2729707399999976E-2</c:v>
                </c:pt>
                <c:pt idx="203">
                  <c:v>4.26060724E-2</c:v>
                </c:pt>
                <c:pt idx="204">
                  <c:v>4.2033212200000017E-2</c:v>
                </c:pt>
                <c:pt idx="205">
                  <c:v>4.2797284100000027E-2</c:v>
                </c:pt>
                <c:pt idx="206">
                  <c:v>4.2134182500000006E-2</c:v>
                </c:pt>
                <c:pt idx="207">
                  <c:v>4.2167322600000001E-2</c:v>
                </c:pt>
                <c:pt idx="208">
                  <c:v>4.2710127200000024E-2</c:v>
                </c:pt>
                <c:pt idx="209">
                  <c:v>4.248376370000001E-2</c:v>
                </c:pt>
                <c:pt idx="210">
                  <c:v>4.2482258699999983E-2</c:v>
                </c:pt>
                <c:pt idx="211">
                  <c:v>4.2589323499999977E-2</c:v>
                </c:pt>
                <c:pt idx="212">
                  <c:v>4.26272023E-2</c:v>
                </c:pt>
                <c:pt idx="213">
                  <c:v>4.2612524600000028E-2</c:v>
                </c:pt>
                <c:pt idx="214">
                  <c:v>4.2293341799999981E-2</c:v>
                </c:pt>
                <c:pt idx="215">
                  <c:v>4.2465599200000023E-2</c:v>
                </c:pt>
                <c:pt idx="216">
                  <c:v>4.253159640000001E-2</c:v>
                </c:pt>
                <c:pt idx="217">
                  <c:v>4.2271854299999967E-2</c:v>
                </c:pt>
                <c:pt idx="218">
                  <c:v>4.260631079999997E-2</c:v>
                </c:pt>
                <c:pt idx="219">
                  <c:v>4.2242871500000001E-2</c:v>
                </c:pt>
                <c:pt idx="220">
                  <c:v>4.2540209299999972E-2</c:v>
                </c:pt>
                <c:pt idx="221">
                  <c:v>4.2455585599999963E-2</c:v>
                </c:pt>
                <c:pt idx="222">
                  <c:v>4.2906017900000031E-2</c:v>
                </c:pt>
                <c:pt idx="223">
                  <c:v>4.2702244499999993E-2</c:v>
                </c:pt>
                <c:pt idx="224">
                  <c:v>4.2201982699999981E-2</c:v>
                </c:pt>
                <c:pt idx="225">
                  <c:v>4.265907590000001E-2</c:v>
                </c:pt>
                <c:pt idx="226">
                  <c:v>4.2330550000000008E-2</c:v>
                </c:pt>
                <c:pt idx="227">
                  <c:v>4.2447449599999972E-2</c:v>
                </c:pt>
                <c:pt idx="228">
                  <c:v>4.2320998299999996E-2</c:v>
                </c:pt>
                <c:pt idx="229">
                  <c:v>4.2214440100000014E-2</c:v>
                </c:pt>
                <c:pt idx="230">
                  <c:v>4.251097320000001E-2</c:v>
                </c:pt>
                <c:pt idx="231">
                  <c:v>4.233022210000003E-2</c:v>
                </c:pt>
                <c:pt idx="232">
                  <c:v>4.2662681900000034E-2</c:v>
                </c:pt>
                <c:pt idx="233">
                  <c:v>4.2494015699999985E-2</c:v>
                </c:pt>
                <c:pt idx="234">
                  <c:v>4.2551906699999989E-2</c:v>
                </c:pt>
                <c:pt idx="235">
                  <c:v>4.2650030900000011E-2</c:v>
                </c:pt>
                <c:pt idx="236">
                  <c:v>4.2378844599999972E-2</c:v>
                </c:pt>
                <c:pt idx="237">
                  <c:v>4.2709680200000003E-2</c:v>
                </c:pt>
                <c:pt idx="238">
                  <c:v>4.2602585599999986E-2</c:v>
                </c:pt>
                <c:pt idx="239">
                  <c:v>4.2614908799999969E-2</c:v>
                </c:pt>
                <c:pt idx="240">
                  <c:v>4.2585806899999995E-2</c:v>
                </c:pt>
                <c:pt idx="241">
                  <c:v>4.256090700000003E-2</c:v>
                </c:pt>
                <c:pt idx="242">
                  <c:v>4.2614908799999969E-2</c:v>
                </c:pt>
                <c:pt idx="243">
                  <c:v>4.2514057800000032E-2</c:v>
                </c:pt>
                <c:pt idx="244">
                  <c:v>4.2440848399999981E-2</c:v>
                </c:pt>
                <c:pt idx="245">
                  <c:v>4.2680131199999999E-2</c:v>
                </c:pt>
                <c:pt idx="246">
                  <c:v>4.2623372699999967E-2</c:v>
                </c:pt>
                <c:pt idx="247">
                  <c:v>4.2363809400000021E-2</c:v>
                </c:pt>
                <c:pt idx="248">
                  <c:v>4.2522908999999998E-2</c:v>
                </c:pt>
                <c:pt idx="249">
                  <c:v>4.2184965599999971E-2</c:v>
                </c:pt>
                <c:pt idx="250">
                  <c:v>4.3058918699999983E-2</c:v>
                </c:pt>
                <c:pt idx="251">
                  <c:v>4.271067860000001E-2</c:v>
                </c:pt>
                <c:pt idx="252">
                  <c:v>4.2856099000000029E-2</c:v>
                </c:pt>
                <c:pt idx="253">
                  <c:v>4.2607577399999985E-2</c:v>
                </c:pt>
                <c:pt idx="254">
                  <c:v>4.2585315099999972E-2</c:v>
                </c:pt>
                <c:pt idx="255">
                  <c:v>4.3027313399999968E-2</c:v>
                </c:pt>
                <c:pt idx="256">
                  <c:v>4.2553113700000006E-2</c:v>
                </c:pt>
                <c:pt idx="257">
                  <c:v>4.3059812799999951E-2</c:v>
                </c:pt>
                <c:pt idx="258">
                  <c:v>4.2506100500000012E-2</c:v>
                </c:pt>
                <c:pt idx="259">
                  <c:v>4.2807953399999987E-2</c:v>
                </c:pt>
                <c:pt idx="260">
                  <c:v>4.2991312199999986E-2</c:v>
                </c:pt>
                <c:pt idx="261">
                  <c:v>4.2863504900000009E-2</c:v>
                </c:pt>
                <c:pt idx="262">
                  <c:v>4.2720185500000007E-2</c:v>
                </c:pt>
                <c:pt idx="263">
                  <c:v>4.2819755099999995E-2</c:v>
                </c:pt>
                <c:pt idx="264">
                  <c:v>4.2948083899999989E-2</c:v>
                </c:pt>
                <c:pt idx="265">
                  <c:v>4.3222578199999979E-2</c:v>
                </c:pt>
                <c:pt idx="266">
                  <c:v>4.2834507199999983E-2</c:v>
                </c:pt>
                <c:pt idx="267">
                  <c:v>4.2780788500000014E-2</c:v>
                </c:pt>
                <c:pt idx="268">
                  <c:v>4.2716966900000021E-2</c:v>
                </c:pt>
                <c:pt idx="269">
                  <c:v>4.2986275599999985E-2</c:v>
                </c:pt>
                <c:pt idx="270">
                  <c:v>4.3031858199999967E-2</c:v>
                </c:pt>
                <c:pt idx="271">
                  <c:v>4.3157430299999987E-2</c:v>
                </c:pt>
                <c:pt idx="272">
                  <c:v>4.2841644900000017E-2</c:v>
                </c:pt>
                <c:pt idx="273">
                  <c:v>4.2942212799999969E-2</c:v>
                </c:pt>
                <c:pt idx="274">
                  <c:v>4.3303521300000029E-2</c:v>
                </c:pt>
                <c:pt idx="275">
                  <c:v>4.2558373799999973E-2</c:v>
                </c:pt>
                <c:pt idx="276">
                  <c:v>4.3068395900000014E-2</c:v>
                </c:pt>
                <c:pt idx="277">
                  <c:v>4.3090091900000009E-2</c:v>
                </c:pt>
                <c:pt idx="278">
                  <c:v>4.2928846499999986E-2</c:v>
                </c:pt>
                <c:pt idx="279">
                  <c:v>4.2742656500000017E-2</c:v>
                </c:pt>
                <c:pt idx="280">
                  <c:v>4.2977185899999985E-2</c:v>
                </c:pt>
                <c:pt idx="281">
                  <c:v>4.3048502799999964E-2</c:v>
                </c:pt>
                <c:pt idx="282">
                  <c:v>4.2559074199999977E-2</c:v>
                </c:pt>
                <c:pt idx="283">
                  <c:v>4.2834656199999988E-2</c:v>
                </c:pt>
                <c:pt idx="284">
                  <c:v>4.2956115599999962E-2</c:v>
                </c:pt>
                <c:pt idx="285">
                  <c:v>4.3214755099999988E-2</c:v>
                </c:pt>
                <c:pt idx="286">
                  <c:v>4.2783649600000015E-2</c:v>
                </c:pt>
                <c:pt idx="287">
                  <c:v>4.2708800999999991E-2</c:v>
                </c:pt>
                <c:pt idx="288">
                  <c:v>4.2781384600000014E-2</c:v>
                </c:pt>
                <c:pt idx="289">
                  <c:v>4.3042572100000009E-2</c:v>
                </c:pt>
                <c:pt idx="290">
                  <c:v>4.280048790000001E-2</c:v>
                </c:pt>
                <c:pt idx="291">
                  <c:v>4.2835207600000022E-2</c:v>
                </c:pt>
                <c:pt idx="292">
                  <c:v>4.3195234499999992E-2</c:v>
                </c:pt>
                <c:pt idx="293">
                  <c:v>4.2726086400000016E-2</c:v>
                </c:pt>
                <c:pt idx="294">
                  <c:v>4.2942063799999972E-2</c:v>
                </c:pt>
                <c:pt idx="295">
                  <c:v>4.3000908499999969E-2</c:v>
                </c:pt>
                <c:pt idx="296">
                  <c:v>4.3059216699999972E-2</c:v>
                </c:pt>
                <c:pt idx="297">
                  <c:v>4.296957139999999E-2</c:v>
                </c:pt>
                <c:pt idx="298">
                  <c:v>4.2886303699999989E-2</c:v>
                </c:pt>
                <c:pt idx="299">
                  <c:v>4.2946250999999991E-2</c:v>
                </c:pt>
                <c:pt idx="300">
                  <c:v>4.2476387599999998E-2</c:v>
                </c:pt>
                <c:pt idx="301">
                  <c:v>4.2881237299999993E-2</c:v>
                </c:pt>
                <c:pt idx="302">
                  <c:v>4.2897419899999997E-2</c:v>
                </c:pt>
                <c:pt idx="303">
                  <c:v>4.313865480000003E-2</c:v>
                </c:pt>
                <c:pt idx="304">
                  <c:v>4.317663790000003E-2</c:v>
                </c:pt>
                <c:pt idx="305">
                  <c:v>4.3095724599999996E-2</c:v>
                </c:pt>
                <c:pt idx="306">
                  <c:v>4.3125124599999995E-2</c:v>
                </c:pt>
                <c:pt idx="307">
                  <c:v>4.3239639999999996E-2</c:v>
                </c:pt>
                <c:pt idx="308">
                  <c:v>4.3163211900000026E-2</c:v>
                </c:pt>
                <c:pt idx="309">
                  <c:v>4.3136643199999977E-2</c:v>
                </c:pt>
                <c:pt idx="310">
                  <c:v>4.3027551800000022E-2</c:v>
                </c:pt>
                <c:pt idx="311">
                  <c:v>4.3145881899999974E-2</c:v>
                </c:pt>
                <c:pt idx="312">
                  <c:v>4.3186860100000002E-2</c:v>
                </c:pt>
                <c:pt idx="313">
                  <c:v>4.3215872699999956E-2</c:v>
                </c:pt>
                <c:pt idx="314">
                  <c:v>4.3377639699999998E-2</c:v>
                </c:pt>
                <c:pt idx="315">
                  <c:v>4.3125512000000005E-2</c:v>
                </c:pt>
                <c:pt idx="316">
                  <c:v>4.3017702099999985E-2</c:v>
                </c:pt>
                <c:pt idx="317">
                  <c:v>4.3004440099999985E-2</c:v>
                </c:pt>
                <c:pt idx="318">
                  <c:v>4.3353008000000012E-2</c:v>
                </c:pt>
                <c:pt idx="319">
                  <c:v>4.3297516099999975E-2</c:v>
                </c:pt>
                <c:pt idx="320">
                  <c:v>4.3130533700000001E-2</c:v>
                </c:pt>
                <c:pt idx="321">
                  <c:v>4.306642890000003E-2</c:v>
                </c:pt>
                <c:pt idx="322">
                  <c:v>4.2888717699999995E-2</c:v>
                </c:pt>
                <c:pt idx="323">
                  <c:v>4.3346421699999999E-2</c:v>
                </c:pt>
                <c:pt idx="324">
                  <c:v>4.3251426799999972E-2</c:v>
                </c:pt>
                <c:pt idx="325">
                  <c:v>4.3234066999999973E-2</c:v>
                </c:pt>
                <c:pt idx="326">
                  <c:v>4.3003143699999968E-2</c:v>
                </c:pt>
                <c:pt idx="327">
                  <c:v>4.285971999999999E-2</c:v>
                </c:pt>
                <c:pt idx="328">
                  <c:v>4.3313266599999983E-2</c:v>
                </c:pt>
                <c:pt idx="329">
                  <c:v>4.3337242599999971E-2</c:v>
                </c:pt>
                <c:pt idx="330">
                  <c:v>4.3095635200000024E-2</c:v>
                </c:pt>
                <c:pt idx="331">
                  <c:v>4.3363975299999996E-2</c:v>
                </c:pt>
                <c:pt idx="332">
                  <c:v>4.3133096699999977E-2</c:v>
                </c:pt>
                <c:pt idx="333">
                  <c:v>4.3360309600000008E-2</c:v>
                </c:pt>
                <c:pt idx="334">
                  <c:v>4.3273122899999968E-2</c:v>
                </c:pt>
                <c:pt idx="335">
                  <c:v>4.3390782500000002E-2</c:v>
                </c:pt>
                <c:pt idx="336">
                  <c:v>4.3347375399999978E-2</c:v>
                </c:pt>
                <c:pt idx="337">
                  <c:v>4.3313355999999997E-2</c:v>
                </c:pt>
                <c:pt idx="338">
                  <c:v>4.3155969999999974E-2</c:v>
                </c:pt>
                <c:pt idx="339">
                  <c:v>4.3315010099999995E-2</c:v>
                </c:pt>
                <c:pt idx="340">
                  <c:v>4.3143110299999995E-2</c:v>
                </c:pt>
                <c:pt idx="341">
                  <c:v>4.3721930999999992E-2</c:v>
                </c:pt>
                <c:pt idx="342">
                  <c:v>4.3266983600000003E-2</c:v>
                </c:pt>
                <c:pt idx="343">
                  <c:v>4.3454857499999978E-2</c:v>
                </c:pt>
                <c:pt idx="344">
                  <c:v>4.3131442699999953E-2</c:v>
                </c:pt>
                <c:pt idx="345">
                  <c:v>4.3039711099999989E-2</c:v>
                </c:pt>
                <c:pt idx="346">
                  <c:v>4.3045820599999993E-2</c:v>
                </c:pt>
                <c:pt idx="347">
                  <c:v>4.3234275599999962E-2</c:v>
                </c:pt>
                <c:pt idx="348">
                  <c:v>4.3149279399999962E-2</c:v>
                </c:pt>
                <c:pt idx="349">
                  <c:v>4.3411465300000007E-2</c:v>
                </c:pt>
                <c:pt idx="350">
                  <c:v>4.3489919900000014E-2</c:v>
                </c:pt>
                <c:pt idx="351">
                  <c:v>4.306031939999997E-2</c:v>
                </c:pt>
                <c:pt idx="352">
                  <c:v>4.3292360299999985E-2</c:v>
                </c:pt>
                <c:pt idx="353">
                  <c:v>4.3503241499999977E-2</c:v>
                </c:pt>
                <c:pt idx="354">
                  <c:v>4.3152646999999988E-2</c:v>
                </c:pt>
                <c:pt idx="355">
                  <c:v>4.3454619100000022E-2</c:v>
                </c:pt>
                <c:pt idx="356">
                  <c:v>4.3541179899999977E-2</c:v>
                </c:pt>
                <c:pt idx="357">
                  <c:v>4.3384196200000003E-2</c:v>
                </c:pt>
                <c:pt idx="358">
                  <c:v>4.2920054799999982E-2</c:v>
                </c:pt>
                <c:pt idx="359">
                  <c:v>4.3010087599999997E-2</c:v>
                </c:pt>
                <c:pt idx="360">
                  <c:v>4.3322296699999992E-2</c:v>
                </c:pt>
                <c:pt idx="361">
                  <c:v>4.323150399999999E-2</c:v>
                </c:pt>
                <c:pt idx="362">
                  <c:v>4.3670134499999971E-2</c:v>
                </c:pt>
                <c:pt idx="363">
                  <c:v>4.3327020399999999E-2</c:v>
                </c:pt>
                <c:pt idx="364">
                  <c:v>4.3596582400000014E-2</c:v>
                </c:pt>
                <c:pt idx="365">
                  <c:v>4.3444456500000006E-2</c:v>
                </c:pt>
                <c:pt idx="366">
                  <c:v>4.3587984400000016E-2</c:v>
                </c:pt>
                <c:pt idx="367">
                  <c:v>4.3162094400000003E-2</c:v>
                </c:pt>
                <c:pt idx="368">
                  <c:v>4.3511168999999968E-2</c:v>
                </c:pt>
                <c:pt idx="369">
                  <c:v>4.3400006299999974E-2</c:v>
                </c:pt>
                <c:pt idx="370">
                  <c:v>4.3411882499999978E-2</c:v>
                </c:pt>
                <c:pt idx="371">
                  <c:v>4.3349968200000005E-2</c:v>
                </c:pt>
                <c:pt idx="372">
                  <c:v>4.3416844600000004E-2</c:v>
                </c:pt>
                <c:pt idx="373">
                  <c:v>4.312515439999997E-2</c:v>
                </c:pt>
                <c:pt idx="374">
                  <c:v>4.3428124799999981E-2</c:v>
                </c:pt>
                <c:pt idx="375">
                  <c:v>4.3673457499999971E-2</c:v>
                </c:pt>
                <c:pt idx="376">
                  <c:v>4.3620200800000009E-2</c:v>
                </c:pt>
                <c:pt idx="377">
                  <c:v>4.3633641599999995E-2</c:v>
                </c:pt>
                <c:pt idx="378">
                  <c:v>4.3260114200000012E-2</c:v>
                </c:pt>
                <c:pt idx="379">
                  <c:v>4.3709563000000007E-2</c:v>
                </c:pt>
                <c:pt idx="380">
                  <c:v>4.3193729500000014E-2</c:v>
                </c:pt>
                <c:pt idx="381">
                  <c:v>4.3463336200000022E-2</c:v>
                </c:pt>
                <c:pt idx="382">
                  <c:v>4.3283821899999991E-2</c:v>
                </c:pt>
                <c:pt idx="383">
                  <c:v>4.3435858499999987E-2</c:v>
                </c:pt>
                <c:pt idx="384">
                  <c:v>4.3404461700000022E-2</c:v>
                </c:pt>
                <c:pt idx="385">
                  <c:v>4.3326484000000026E-2</c:v>
                </c:pt>
                <c:pt idx="386">
                  <c:v>4.345296500000001E-2</c:v>
                </c:pt>
                <c:pt idx="387">
                  <c:v>4.3561534900000018E-2</c:v>
                </c:pt>
                <c:pt idx="388">
                  <c:v>4.3449776199999957E-2</c:v>
                </c:pt>
                <c:pt idx="389">
                  <c:v>4.3779330300000002E-2</c:v>
                </c:pt>
                <c:pt idx="390">
                  <c:v>4.36273831E-2</c:v>
                </c:pt>
                <c:pt idx="391">
                  <c:v>4.3455066099999981E-2</c:v>
                </c:pt>
                <c:pt idx="392">
                  <c:v>4.3611006699999996E-2</c:v>
                </c:pt>
                <c:pt idx="393">
                  <c:v>4.3442474600000003E-2</c:v>
                </c:pt>
                <c:pt idx="394">
                  <c:v>4.3519796700000002E-2</c:v>
                </c:pt>
                <c:pt idx="395">
                  <c:v>4.3508918899999985E-2</c:v>
                </c:pt>
                <c:pt idx="396">
                  <c:v>4.3889047499999979E-2</c:v>
                </c:pt>
                <c:pt idx="397">
                  <c:v>4.3307738300000023E-2</c:v>
                </c:pt>
                <c:pt idx="398">
                  <c:v>4.3620349799999951E-2</c:v>
                </c:pt>
                <c:pt idx="399">
                  <c:v>4.3906198699999996E-2</c:v>
                </c:pt>
                <c:pt idx="400">
                  <c:v>4.3491871999999987E-2</c:v>
                </c:pt>
                <c:pt idx="401">
                  <c:v>4.3783889999999992E-2</c:v>
                </c:pt>
                <c:pt idx="402">
                  <c:v>4.3646680100000002E-2</c:v>
                </c:pt>
                <c:pt idx="403">
                  <c:v>4.3756829499999976E-2</c:v>
                </c:pt>
                <c:pt idx="404">
                  <c:v>4.3375836599999974E-2</c:v>
                </c:pt>
                <c:pt idx="405">
                  <c:v>4.3444724699999972E-2</c:v>
                </c:pt>
                <c:pt idx="406">
                  <c:v>4.3724017099999977E-2</c:v>
                </c:pt>
                <c:pt idx="407">
                  <c:v>4.3523715699999965E-2</c:v>
                </c:pt>
                <c:pt idx="408">
                  <c:v>4.3616937400000021E-2</c:v>
                </c:pt>
                <c:pt idx="409">
                  <c:v>4.369107069999998E-2</c:v>
                </c:pt>
                <c:pt idx="410">
                  <c:v>4.3800415399999987E-2</c:v>
                </c:pt>
                <c:pt idx="411">
                  <c:v>4.3556393999999998E-2</c:v>
                </c:pt>
                <c:pt idx="412">
                  <c:v>4.3456183699999963E-2</c:v>
                </c:pt>
                <c:pt idx="413">
                  <c:v>4.3473468999999987E-2</c:v>
                </c:pt>
                <c:pt idx="414">
                  <c:v>4.3448569199999995E-2</c:v>
                </c:pt>
                <c:pt idx="415">
                  <c:v>4.3692426700000023E-2</c:v>
                </c:pt>
                <c:pt idx="416">
                  <c:v>4.3764488699999986E-2</c:v>
                </c:pt>
                <c:pt idx="417">
                  <c:v>4.3616475500000002E-2</c:v>
                </c:pt>
                <c:pt idx="418">
                  <c:v>4.3945507999999973E-2</c:v>
                </c:pt>
                <c:pt idx="419">
                  <c:v>4.3859930599999986E-2</c:v>
                </c:pt>
                <c:pt idx="420">
                  <c:v>4.3529780499999983E-2</c:v>
                </c:pt>
                <c:pt idx="421">
                  <c:v>4.3658019899999977E-2</c:v>
                </c:pt>
                <c:pt idx="422">
                  <c:v>4.4126095199999986E-2</c:v>
                </c:pt>
                <c:pt idx="423">
                  <c:v>4.3414117700000004E-2</c:v>
                </c:pt>
                <c:pt idx="424">
                  <c:v>4.3709503399999974E-2</c:v>
                </c:pt>
                <c:pt idx="425">
                  <c:v>4.3602915399999984E-2</c:v>
                </c:pt>
                <c:pt idx="426">
                  <c:v>4.3414922400000014E-2</c:v>
                </c:pt>
                <c:pt idx="427">
                  <c:v>4.3832691300000039E-2</c:v>
                </c:pt>
                <c:pt idx="428">
                  <c:v>4.3676318499999985E-2</c:v>
                </c:pt>
                <c:pt idx="429">
                  <c:v>4.361070869999998E-2</c:v>
                </c:pt>
                <c:pt idx="430">
                  <c:v>4.3676288699999996E-2</c:v>
                </c:pt>
                <c:pt idx="431">
                  <c:v>4.3563039900000003E-2</c:v>
                </c:pt>
                <c:pt idx="432">
                  <c:v>4.3758572899999987E-2</c:v>
                </c:pt>
                <c:pt idx="433">
                  <c:v>4.3724076799999963E-2</c:v>
                </c:pt>
                <c:pt idx="434">
                  <c:v>4.3773474099999994E-2</c:v>
                </c:pt>
                <c:pt idx="435">
                  <c:v>4.3854342699999951E-2</c:v>
                </c:pt>
                <c:pt idx="436">
                  <c:v>4.3922798600000007E-2</c:v>
                </c:pt>
                <c:pt idx="437">
                  <c:v>4.3819265400000001E-2</c:v>
                </c:pt>
                <c:pt idx="438">
                  <c:v>4.3815867900000013E-2</c:v>
                </c:pt>
                <c:pt idx="439">
                  <c:v>4.3842898599999972E-2</c:v>
                </c:pt>
                <c:pt idx="440">
                  <c:v>4.4247584300000004E-2</c:v>
                </c:pt>
                <c:pt idx="441">
                  <c:v>4.3796392100000019E-2</c:v>
                </c:pt>
                <c:pt idx="442">
                  <c:v>4.3811710499999976E-2</c:v>
                </c:pt>
                <c:pt idx="443">
                  <c:v>4.4060410900000006E-2</c:v>
                </c:pt>
                <c:pt idx="444">
                  <c:v>4.3992387100000016E-2</c:v>
                </c:pt>
                <c:pt idx="445">
                  <c:v>4.4097485000000027E-2</c:v>
                </c:pt>
                <c:pt idx="446">
                  <c:v>4.4136272700000014E-2</c:v>
                </c:pt>
                <c:pt idx="447">
                  <c:v>4.4079976100000001E-2</c:v>
                </c:pt>
                <c:pt idx="448">
                  <c:v>4.3894516199999976E-2</c:v>
                </c:pt>
                <c:pt idx="449">
                  <c:v>4.4033797400000005E-2</c:v>
                </c:pt>
                <c:pt idx="450">
                  <c:v>4.3816702399999991E-2</c:v>
                </c:pt>
                <c:pt idx="451">
                  <c:v>4.3654801299999969E-2</c:v>
                </c:pt>
                <c:pt idx="452">
                  <c:v>4.4109048299999995E-2</c:v>
                </c:pt>
                <c:pt idx="453">
                  <c:v>4.3895678500000014E-2</c:v>
                </c:pt>
                <c:pt idx="454">
                  <c:v>4.37618065E-2</c:v>
                </c:pt>
                <c:pt idx="455">
                  <c:v>4.365615729999997E-2</c:v>
                </c:pt>
                <c:pt idx="456">
                  <c:v>4.3801324400000008E-2</c:v>
                </c:pt>
                <c:pt idx="457">
                  <c:v>4.3808566299999969E-2</c:v>
                </c:pt>
                <c:pt idx="458">
                  <c:v>4.387726069999999E-2</c:v>
                </c:pt>
                <c:pt idx="459">
                  <c:v>4.3860958799999968E-2</c:v>
                </c:pt>
                <c:pt idx="460">
                  <c:v>4.3819101499999985E-2</c:v>
                </c:pt>
                <c:pt idx="461">
                  <c:v>4.3278263799999953E-2</c:v>
                </c:pt>
                <c:pt idx="462">
                  <c:v>4.3875010599999972E-2</c:v>
                </c:pt>
                <c:pt idx="463">
                  <c:v>4.3543519399999994E-2</c:v>
                </c:pt>
                <c:pt idx="464">
                  <c:v>4.4115291799999984E-2</c:v>
                </c:pt>
                <c:pt idx="465">
                  <c:v>4.3802918800000028E-2</c:v>
                </c:pt>
                <c:pt idx="466">
                  <c:v>4.4007645900000017E-2</c:v>
                </c:pt>
                <c:pt idx="467">
                  <c:v>4.4434728000000027E-2</c:v>
                </c:pt>
                <c:pt idx="468">
                  <c:v>4.394538879999995E-2</c:v>
                </c:pt>
                <c:pt idx="469">
                  <c:v>4.3800653800000026E-2</c:v>
                </c:pt>
                <c:pt idx="470">
                  <c:v>4.4078158099999959E-2</c:v>
                </c:pt>
                <c:pt idx="471">
                  <c:v>4.3882789000000026E-2</c:v>
                </c:pt>
                <c:pt idx="472">
                  <c:v>4.3895291099999983E-2</c:v>
                </c:pt>
                <c:pt idx="473">
                  <c:v>4.4021757199999977E-2</c:v>
                </c:pt>
                <c:pt idx="474">
                  <c:v>4.4086771000000025E-2</c:v>
                </c:pt>
                <c:pt idx="475">
                  <c:v>4.4312076600000021E-2</c:v>
                </c:pt>
                <c:pt idx="476">
                  <c:v>4.3893994699999994E-2</c:v>
                </c:pt>
                <c:pt idx="477">
                  <c:v>4.3837876899999989E-2</c:v>
                </c:pt>
                <c:pt idx="478">
                  <c:v>4.3656812900000008E-2</c:v>
                </c:pt>
                <c:pt idx="479">
                  <c:v>4.4059591300000027E-2</c:v>
                </c:pt>
                <c:pt idx="480">
                  <c:v>4.3768452399999977E-2</c:v>
                </c:pt>
                <c:pt idx="481">
                  <c:v>4.3379710900000014E-2</c:v>
                </c:pt>
                <c:pt idx="482">
                  <c:v>4.3655665499999968E-2</c:v>
                </c:pt>
                <c:pt idx="483">
                  <c:v>4.345219019999999E-2</c:v>
                </c:pt>
                <c:pt idx="484">
                  <c:v>4.4234486200000027E-2</c:v>
                </c:pt>
                <c:pt idx="485">
                  <c:v>4.3616773499999976E-2</c:v>
                </c:pt>
                <c:pt idx="486">
                  <c:v>4.3945031199999963E-2</c:v>
                </c:pt>
                <c:pt idx="487">
                  <c:v>4.4129373400000005E-2</c:v>
                </c:pt>
                <c:pt idx="488">
                  <c:v>4.4062094700000026E-2</c:v>
                </c:pt>
                <c:pt idx="489">
                  <c:v>4.3986799100000015E-2</c:v>
                </c:pt>
                <c:pt idx="490">
                  <c:v>4.3890477999999997E-2</c:v>
                </c:pt>
                <c:pt idx="491">
                  <c:v>4.3879033900000003E-2</c:v>
                </c:pt>
                <c:pt idx="492">
                  <c:v>4.3849052799999996E-2</c:v>
                </c:pt>
                <c:pt idx="493">
                  <c:v>4.3992208199999987E-2</c:v>
                </c:pt>
                <c:pt idx="494">
                  <c:v>4.4070856599999972E-2</c:v>
                </c:pt>
                <c:pt idx="495">
                  <c:v>4.3884770900000022E-2</c:v>
                </c:pt>
                <c:pt idx="496">
                  <c:v>4.3896304400000016E-2</c:v>
                </c:pt>
                <c:pt idx="497">
                  <c:v>4.3892519500000025E-2</c:v>
                </c:pt>
                <c:pt idx="498">
                  <c:v>4.397019919999999E-2</c:v>
                </c:pt>
                <c:pt idx="499">
                  <c:v>4.3862299900000006E-2</c:v>
                </c:pt>
                <c:pt idx="500">
                  <c:v>4.3734343699999963E-2</c:v>
                </c:pt>
                <c:pt idx="501">
                  <c:v>4.3742196600000012E-2</c:v>
                </c:pt>
                <c:pt idx="502">
                  <c:v>4.3992998000000026E-2</c:v>
                </c:pt>
                <c:pt idx="503">
                  <c:v>4.3950768099999996E-2</c:v>
                </c:pt>
                <c:pt idx="504">
                  <c:v>4.4131087099999994E-2</c:v>
                </c:pt>
                <c:pt idx="505">
                  <c:v>4.4107543199999974E-2</c:v>
                </c:pt>
                <c:pt idx="506">
                  <c:v>4.4011847999999992E-2</c:v>
                </c:pt>
                <c:pt idx="507">
                  <c:v>4.400269870000003E-2</c:v>
                </c:pt>
                <c:pt idx="508">
                  <c:v>4.3755413899999984E-2</c:v>
                </c:pt>
                <c:pt idx="509">
                  <c:v>4.4087963100000002E-2</c:v>
                </c:pt>
                <c:pt idx="510">
                  <c:v>4.3834762599999973E-2</c:v>
                </c:pt>
                <c:pt idx="511">
                  <c:v>4.4404582999999997E-2</c:v>
                </c:pt>
                <c:pt idx="512">
                  <c:v>4.3961392599999996E-2</c:v>
                </c:pt>
                <c:pt idx="513">
                  <c:v>4.4059442300000001E-2</c:v>
                </c:pt>
                <c:pt idx="514">
                  <c:v>4.4179292300000006E-2</c:v>
                </c:pt>
                <c:pt idx="515">
                  <c:v>4.4173555399999995E-2</c:v>
                </c:pt>
                <c:pt idx="516">
                  <c:v>4.3876962699999973E-2</c:v>
                </c:pt>
                <c:pt idx="517">
                  <c:v>4.3747873899999977E-2</c:v>
                </c:pt>
                <c:pt idx="518">
                  <c:v>4.3894233099999992E-2</c:v>
                </c:pt>
                <c:pt idx="519">
                  <c:v>4.3826462600000012E-2</c:v>
                </c:pt>
                <c:pt idx="520">
                  <c:v>4.3998153799999967E-2</c:v>
                </c:pt>
                <c:pt idx="521">
                  <c:v>4.4281946399999973E-2</c:v>
                </c:pt>
                <c:pt idx="522">
                  <c:v>4.3843286000000023E-2</c:v>
                </c:pt>
                <c:pt idx="523">
                  <c:v>4.4053109300000004E-2</c:v>
                </c:pt>
                <c:pt idx="524">
                  <c:v>4.4108928999999991E-2</c:v>
                </c:pt>
                <c:pt idx="525">
                  <c:v>4.4145883899999974E-2</c:v>
                </c:pt>
                <c:pt idx="526">
                  <c:v>4.40815705E-2</c:v>
                </c:pt>
                <c:pt idx="527">
                  <c:v>4.4547187099999996E-2</c:v>
                </c:pt>
                <c:pt idx="528">
                  <c:v>4.4478612000000015E-2</c:v>
                </c:pt>
                <c:pt idx="529">
                  <c:v>4.4163988799999998E-2</c:v>
                </c:pt>
                <c:pt idx="530">
                  <c:v>4.3938936600000013E-2</c:v>
                </c:pt>
                <c:pt idx="531">
                  <c:v>4.403190490000003E-2</c:v>
                </c:pt>
                <c:pt idx="532">
                  <c:v>4.3807657400000026E-2</c:v>
                </c:pt>
                <c:pt idx="533">
                  <c:v>4.4277327099999986E-2</c:v>
                </c:pt>
                <c:pt idx="534">
                  <c:v>4.3902086000000014E-2</c:v>
                </c:pt>
                <c:pt idx="535">
                  <c:v>4.4157655800000015E-2</c:v>
                </c:pt>
                <c:pt idx="536">
                  <c:v>4.3891148599999957E-2</c:v>
                </c:pt>
                <c:pt idx="537">
                  <c:v>4.4447692000000004E-2</c:v>
                </c:pt>
                <c:pt idx="538">
                  <c:v>4.4515179399999973E-2</c:v>
                </c:pt>
                <c:pt idx="539">
                  <c:v>4.4308768499999977E-2</c:v>
                </c:pt>
                <c:pt idx="540">
                  <c:v>4.4217349900000022E-2</c:v>
                </c:pt>
                <c:pt idx="541">
                  <c:v>4.4065536900000028E-2</c:v>
                </c:pt>
                <c:pt idx="542">
                  <c:v>4.4059948900000014E-2</c:v>
                </c:pt>
                <c:pt idx="543">
                  <c:v>4.3818505399999971E-2</c:v>
                </c:pt>
                <c:pt idx="544">
                  <c:v>4.4625418199999975E-2</c:v>
                </c:pt>
                <c:pt idx="545">
                  <c:v>4.432463830000001E-2</c:v>
                </c:pt>
                <c:pt idx="546">
                  <c:v>4.4407339699999986E-2</c:v>
                </c:pt>
                <c:pt idx="547">
                  <c:v>4.4330822200000022E-2</c:v>
                </c:pt>
                <c:pt idx="548">
                  <c:v>4.4252591100000002E-2</c:v>
                </c:pt>
                <c:pt idx="549">
                  <c:v>4.4244663699999971E-2</c:v>
                </c:pt>
                <c:pt idx="550">
                  <c:v>4.4242890499999986E-2</c:v>
                </c:pt>
                <c:pt idx="551">
                  <c:v>4.4405834700000014E-2</c:v>
                </c:pt>
                <c:pt idx="552">
                  <c:v>4.4279934800000018E-2</c:v>
                </c:pt>
                <c:pt idx="553">
                  <c:v>4.4018464100000008E-2</c:v>
                </c:pt>
                <c:pt idx="554">
                  <c:v>4.3856726900000018E-2</c:v>
                </c:pt>
                <c:pt idx="555">
                  <c:v>4.3944941799999963E-2</c:v>
                </c:pt>
                <c:pt idx="556">
                  <c:v>4.425700190000003E-2</c:v>
                </c:pt>
                <c:pt idx="557">
                  <c:v>4.4219063499999975E-2</c:v>
                </c:pt>
                <c:pt idx="558">
                  <c:v>4.4226841900000022E-2</c:v>
                </c:pt>
                <c:pt idx="559">
                  <c:v>4.406842770000001E-2</c:v>
                </c:pt>
                <c:pt idx="560">
                  <c:v>4.4141383799999968E-2</c:v>
                </c:pt>
                <c:pt idx="561">
                  <c:v>4.4310184099999997E-2</c:v>
                </c:pt>
                <c:pt idx="562">
                  <c:v>4.4365154500000004E-2</c:v>
                </c:pt>
                <c:pt idx="563">
                  <c:v>4.4217990600000028E-2</c:v>
                </c:pt>
                <c:pt idx="564">
                  <c:v>4.4340940100000004E-2</c:v>
                </c:pt>
                <c:pt idx="565">
                  <c:v>4.420294050000001E-2</c:v>
                </c:pt>
                <c:pt idx="566">
                  <c:v>4.4594513199999991E-2</c:v>
                </c:pt>
                <c:pt idx="567">
                  <c:v>4.421396729999999E-2</c:v>
                </c:pt>
                <c:pt idx="568">
                  <c:v>4.4149758199999972E-2</c:v>
                </c:pt>
                <c:pt idx="569">
                  <c:v>4.4265108100000006E-2</c:v>
                </c:pt>
                <c:pt idx="570">
                  <c:v>4.4577481199999991E-2</c:v>
                </c:pt>
                <c:pt idx="571">
                  <c:v>4.4359447400000016E-2</c:v>
                </c:pt>
                <c:pt idx="572">
                  <c:v>4.4167222399999984E-2</c:v>
                </c:pt>
                <c:pt idx="573">
                  <c:v>4.3853716900000027E-2</c:v>
                </c:pt>
                <c:pt idx="574">
                  <c:v>4.4190945000000023E-2</c:v>
                </c:pt>
                <c:pt idx="575">
                  <c:v>4.4294582599999986E-2</c:v>
                </c:pt>
                <c:pt idx="576">
                  <c:v>4.4241549399999962E-2</c:v>
                </c:pt>
                <c:pt idx="577">
                  <c:v>4.4146628999999993E-2</c:v>
                </c:pt>
                <c:pt idx="578">
                  <c:v>4.3887035900000024E-2</c:v>
                </c:pt>
                <c:pt idx="579">
                  <c:v>4.4098721700000031E-2</c:v>
                </c:pt>
                <c:pt idx="580">
                  <c:v>4.4349374199999986E-2</c:v>
                </c:pt>
                <c:pt idx="581">
                  <c:v>4.3922470800000023E-2</c:v>
                </c:pt>
                <c:pt idx="582">
                  <c:v>4.4166596500000002E-2</c:v>
                </c:pt>
                <c:pt idx="583">
                  <c:v>4.4114815000000002E-2</c:v>
                </c:pt>
                <c:pt idx="584">
                  <c:v>4.4438572499999995E-2</c:v>
                </c:pt>
                <c:pt idx="585">
                  <c:v>4.4070290300000023E-2</c:v>
                </c:pt>
                <c:pt idx="586">
                  <c:v>4.4446991699999994E-2</c:v>
                </c:pt>
                <c:pt idx="587">
                  <c:v>4.4212313300000014E-2</c:v>
                </c:pt>
                <c:pt idx="588">
                  <c:v>4.433806420000002E-2</c:v>
                </c:pt>
                <c:pt idx="589">
                  <c:v>4.4634299299999992E-2</c:v>
                </c:pt>
                <c:pt idx="590">
                  <c:v>4.4411363000000023E-2</c:v>
                </c:pt>
                <c:pt idx="591">
                  <c:v>4.4172989100000018E-2</c:v>
                </c:pt>
                <c:pt idx="592">
                  <c:v>4.369913219999997E-2</c:v>
                </c:pt>
                <c:pt idx="593">
                  <c:v>4.4421138199999974E-2</c:v>
                </c:pt>
                <c:pt idx="594">
                  <c:v>4.4511156099999991E-2</c:v>
                </c:pt>
                <c:pt idx="595">
                  <c:v>4.4032456300000009E-2</c:v>
                </c:pt>
                <c:pt idx="596">
                  <c:v>4.4730247900000006E-2</c:v>
                </c:pt>
                <c:pt idx="597">
                  <c:v>4.433100100000003E-2</c:v>
                </c:pt>
                <c:pt idx="598">
                  <c:v>4.4264810099999996E-2</c:v>
                </c:pt>
                <c:pt idx="599">
                  <c:v>4.4467942699999985E-2</c:v>
                </c:pt>
                <c:pt idx="600">
                  <c:v>4.3984727899999992E-2</c:v>
                </c:pt>
                <c:pt idx="601">
                  <c:v>4.4250132399999989E-2</c:v>
                </c:pt>
                <c:pt idx="602">
                  <c:v>4.4248508199999995E-2</c:v>
                </c:pt>
                <c:pt idx="603">
                  <c:v>4.3727459299999986E-2</c:v>
                </c:pt>
                <c:pt idx="604">
                  <c:v>4.4167982299999992E-2</c:v>
                </c:pt>
                <c:pt idx="605">
                  <c:v>4.4640811099999976E-2</c:v>
                </c:pt>
                <c:pt idx="606">
                  <c:v>4.417367459999999E-2</c:v>
                </c:pt>
                <c:pt idx="607">
                  <c:v>4.4454740299999976E-2</c:v>
                </c:pt>
                <c:pt idx="608">
                  <c:v>4.4589253100000004E-2</c:v>
                </c:pt>
                <c:pt idx="609">
                  <c:v>4.4644372499999974E-2</c:v>
                </c:pt>
                <c:pt idx="610">
                  <c:v>4.4681103799999955E-2</c:v>
                </c:pt>
                <c:pt idx="611">
                  <c:v>4.4488357300000003E-2</c:v>
                </c:pt>
                <c:pt idx="612">
                  <c:v>4.4384838900000022E-2</c:v>
                </c:pt>
                <c:pt idx="613">
                  <c:v>4.4286267800000036E-2</c:v>
                </c:pt>
                <c:pt idx="614">
                  <c:v>4.4602395900000029E-2</c:v>
                </c:pt>
                <c:pt idx="615">
                  <c:v>4.459661420000003E-2</c:v>
                </c:pt>
                <c:pt idx="616">
                  <c:v>4.4693814499999977E-2</c:v>
                </c:pt>
                <c:pt idx="617">
                  <c:v>4.4647129199999983E-2</c:v>
                </c:pt>
                <c:pt idx="618">
                  <c:v>4.4366868099999984E-2</c:v>
                </c:pt>
                <c:pt idx="619">
                  <c:v>4.4648723599999982E-2</c:v>
                </c:pt>
                <c:pt idx="620">
                  <c:v>4.4322209400000027E-2</c:v>
                </c:pt>
                <c:pt idx="621">
                  <c:v>4.4130967899999984E-2</c:v>
                </c:pt>
                <c:pt idx="622">
                  <c:v>4.4152157299999988E-2</c:v>
                </c:pt>
                <c:pt idx="623">
                  <c:v>4.4319303599999998E-2</c:v>
                </c:pt>
                <c:pt idx="624">
                  <c:v>4.4538276200000004E-2</c:v>
                </c:pt>
                <c:pt idx="625">
                  <c:v>4.435129639999999E-2</c:v>
                </c:pt>
                <c:pt idx="626">
                  <c:v>4.4559003699999974E-2</c:v>
                </c:pt>
                <c:pt idx="627">
                  <c:v>4.4773565500000001E-2</c:v>
                </c:pt>
                <c:pt idx="628">
                  <c:v>4.4351043099999987E-2</c:v>
                </c:pt>
                <c:pt idx="629">
                  <c:v>4.4472070299999999E-2</c:v>
                </c:pt>
                <c:pt idx="630">
                  <c:v>4.3938116999999985E-2</c:v>
                </c:pt>
                <c:pt idx="631">
                  <c:v>4.475979690000003E-2</c:v>
                </c:pt>
                <c:pt idx="632">
                  <c:v>4.4857071599999992E-2</c:v>
                </c:pt>
                <c:pt idx="633">
                  <c:v>4.490739290000003E-2</c:v>
                </c:pt>
                <c:pt idx="634">
                  <c:v>4.4552253500000014E-2</c:v>
                </c:pt>
                <c:pt idx="635">
                  <c:v>4.4568272200000023E-2</c:v>
                </c:pt>
                <c:pt idx="636">
                  <c:v>4.4323088499999996E-2</c:v>
                </c:pt>
                <c:pt idx="637">
                  <c:v>4.4450418999999991E-2</c:v>
                </c:pt>
                <c:pt idx="638">
                  <c:v>4.4125707799999983E-2</c:v>
                </c:pt>
                <c:pt idx="639">
                  <c:v>4.4374273999999991E-2</c:v>
                </c:pt>
                <c:pt idx="640">
                  <c:v>4.4501023299999998E-2</c:v>
                </c:pt>
                <c:pt idx="641">
                  <c:v>4.4533627000000006E-2</c:v>
                </c:pt>
                <c:pt idx="642">
                  <c:v>4.4435353900000016E-2</c:v>
                </c:pt>
                <c:pt idx="643">
                  <c:v>4.4647039800000024E-2</c:v>
                </c:pt>
                <c:pt idx="644">
                  <c:v>4.4062869599999999E-2</c:v>
                </c:pt>
                <c:pt idx="645">
                  <c:v>4.408224110000003E-2</c:v>
                </c:pt>
                <c:pt idx="646">
                  <c:v>4.4425131700000009E-2</c:v>
                </c:pt>
                <c:pt idx="647">
                  <c:v>4.4381411699999984E-2</c:v>
                </c:pt>
                <c:pt idx="648">
                  <c:v>4.4430436500000024E-2</c:v>
                </c:pt>
                <c:pt idx="649">
                  <c:v>4.4433684900000034E-2</c:v>
                </c:pt>
                <c:pt idx="650">
                  <c:v>4.4505910900000022E-2</c:v>
                </c:pt>
                <c:pt idx="651">
                  <c:v>4.4495167099999983E-2</c:v>
                </c:pt>
                <c:pt idx="652">
                  <c:v>4.449790900000003E-2</c:v>
                </c:pt>
                <c:pt idx="653">
                  <c:v>4.4646324500000001E-2</c:v>
                </c:pt>
                <c:pt idx="654">
                  <c:v>4.4922696400000003E-2</c:v>
                </c:pt>
                <c:pt idx="655">
                  <c:v>4.4547127500000012E-2</c:v>
                </c:pt>
                <c:pt idx="656">
                  <c:v>4.4131593699999985E-2</c:v>
                </c:pt>
                <c:pt idx="657">
                  <c:v>4.449276810000001E-2</c:v>
                </c:pt>
                <c:pt idx="658">
                  <c:v>4.4467912900000003E-2</c:v>
                </c:pt>
                <c:pt idx="659">
                  <c:v>4.4416757200000004E-2</c:v>
                </c:pt>
                <c:pt idx="660">
                  <c:v>4.4611574999999994E-2</c:v>
                </c:pt>
                <c:pt idx="661">
                  <c:v>4.4380964600000003E-2</c:v>
                </c:pt>
                <c:pt idx="662">
                  <c:v>4.4479401700000004E-2</c:v>
                </c:pt>
                <c:pt idx="663">
                  <c:v>4.4492082599999982E-2</c:v>
                </c:pt>
                <c:pt idx="664">
                  <c:v>4.45115435E-2</c:v>
                </c:pt>
                <c:pt idx="665">
                  <c:v>4.4444935299999988E-2</c:v>
                </c:pt>
                <c:pt idx="666">
                  <c:v>4.4755013600000004E-2</c:v>
                </c:pt>
                <c:pt idx="667">
                  <c:v>4.4238390299999986E-2</c:v>
                </c:pt>
                <c:pt idx="668">
                  <c:v>4.4402601100000022E-2</c:v>
                </c:pt>
                <c:pt idx="669">
                  <c:v>4.4741274700000014E-2</c:v>
                </c:pt>
                <c:pt idx="670">
                  <c:v>4.4573726099999988E-2</c:v>
                </c:pt>
                <c:pt idx="671">
                  <c:v>4.4748889200000003E-2</c:v>
                </c:pt>
                <c:pt idx="672">
                  <c:v>4.4689254799999981E-2</c:v>
                </c:pt>
                <c:pt idx="673">
                  <c:v>4.4613184299999997E-2</c:v>
                </c:pt>
                <c:pt idx="674">
                  <c:v>4.4877814099999996E-2</c:v>
                </c:pt>
                <c:pt idx="675">
                  <c:v>4.4483380299999993E-2</c:v>
                </c:pt>
                <c:pt idx="676">
                  <c:v>4.4758157699999995E-2</c:v>
                </c:pt>
                <c:pt idx="677">
                  <c:v>4.4576989399999989E-2</c:v>
                </c:pt>
                <c:pt idx="678">
                  <c:v>4.4454203800000029E-2</c:v>
                </c:pt>
                <c:pt idx="679">
                  <c:v>4.4966148099999985E-2</c:v>
                </c:pt>
                <c:pt idx="680">
                  <c:v>4.4454591299999992E-2</c:v>
                </c:pt>
                <c:pt idx="681">
                  <c:v>4.4650109399999978E-2</c:v>
                </c:pt>
                <c:pt idx="682">
                  <c:v>4.4784532799999999E-2</c:v>
                </c:pt>
                <c:pt idx="683">
                  <c:v>4.4864686100000023E-2</c:v>
                </c:pt>
                <c:pt idx="684">
                  <c:v>4.4395672100000033E-2</c:v>
                </c:pt>
                <c:pt idx="685">
                  <c:v>4.4979186699999993E-2</c:v>
                </c:pt>
                <c:pt idx="686">
                  <c:v>4.4300483499999994E-2</c:v>
                </c:pt>
                <c:pt idx="687">
                  <c:v>4.4383423300000037E-2</c:v>
                </c:pt>
                <c:pt idx="688">
                  <c:v>4.4788526299999992E-2</c:v>
                </c:pt>
                <c:pt idx="689">
                  <c:v>4.4428246000000012E-2</c:v>
                </c:pt>
                <c:pt idx="690">
                  <c:v>4.4749365999999985E-2</c:v>
                </c:pt>
                <c:pt idx="691">
                  <c:v>4.4825421599999998E-2</c:v>
                </c:pt>
                <c:pt idx="692">
                  <c:v>4.4396387300000048E-2</c:v>
                </c:pt>
                <c:pt idx="693">
                  <c:v>4.4499756700000004E-2</c:v>
                </c:pt>
                <c:pt idx="694">
                  <c:v>4.4847326299999976E-2</c:v>
                </c:pt>
                <c:pt idx="695">
                  <c:v>4.4559957399999975E-2</c:v>
                </c:pt>
                <c:pt idx="696">
                  <c:v>4.467724440000001E-2</c:v>
                </c:pt>
                <c:pt idx="697">
                  <c:v>4.4604318099999964E-2</c:v>
                </c:pt>
                <c:pt idx="698">
                  <c:v>4.4879929999999991E-2</c:v>
                </c:pt>
                <c:pt idx="699">
                  <c:v>4.4760527000000015E-2</c:v>
                </c:pt>
                <c:pt idx="700">
                  <c:v>4.4863061900000036E-2</c:v>
                </c:pt>
                <c:pt idx="701">
                  <c:v>4.4942231800000045E-2</c:v>
                </c:pt>
                <c:pt idx="702">
                  <c:v>4.4786544400000003E-2</c:v>
                </c:pt>
                <c:pt idx="703">
                  <c:v>4.4701920799999989E-2</c:v>
                </c:pt>
                <c:pt idx="704">
                  <c:v>4.4613363200000013E-2</c:v>
                </c:pt>
                <c:pt idx="705">
                  <c:v>4.4820951199999993E-2</c:v>
                </c:pt>
                <c:pt idx="706">
                  <c:v>4.4701831299999994E-2</c:v>
                </c:pt>
                <c:pt idx="707">
                  <c:v>4.461486819999997E-2</c:v>
                </c:pt>
                <c:pt idx="708">
                  <c:v>4.4535102299999969E-2</c:v>
                </c:pt>
                <c:pt idx="709">
                  <c:v>4.5087413800000031E-2</c:v>
                </c:pt>
                <c:pt idx="710">
                  <c:v>4.4655473799999963E-2</c:v>
                </c:pt>
                <c:pt idx="711">
                  <c:v>4.4482307400000018E-2</c:v>
                </c:pt>
                <c:pt idx="712">
                  <c:v>4.4812293700000047E-2</c:v>
                </c:pt>
                <c:pt idx="713">
                  <c:v>4.4947298199999985E-2</c:v>
                </c:pt>
                <c:pt idx="714">
                  <c:v>4.4849278299999969E-2</c:v>
                </c:pt>
                <c:pt idx="715">
                  <c:v>4.4886203399999991E-2</c:v>
                </c:pt>
                <c:pt idx="716">
                  <c:v>4.4836329200000011E-2</c:v>
                </c:pt>
                <c:pt idx="717">
                  <c:v>4.4715793700000027E-2</c:v>
                </c:pt>
                <c:pt idx="718">
                  <c:v>4.4527383499999976E-2</c:v>
                </c:pt>
                <c:pt idx="719">
                  <c:v>4.4649736899999987E-2</c:v>
                </c:pt>
                <c:pt idx="720">
                  <c:v>4.5028852199999962E-2</c:v>
                </c:pt>
                <c:pt idx="721">
                  <c:v>4.4788824300000016E-2</c:v>
                </c:pt>
                <c:pt idx="722">
                  <c:v>4.4495539700000017E-2</c:v>
                </c:pt>
                <c:pt idx="723">
                  <c:v>4.4713484100000048E-2</c:v>
                </c:pt>
                <c:pt idx="724">
                  <c:v>4.4687883900000017E-2</c:v>
                </c:pt>
                <c:pt idx="725">
                  <c:v>4.4809894599999976E-2</c:v>
                </c:pt>
                <c:pt idx="726">
                  <c:v>4.5008691000000003E-2</c:v>
                </c:pt>
                <c:pt idx="727">
                  <c:v>4.4720830299999993E-2</c:v>
                </c:pt>
                <c:pt idx="728">
                  <c:v>4.4322269000000011E-2</c:v>
                </c:pt>
                <c:pt idx="729">
                  <c:v>4.4796707000000033E-2</c:v>
                </c:pt>
                <c:pt idx="730">
                  <c:v>4.466806529999999E-2</c:v>
                </c:pt>
                <c:pt idx="731">
                  <c:v>4.4522138200000012E-2</c:v>
                </c:pt>
                <c:pt idx="732">
                  <c:v>4.4982837400000017E-2</c:v>
                </c:pt>
                <c:pt idx="733">
                  <c:v>4.4816540500000016E-2</c:v>
                </c:pt>
                <c:pt idx="734">
                  <c:v>4.4825213000000017E-2</c:v>
                </c:pt>
                <c:pt idx="735">
                  <c:v>4.4583739600000026E-2</c:v>
                </c:pt>
                <c:pt idx="736">
                  <c:v>4.4716062000000036E-2</c:v>
                </c:pt>
                <c:pt idx="737">
                  <c:v>4.4627698100000016E-2</c:v>
                </c:pt>
                <c:pt idx="738">
                  <c:v>4.5084329300000003E-2</c:v>
                </c:pt>
                <c:pt idx="739">
                  <c:v>4.4804381099999992E-2</c:v>
                </c:pt>
                <c:pt idx="740">
                  <c:v>4.4785799399999993E-2</c:v>
                </c:pt>
                <c:pt idx="741">
                  <c:v>4.454916889999997E-2</c:v>
                </c:pt>
                <c:pt idx="742">
                  <c:v>4.4742720099999994E-2</c:v>
                </c:pt>
                <c:pt idx="743">
                  <c:v>4.4933961600000003E-2</c:v>
                </c:pt>
                <c:pt idx="744">
                  <c:v>4.483306590000001E-2</c:v>
                </c:pt>
                <c:pt idx="745">
                  <c:v>4.5107962499999973E-2</c:v>
                </c:pt>
                <c:pt idx="746">
                  <c:v>4.4953497100000003E-2</c:v>
                </c:pt>
                <c:pt idx="747">
                  <c:v>4.499460940000001E-2</c:v>
                </c:pt>
                <c:pt idx="748">
                  <c:v>4.4934200099999988E-2</c:v>
                </c:pt>
                <c:pt idx="749">
                  <c:v>4.463640029999999E-2</c:v>
                </c:pt>
                <c:pt idx="750">
                  <c:v>4.4843556300000004E-2</c:v>
                </c:pt>
                <c:pt idx="751">
                  <c:v>4.4761659500000009E-2</c:v>
                </c:pt>
                <c:pt idx="752">
                  <c:v>4.5098887700000014E-2</c:v>
                </c:pt>
                <c:pt idx="753">
                  <c:v>4.5014085199999998E-2</c:v>
                </c:pt>
                <c:pt idx="754">
                  <c:v>4.4802965499999993E-2</c:v>
                </c:pt>
                <c:pt idx="755">
                  <c:v>4.4730575699999997E-2</c:v>
                </c:pt>
                <c:pt idx="756">
                  <c:v>4.5003594799999991E-2</c:v>
                </c:pt>
                <c:pt idx="757">
                  <c:v>4.4855089799999984E-2</c:v>
                </c:pt>
                <c:pt idx="758">
                  <c:v>4.4926257700000014E-2</c:v>
                </c:pt>
                <c:pt idx="759">
                  <c:v>4.5253606400000014E-2</c:v>
                </c:pt>
                <c:pt idx="760">
                  <c:v>4.4833810899999993E-2</c:v>
                </c:pt>
                <c:pt idx="761">
                  <c:v>4.4901775099999985E-2</c:v>
                </c:pt>
                <c:pt idx="762">
                  <c:v>4.5066358499999973E-2</c:v>
                </c:pt>
                <c:pt idx="763">
                  <c:v>4.4746311300000029E-2</c:v>
                </c:pt>
                <c:pt idx="764">
                  <c:v>4.4967340199999976E-2</c:v>
                </c:pt>
                <c:pt idx="765">
                  <c:v>4.4535966499999996E-2</c:v>
                </c:pt>
                <c:pt idx="766">
                  <c:v>4.5013012299999988E-2</c:v>
                </c:pt>
                <c:pt idx="767">
                  <c:v>4.4892908900000028E-2</c:v>
                </c:pt>
                <c:pt idx="768">
                  <c:v>4.4899659199999997E-2</c:v>
                </c:pt>
                <c:pt idx="769">
                  <c:v>4.4677184799999971E-2</c:v>
                </c:pt>
                <c:pt idx="770">
                  <c:v>4.5050339699999983E-2</c:v>
                </c:pt>
                <c:pt idx="771">
                  <c:v>4.5098887700000014E-2</c:v>
                </c:pt>
                <c:pt idx="772">
                  <c:v>4.4757248800000024E-2</c:v>
                </c:pt>
                <c:pt idx="773">
                  <c:v>4.4823022500000004E-2</c:v>
                </c:pt>
                <c:pt idx="774">
                  <c:v>4.4726790800000027E-2</c:v>
                </c:pt>
                <c:pt idx="775">
                  <c:v>4.4884311000000031E-2</c:v>
                </c:pt>
                <c:pt idx="776">
                  <c:v>4.4627280800000023E-2</c:v>
                </c:pt>
                <c:pt idx="777">
                  <c:v>4.4688628899999999E-2</c:v>
                </c:pt>
                <c:pt idx="778">
                  <c:v>4.4716941100000018E-2</c:v>
                </c:pt>
                <c:pt idx="779">
                  <c:v>4.4733451600000029E-2</c:v>
                </c:pt>
                <c:pt idx="780">
                  <c:v>4.4825928200000004E-2</c:v>
                </c:pt>
                <c:pt idx="781">
                  <c:v>4.4838251500000023E-2</c:v>
                </c:pt>
                <c:pt idx="782">
                  <c:v>4.4769661399999994E-2</c:v>
                </c:pt>
                <c:pt idx="783">
                  <c:v>4.4634448299999969E-2</c:v>
                </c:pt>
                <c:pt idx="784">
                  <c:v>4.5017944599999998E-2</c:v>
                </c:pt>
                <c:pt idx="785">
                  <c:v>4.4498534800000003E-2</c:v>
                </c:pt>
                <c:pt idx="786">
                  <c:v>4.4722037300000017E-2</c:v>
                </c:pt>
                <c:pt idx="787">
                  <c:v>4.5432509799999986E-2</c:v>
                </c:pt>
                <c:pt idx="788">
                  <c:v>4.458353100000003E-2</c:v>
                </c:pt>
                <c:pt idx="789">
                  <c:v>4.4744791399999984E-2</c:v>
                </c:pt>
                <c:pt idx="790">
                  <c:v>4.4806780200000035E-2</c:v>
                </c:pt>
                <c:pt idx="791">
                  <c:v>4.4295893899999987E-2</c:v>
                </c:pt>
                <c:pt idx="792">
                  <c:v>4.4599996799999986E-2</c:v>
                </c:pt>
                <c:pt idx="793">
                  <c:v>4.4538514599999995E-2</c:v>
                </c:pt>
                <c:pt idx="794">
                  <c:v>4.4961886399999977E-2</c:v>
                </c:pt>
                <c:pt idx="795">
                  <c:v>4.5310856699999985E-2</c:v>
                </c:pt>
                <c:pt idx="796">
                  <c:v>4.4969143299999972E-2</c:v>
                </c:pt>
                <c:pt idx="797">
                  <c:v>4.4798808100000004E-2</c:v>
                </c:pt>
                <c:pt idx="798">
                  <c:v>4.4748442199999974E-2</c:v>
                </c:pt>
                <c:pt idx="799">
                  <c:v>4.4751467100000011E-2</c:v>
                </c:pt>
                <c:pt idx="800">
                  <c:v>4.4747279899999992E-2</c:v>
                </c:pt>
                <c:pt idx="801">
                  <c:v>4.5016871699999988E-2</c:v>
                </c:pt>
                <c:pt idx="802">
                  <c:v>4.4957639600000002E-2</c:v>
                </c:pt>
                <c:pt idx="803">
                  <c:v>4.5088650600000002E-2</c:v>
                </c:pt>
                <c:pt idx="804">
                  <c:v>4.497593820000001E-2</c:v>
                </c:pt>
                <c:pt idx="805">
                  <c:v>4.4889824400000014E-2</c:v>
                </c:pt>
                <c:pt idx="806">
                  <c:v>4.5016424700000036E-2</c:v>
                </c:pt>
                <c:pt idx="807">
                  <c:v>4.5156301900000015E-2</c:v>
                </c:pt>
                <c:pt idx="808">
                  <c:v>4.5010583399999998E-2</c:v>
                </c:pt>
                <c:pt idx="809">
                  <c:v>4.4586973199999991E-2</c:v>
                </c:pt>
                <c:pt idx="810">
                  <c:v>4.5023905000000003E-2</c:v>
                </c:pt>
                <c:pt idx="811">
                  <c:v>4.4960485699999997E-2</c:v>
                </c:pt>
                <c:pt idx="812">
                  <c:v>4.4861839999999993E-2</c:v>
                </c:pt>
                <c:pt idx="813">
                  <c:v>4.4750990300000001E-2</c:v>
                </c:pt>
                <c:pt idx="814">
                  <c:v>4.4838787900000038E-2</c:v>
                </c:pt>
                <c:pt idx="815">
                  <c:v>4.5076759500000008E-2</c:v>
                </c:pt>
                <c:pt idx="816">
                  <c:v>4.5062856699999973E-2</c:v>
                </c:pt>
                <c:pt idx="817">
                  <c:v>4.4914724200000034E-2</c:v>
                </c:pt>
                <c:pt idx="818">
                  <c:v>4.4993447100000021E-2</c:v>
                </c:pt>
                <c:pt idx="819">
                  <c:v>4.5183079200000004E-2</c:v>
                </c:pt>
                <c:pt idx="820">
                  <c:v>4.4601367700000005E-2</c:v>
                </c:pt>
                <c:pt idx="821">
                  <c:v>4.4919641600000004E-2</c:v>
                </c:pt>
                <c:pt idx="822">
                  <c:v>4.5146482000000002E-2</c:v>
                </c:pt>
                <c:pt idx="823">
                  <c:v>4.480767430000001E-2</c:v>
                </c:pt>
                <c:pt idx="824">
                  <c:v>4.5097069699999985E-2</c:v>
                </c:pt>
                <c:pt idx="825">
                  <c:v>4.5228810899999979E-2</c:v>
                </c:pt>
                <c:pt idx="826">
                  <c:v>4.4847683900000004E-2</c:v>
                </c:pt>
                <c:pt idx="827">
                  <c:v>4.4948073000000012E-2</c:v>
                </c:pt>
                <c:pt idx="828">
                  <c:v>4.5355843299999983E-2</c:v>
                </c:pt>
                <c:pt idx="829">
                  <c:v>4.4893758300000017E-2</c:v>
                </c:pt>
                <c:pt idx="830">
                  <c:v>4.4698225300000012E-2</c:v>
                </c:pt>
                <c:pt idx="831">
                  <c:v>4.4958861500000002E-2</c:v>
                </c:pt>
                <c:pt idx="832">
                  <c:v>4.5207427699999997E-2</c:v>
                </c:pt>
                <c:pt idx="833">
                  <c:v>4.5035662099999985E-2</c:v>
                </c:pt>
                <c:pt idx="834">
                  <c:v>4.5048298199999989E-2</c:v>
                </c:pt>
                <c:pt idx="835">
                  <c:v>4.5081542699999984E-2</c:v>
                </c:pt>
                <c:pt idx="836">
                  <c:v>4.5004801799999973E-2</c:v>
                </c:pt>
                <c:pt idx="837">
                  <c:v>4.4891776400000014E-2</c:v>
                </c:pt>
                <c:pt idx="838">
                  <c:v>4.4754581500000022E-2</c:v>
                </c:pt>
                <c:pt idx="839">
                  <c:v>4.4824452999999986E-2</c:v>
                </c:pt>
                <c:pt idx="840">
                  <c:v>4.5112671300000004E-2</c:v>
                </c:pt>
                <c:pt idx="841">
                  <c:v>4.4986041199999993E-2</c:v>
                </c:pt>
                <c:pt idx="842">
                  <c:v>4.4772060499999988E-2</c:v>
                </c:pt>
                <c:pt idx="843">
                  <c:v>4.4936450100000011E-2</c:v>
                </c:pt>
                <c:pt idx="844">
                  <c:v>4.4702934000000041E-2</c:v>
                </c:pt>
                <c:pt idx="845">
                  <c:v>4.4616611600000022E-2</c:v>
                </c:pt>
                <c:pt idx="846">
                  <c:v>4.4669629900000028E-2</c:v>
                </c:pt>
                <c:pt idx="847">
                  <c:v>4.486362820000004E-2</c:v>
                </c:pt>
                <c:pt idx="848">
                  <c:v>4.5415626799999997E-2</c:v>
                </c:pt>
                <c:pt idx="849">
                  <c:v>4.5276479699999962E-2</c:v>
                </c:pt>
                <c:pt idx="850">
                  <c:v>4.4903309899999994E-2</c:v>
                </c:pt>
                <c:pt idx="851">
                  <c:v>4.511659030000003E-2</c:v>
                </c:pt>
                <c:pt idx="852">
                  <c:v>4.4921414899999984E-2</c:v>
                </c:pt>
                <c:pt idx="853">
                  <c:v>4.5278401999999995E-2</c:v>
                </c:pt>
                <c:pt idx="854">
                  <c:v>4.4670494199999994E-2</c:v>
                </c:pt>
                <c:pt idx="855">
                  <c:v>4.5113863400000009E-2</c:v>
                </c:pt>
                <c:pt idx="856">
                  <c:v>4.4981392000000009E-2</c:v>
                </c:pt>
                <c:pt idx="857">
                  <c:v>4.5426370500000014E-2</c:v>
                </c:pt>
                <c:pt idx="858">
                  <c:v>4.5238094300000004E-2</c:v>
                </c:pt>
                <c:pt idx="859">
                  <c:v>4.5411588599999983E-2</c:v>
                </c:pt>
                <c:pt idx="860">
                  <c:v>4.5100869499999988E-2</c:v>
                </c:pt>
                <c:pt idx="861">
                  <c:v>4.5187490000000011E-2</c:v>
                </c:pt>
                <c:pt idx="862">
                  <c:v>4.5082660299999994E-2</c:v>
                </c:pt>
                <c:pt idx="863">
                  <c:v>4.4771762500000006E-2</c:v>
                </c:pt>
                <c:pt idx="864">
                  <c:v>4.4980289300000018E-2</c:v>
                </c:pt>
                <c:pt idx="865">
                  <c:v>4.5132042799999973E-2</c:v>
                </c:pt>
                <c:pt idx="866">
                  <c:v>4.4780151800000029E-2</c:v>
                </c:pt>
                <c:pt idx="867">
                  <c:v>4.5183675300000004E-2</c:v>
                </c:pt>
                <c:pt idx="868">
                  <c:v>4.5120121799999982E-2</c:v>
                </c:pt>
                <c:pt idx="869">
                  <c:v>4.5261951100000003E-2</c:v>
                </c:pt>
                <c:pt idx="870">
                  <c:v>4.4778721299999991E-2</c:v>
                </c:pt>
                <c:pt idx="871">
                  <c:v>4.4980408599999987E-2</c:v>
                </c:pt>
                <c:pt idx="872">
                  <c:v>4.4754462199999984E-2</c:v>
                </c:pt>
                <c:pt idx="873">
                  <c:v>4.531498430000002E-2</c:v>
                </c:pt>
                <c:pt idx="874">
                  <c:v>4.5024113700000007E-2</c:v>
                </c:pt>
                <c:pt idx="875">
                  <c:v>4.5178713199999984E-2</c:v>
                </c:pt>
                <c:pt idx="876">
                  <c:v>4.5221986200000008E-2</c:v>
                </c:pt>
                <c:pt idx="877">
                  <c:v>4.4882776099999994E-2</c:v>
                </c:pt>
                <c:pt idx="878">
                  <c:v>4.5001568199999994E-2</c:v>
                </c:pt>
                <c:pt idx="879">
                  <c:v>4.4979752899999989E-2</c:v>
                </c:pt>
                <c:pt idx="880">
                  <c:v>4.5087994899999997E-2</c:v>
                </c:pt>
                <c:pt idx="881">
                  <c:v>4.4962795400000026E-2</c:v>
                </c:pt>
                <c:pt idx="882">
                  <c:v>4.468833089999999E-2</c:v>
                </c:pt>
                <c:pt idx="883">
                  <c:v>4.4741542899999973E-2</c:v>
                </c:pt>
                <c:pt idx="884">
                  <c:v>4.5017378299999987E-2</c:v>
                </c:pt>
                <c:pt idx="885">
                  <c:v>4.4837640499999998E-2</c:v>
                </c:pt>
                <c:pt idx="886">
                  <c:v>4.523982289999999E-2</c:v>
                </c:pt>
                <c:pt idx="887">
                  <c:v>4.5246170799999957E-2</c:v>
                </c:pt>
                <c:pt idx="888">
                  <c:v>4.5016186200000016E-2</c:v>
                </c:pt>
                <c:pt idx="889">
                  <c:v>4.4963123199999983E-2</c:v>
                </c:pt>
                <c:pt idx="890">
                  <c:v>4.4946910700000023E-2</c:v>
                </c:pt>
                <c:pt idx="891">
                  <c:v>4.5221688199999978E-2</c:v>
                </c:pt>
                <c:pt idx="892">
                  <c:v>4.4774548999999983E-2</c:v>
                </c:pt>
                <c:pt idx="893">
                  <c:v>4.51580751E-2</c:v>
                </c:pt>
                <c:pt idx="894">
                  <c:v>4.4951232099999988E-2</c:v>
                </c:pt>
                <c:pt idx="895">
                  <c:v>4.4795470200000014E-2</c:v>
                </c:pt>
                <c:pt idx="896">
                  <c:v>4.5447857999999994E-2</c:v>
                </c:pt>
                <c:pt idx="897">
                  <c:v>4.5243339500000007E-2</c:v>
                </c:pt>
                <c:pt idx="898">
                  <c:v>4.52328491E-2</c:v>
                </c:pt>
                <c:pt idx="899">
                  <c:v>4.5154424299999996E-2</c:v>
                </c:pt>
                <c:pt idx="900">
                  <c:v>4.533153949999999E-2</c:v>
                </c:pt>
                <c:pt idx="901">
                  <c:v>4.5228632099999985E-2</c:v>
                </c:pt>
                <c:pt idx="902">
                  <c:v>4.5222433200000009E-2</c:v>
                </c:pt>
                <c:pt idx="903">
                  <c:v>4.5196922400000027E-2</c:v>
                </c:pt>
                <c:pt idx="904">
                  <c:v>4.5358450999999994E-2</c:v>
                </c:pt>
                <c:pt idx="905">
                  <c:v>4.4532330600000017E-2</c:v>
                </c:pt>
                <c:pt idx="906">
                  <c:v>4.4938700199999987E-2</c:v>
                </c:pt>
                <c:pt idx="907">
                  <c:v>4.5101435800000027E-2</c:v>
                </c:pt>
                <c:pt idx="908">
                  <c:v>4.5140849399999954E-2</c:v>
                </c:pt>
                <c:pt idx="909">
                  <c:v>4.5213239200000026E-2</c:v>
                </c:pt>
                <c:pt idx="910">
                  <c:v>4.5091109299999974E-2</c:v>
                </c:pt>
                <c:pt idx="911">
                  <c:v>4.4716911300000037E-2</c:v>
                </c:pt>
                <c:pt idx="912">
                  <c:v>4.5021938099999985E-2</c:v>
                </c:pt>
                <c:pt idx="913">
                  <c:v>4.494232120000001E-2</c:v>
                </c:pt>
                <c:pt idx="914">
                  <c:v>4.4778721299999991E-2</c:v>
                </c:pt>
                <c:pt idx="915">
                  <c:v>4.5083018000000002E-2</c:v>
                </c:pt>
                <c:pt idx="916">
                  <c:v>4.4846521599999994E-2</c:v>
                </c:pt>
                <c:pt idx="917">
                  <c:v>4.5274080599999968E-2</c:v>
                </c:pt>
                <c:pt idx="918">
                  <c:v>4.5283513100000013E-2</c:v>
                </c:pt>
                <c:pt idx="919">
                  <c:v>4.5333029599999991E-2</c:v>
                </c:pt>
                <c:pt idx="920">
                  <c:v>4.5383261399999993E-2</c:v>
                </c:pt>
                <c:pt idx="921">
                  <c:v>4.4835375600000005E-2</c:v>
                </c:pt>
                <c:pt idx="922">
                  <c:v>4.5066537299999994E-2</c:v>
                </c:pt>
                <c:pt idx="923">
                  <c:v>4.4943140699999967E-2</c:v>
                </c:pt>
                <c:pt idx="924">
                  <c:v>4.5001568199999994E-2</c:v>
                </c:pt>
                <c:pt idx="925">
                  <c:v>4.5304538599999986E-2</c:v>
                </c:pt>
                <c:pt idx="926">
                  <c:v>4.5039282999999986E-2</c:v>
                </c:pt>
                <c:pt idx="927">
                  <c:v>4.5351447500000003E-2</c:v>
                </c:pt>
                <c:pt idx="928">
                  <c:v>4.5343266699999982E-2</c:v>
                </c:pt>
                <c:pt idx="929">
                  <c:v>4.5170443099999971E-2</c:v>
                </c:pt>
                <c:pt idx="930">
                  <c:v>4.5368360299999987E-2</c:v>
                </c:pt>
                <c:pt idx="931">
                  <c:v>4.5260133199999983E-2</c:v>
                </c:pt>
                <c:pt idx="932">
                  <c:v>4.4818641500000027E-2</c:v>
                </c:pt>
                <c:pt idx="933">
                  <c:v>4.4807465699999986E-2</c:v>
                </c:pt>
                <c:pt idx="934">
                  <c:v>4.4994281499999997E-2</c:v>
                </c:pt>
                <c:pt idx="935">
                  <c:v>4.4966148099999985E-2</c:v>
                </c:pt>
                <c:pt idx="936">
                  <c:v>4.4988172100000001E-2</c:v>
                </c:pt>
                <c:pt idx="937">
                  <c:v>4.5003386099999987E-2</c:v>
                </c:pt>
                <c:pt idx="938">
                  <c:v>4.5288341099999969E-2</c:v>
                </c:pt>
                <c:pt idx="939">
                  <c:v>4.5020313899999997E-2</c:v>
                </c:pt>
                <c:pt idx="940">
                  <c:v>4.5165570399999973E-2</c:v>
                </c:pt>
                <c:pt idx="941">
                  <c:v>4.5372905099999999E-2</c:v>
                </c:pt>
                <c:pt idx="942">
                  <c:v>4.5298816599999972E-2</c:v>
                </c:pt>
                <c:pt idx="943">
                  <c:v>4.4853748700000001E-2</c:v>
                </c:pt>
                <c:pt idx="944">
                  <c:v>4.4826494500000036E-2</c:v>
                </c:pt>
                <c:pt idx="945">
                  <c:v>4.5058296900000003E-2</c:v>
                </c:pt>
                <c:pt idx="946">
                  <c:v>4.5507477500000004E-2</c:v>
                </c:pt>
                <c:pt idx="947">
                  <c:v>4.5143963699999963E-2</c:v>
                </c:pt>
                <c:pt idx="948">
                  <c:v>4.5085864099999963E-2</c:v>
                </c:pt>
                <c:pt idx="949">
                  <c:v>4.5373232999999992E-2</c:v>
                </c:pt>
                <c:pt idx="950">
                  <c:v>4.5272650100000013E-2</c:v>
                </c:pt>
                <c:pt idx="951">
                  <c:v>4.5111255699999971E-2</c:v>
                </c:pt>
                <c:pt idx="952">
                  <c:v>4.4831590700000014E-2</c:v>
                </c:pt>
                <c:pt idx="953">
                  <c:v>4.5272769299999974E-2</c:v>
                </c:pt>
                <c:pt idx="954">
                  <c:v>4.5292200499999991E-2</c:v>
                </c:pt>
                <c:pt idx="955">
                  <c:v>4.4883834100000006E-2</c:v>
                </c:pt>
                <c:pt idx="956">
                  <c:v>4.5142443799999973E-2</c:v>
                </c:pt>
                <c:pt idx="957">
                  <c:v>4.4922159900000022E-2</c:v>
                </c:pt>
                <c:pt idx="958">
                  <c:v>4.5597450699999986E-2</c:v>
                </c:pt>
                <c:pt idx="959">
                  <c:v>4.5312704400000015E-2</c:v>
                </c:pt>
                <c:pt idx="960">
                  <c:v>4.517805759999996E-2</c:v>
                </c:pt>
                <c:pt idx="961">
                  <c:v>4.5314805499999986E-2</c:v>
                </c:pt>
                <c:pt idx="962">
                  <c:v>4.5094581299999992E-2</c:v>
                </c:pt>
                <c:pt idx="963">
                  <c:v>4.502454580000001E-2</c:v>
                </c:pt>
                <c:pt idx="964">
                  <c:v>4.5019151600000001E-2</c:v>
                </c:pt>
                <c:pt idx="965">
                  <c:v>4.4889735000000007E-2</c:v>
                </c:pt>
                <c:pt idx="966">
                  <c:v>4.5069830399999976E-2</c:v>
                </c:pt>
                <c:pt idx="967">
                  <c:v>4.5189874200000008E-2</c:v>
                </c:pt>
                <c:pt idx="968">
                  <c:v>4.5189904000000003E-2</c:v>
                </c:pt>
                <c:pt idx="969">
                  <c:v>4.4994937200000036E-2</c:v>
                </c:pt>
                <c:pt idx="970">
                  <c:v>4.5152055000000003E-2</c:v>
                </c:pt>
                <c:pt idx="971">
                  <c:v>4.489998700000003E-2</c:v>
                </c:pt>
                <c:pt idx="972">
                  <c:v>4.5228065899999989E-2</c:v>
                </c:pt>
                <c:pt idx="973">
                  <c:v>4.5376049299999985E-2</c:v>
                </c:pt>
                <c:pt idx="974">
                  <c:v>4.5082123899999993E-2</c:v>
                </c:pt>
                <c:pt idx="975">
                  <c:v>4.5173885199999972E-2</c:v>
                </c:pt>
                <c:pt idx="976">
                  <c:v>4.5234413700000003E-2</c:v>
                </c:pt>
                <c:pt idx="977">
                  <c:v>4.5402245499999973E-2</c:v>
                </c:pt>
                <c:pt idx="978">
                  <c:v>4.5401291900000029E-2</c:v>
                </c:pt>
                <c:pt idx="979">
                  <c:v>4.5255185999999989E-2</c:v>
                </c:pt>
                <c:pt idx="980">
                  <c:v>4.5300753700000002E-2</c:v>
                </c:pt>
                <c:pt idx="981">
                  <c:v>4.5362727600000013E-2</c:v>
                </c:pt>
                <c:pt idx="982">
                  <c:v>4.549397710000002E-2</c:v>
                </c:pt>
                <c:pt idx="983">
                  <c:v>4.5411186200000009E-2</c:v>
                </c:pt>
                <c:pt idx="984">
                  <c:v>4.5309798699999973E-2</c:v>
                </c:pt>
                <c:pt idx="985">
                  <c:v>4.4891389000000018E-2</c:v>
                </c:pt>
                <c:pt idx="986">
                  <c:v>4.4907363099999986E-2</c:v>
                </c:pt>
                <c:pt idx="987">
                  <c:v>4.5213924699999991E-2</c:v>
                </c:pt>
                <c:pt idx="988">
                  <c:v>4.5247467200000002E-2</c:v>
                </c:pt>
                <c:pt idx="989">
                  <c:v>4.4920997599999984E-2</c:v>
                </c:pt>
                <c:pt idx="990">
                  <c:v>4.5188115799999949E-2</c:v>
                </c:pt>
                <c:pt idx="991">
                  <c:v>4.5257018799999965E-2</c:v>
                </c:pt>
                <c:pt idx="992">
                  <c:v>4.4826464699999992E-2</c:v>
                </c:pt>
                <c:pt idx="993">
                  <c:v>4.5165868399999975E-2</c:v>
                </c:pt>
                <c:pt idx="994">
                  <c:v>4.4934691800000051E-2</c:v>
                </c:pt>
                <c:pt idx="995">
                  <c:v>4.5388208600000007E-2</c:v>
                </c:pt>
                <c:pt idx="996">
                  <c:v>4.5116441300000018E-2</c:v>
                </c:pt>
                <c:pt idx="997">
                  <c:v>4.5162232500000024E-2</c:v>
                </c:pt>
                <c:pt idx="998">
                  <c:v>4.5438574600000003E-2</c:v>
                </c:pt>
                <c:pt idx="999">
                  <c:v>4.541245280000003E-2</c:v>
                </c:pt>
                <c:pt idx="1000">
                  <c:v>4.5450525299999975E-2</c:v>
                </c:pt>
                <c:pt idx="1001">
                  <c:v>4.5598583199999987E-2</c:v>
                </c:pt>
                <c:pt idx="1002">
                  <c:v>4.5367287399999998E-2</c:v>
                </c:pt>
                <c:pt idx="1003">
                  <c:v>4.5271845499999935E-2</c:v>
                </c:pt>
                <c:pt idx="1004">
                  <c:v>4.5033322600000009E-2</c:v>
                </c:pt>
                <c:pt idx="1005">
                  <c:v>4.5283036199999988E-2</c:v>
                </c:pt>
                <c:pt idx="1006">
                  <c:v>4.5422868699999994E-2</c:v>
                </c:pt>
                <c:pt idx="1007">
                  <c:v>4.5333297900000021E-2</c:v>
                </c:pt>
                <c:pt idx="1008">
                  <c:v>4.5213090200000014E-2</c:v>
                </c:pt>
                <c:pt idx="1009">
                  <c:v>4.5366259200000029E-2</c:v>
                </c:pt>
                <c:pt idx="1010">
                  <c:v>4.5118095299999987E-2</c:v>
                </c:pt>
                <c:pt idx="1011">
                  <c:v>4.5419128499999968E-2</c:v>
                </c:pt>
                <c:pt idx="1012">
                  <c:v>4.494513750000001E-2</c:v>
                </c:pt>
                <c:pt idx="1013">
                  <c:v>4.5223118699999981E-2</c:v>
                </c:pt>
                <c:pt idx="1014">
                  <c:v>4.5420886899999985E-2</c:v>
                </c:pt>
                <c:pt idx="1015">
                  <c:v>4.5080231400000018E-2</c:v>
                </c:pt>
                <c:pt idx="1016">
                  <c:v>4.5179786100000008E-2</c:v>
                </c:pt>
                <c:pt idx="1017">
                  <c:v>4.5036556099999986E-2</c:v>
                </c:pt>
                <c:pt idx="1018">
                  <c:v>4.5085834299999988E-2</c:v>
                </c:pt>
                <c:pt idx="1019">
                  <c:v>4.532246470000003E-2</c:v>
                </c:pt>
                <c:pt idx="1020">
                  <c:v>4.4948892599999957E-2</c:v>
                </c:pt>
                <c:pt idx="1021">
                  <c:v>4.5337440399999977E-2</c:v>
                </c:pt>
                <c:pt idx="1022">
                  <c:v>4.5204790199999977E-2</c:v>
                </c:pt>
                <c:pt idx="1023">
                  <c:v>4.5287014799999983E-2</c:v>
                </c:pt>
                <c:pt idx="1024">
                  <c:v>4.5510249099999976E-2</c:v>
                </c:pt>
                <c:pt idx="1025">
                  <c:v>4.5448990500000008E-2</c:v>
                </c:pt>
                <c:pt idx="1026">
                  <c:v>4.5340092800000023E-2</c:v>
                </c:pt>
                <c:pt idx="1027">
                  <c:v>4.5150564899999995E-2</c:v>
                </c:pt>
                <c:pt idx="1028">
                  <c:v>4.5222016000000004E-2</c:v>
                </c:pt>
                <c:pt idx="1029">
                  <c:v>4.4953824900000015E-2</c:v>
                </c:pt>
                <c:pt idx="1030">
                  <c:v>4.528965239999997E-2</c:v>
                </c:pt>
                <c:pt idx="1031">
                  <c:v>4.5355217499999989E-2</c:v>
                </c:pt>
                <c:pt idx="1032">
                  <c:v>4.5164244200000023E-2</c:v>
                </c:pt>
                <c:pt idx="1033">
                  <c:v>4.5325221400000004E-2</c:v>
                </c:pt>
                <c:pt idx="1034">
                  <c:v>4.5387880800000023E-2</c:v>
                </c:pt>
                <c:pt idx="1035">
                  <c:v>4.5193152399999971E-2</c:v>
                </c:pt>
                <c:pt idx="1036">
                  <c:v>4.5654313599999968E-2</c:v>
                </c:pt>
                <c:pt idx="1037">
                  <c:v>4.5530872299999976E-2</c:v>
                </c:pt>
                <c:pt idx="1038">
                  <c:v>4.5307444299999999E-2</c:v>
                </c:pt>
                <c:pt idx="1039">
                  <c:v>4.5093404099999998E-2</c:v>
                </c:pt>
                <c:pt idx="1040">
                  <c:v>4.5657427899999992E-2</c:v>
                </c:pt>
                <c:pt idx="1041">
                  <c:v>4.5641334699999994E-2</c:v>
                </c:pt>
                <c:pt idx="1042">
                  <c:v>4.5211466000000013E-2</c:v>
                </c:pt>
                <c:pt idx="1043">
                  <c:v>4.5535893999999986E-2</c:v>
                </c:pt>
                <c:pt idx="1044">
                  <c:v>4.5212047099999986E-2</c:v>
                </c:pt>
                <c:pt idx="1045">
                  <c:v>4.5261980899999998E-2</c:v>
                </c:pt>
                <c:pt idx="1046">
                  <c:v>4.5273931599999977E-2</c:v>
                </c:pt>
                <c:pt idx="1047">
                  <c:v>4.5327471499999994E-2</c:v>
                </c:pt>
                <c:pt idx="1048">
                  <c:v>4.5077415099999976E-2</c:v>
                </c:pt>
                <c:pt idx="1049">
                  <c:v>4.5435490000000009E-2</c:v>
                </c:pt>
                <c:pt idx="1050">
                  <c:v>4.5266808899999976E-2</c:v>
                </c:pt>
                <c:pt idx="1051">
                  <c:v>4.537646649999999E-2</c:v>
                </c:pt>
                <c:pt idx="1052">
                  <c:v>4.5346798299999977E-2</c:v>
                </c:pt>
                <c:pt idx="1053">
                  <c:v>4.5263128299999962E-2</c:v>
                </c:pt>
                <c:pt idx="1054">
                  <c:v>4.5128928399999969E-2</c:v>
                </c:pt>
                <c:pt idx="1055">
                  <c:v>4.5128183399999966E-2</c:v>
                </c:pt>
                <c:pt idx="1056">
                  <c:v>4.52851373E-2</c:v>
                </c:pt>
                <c:pt idx="1057">
                  <c:v>4.5015068699999973E-2</c:v>
                </c:pt>
                <c:pt idx="1058">
                  <c:v>4.5375214800000029E-2</c:v>
                </c:pt>
                <c:pt idx="1059">
                  <c:v>4.5550675999999977E-2</c:v>
                </c:pt>
                <c:pt idx="1060">
                  <c:v>4.5189993399999975E-2</c:v>
                </c:pt>
                <c:pt idx="1061">
                  <c:v>4.5087875699999988E-2</c:v>
                </c:pt>
                <c:pt idx="1062">
                  <c:v>4.5102881200000014E-2</c:v>
                </c:pt>
                <c:pt idx="1063">
                  <c:v>4.550875900000001E-2</c:v>
                </c:pt>
                <c:pt idx="1064">
                  <c:v>4.5406164499999985E-2</c:v>
                </c:pt>
                <c:pt idx="1065">
                  <c:v>4.5501129599999975E-2</c:v>
                </c:pt>
                <c:pt idx="1066">
                  <c:v>4.5284317699999972E-2</c:v>
                </c:pt>
                <c:pt idx="1067">
                  <c:v>4.5194076299999997E-2</c:v>
                </c:pt>
                <c:pt idx="1068">
                  <c:v>4.5221807399999994E-2</c:v>
                </c:pt>
                <c:pt idx="1069">
                  <c:v>4.5151935799999973E-2</c:v>
                </c:pt>
                <c:pt idx="1070">
                  <c:v>4.4973181499999987E-2</c:v>
                </c:pt>
                <c:pt idx="1071">
                  <c:v>4.5033561000000021E-2</c:v>
                </c:pt>
                <c:pt idx="1072">
                  <c:v>4.5309768899999985E-2</c:v>
                </c:pt>
                <c:pt idx="1073">
                  <c:v>4.5237051299999984E-2</c:v>
                </c:pt>
                <c:pt idx="1074">
                  <c:v>4.5303718999999992E-2</c:v>
                </c:pt>
                <c:pt idx="1075">
                  <c:v>4.5304717400000014E-2</c:v>
                </c:pt>
                <c:pt idx="1076">
                  <c:v>4.5196832999999992E-2</c:v>
                </c:pt>
                <c:pt idx="1077">
                  <c:v>4.5348929199999985E-2</c:v>
                </c:pt>
                <c:pt idx="1078">
                  <c:v>4.5463265799999986E-2</c:v>
                </c:pt>
                <c:pt idx="1079">
                  <c:v>4.5005755399999965E-2</c:v>
                </c:pt>
                <c:pt idx="1080">
                  <c:v>4.5151280200000012E-2</c:v>
                </c:pt>
                <c:pt idx="1081">
                  <c:v>4.5558439499999985E-2</c:v>
                </c:pt>
                <c:pt idx="1082">
                  <c:v>4.5289443699999959E-2</c:v>
                </c:pt>
                <c:pt idx="1083">
                  <c:v>4.5273276000000001E-2</c:v>
                </c:pt>
                <c:pt idx="1084">
                  <c:v>4.5375065800000003E-2</c:v>
                </c:pt>
                <c:pt idx="1085">
                  <c:v>4.516726909999999E-2</c:v>
                </c:pt>
                <c:pt idx="1086">
                  <c:v>4.5328782799999981E-2</c:v>
                </c:pt>
                <c:pt idx="1087">
                  <c:v>4.5052276899999993E-2</c:v>
                </c:pt>
                <c:pt idx="1088">
                  <c:v>4.5141236799999963E-2</c:v>
                </c:pt>
                <c:pt idx="1089">
                  <c:v>4.5685188799999964E-2</c:v>
                </c:pt>
                <c:pt idx="1090">
                  <c:v>4.5250581499999984E-2</c:v>
                </c:pt>
                <c:pt idx="1091">
                  <c:v>4.5281426900000026E-2</c:v>
                </c:pt>
                <c:pt idx="1092">
                  <c:v>4.5531230000000027E-2</c:v>
                </c:pt>
                <c:pt idx="1093">
                  <c:v>4.5806737500000021E-2</c:v>
                </c:pt>
                <c:pt idx="1094">
                  <c:v>4.5315550600000004E-2</c:v>
                </c:pt>
                <c:pt idx="1095">
                  <c:v>4.4976936599999989E-2</c:v>
                </c:pt>
                <c:pt idx="1096">
                  <c:v>4.4981660300000004E-2</c:v>
                </c:pt>
                <c:pt idx="1097">
                  <c:v>4.5436905599999987E-2</c:v>
                </c:pt>
                <c:pt idx="1098">
                  <c:v>4.5141817899999971E-2</c:v>
                </c:pt>
                <c:pt idx="1099">
                  <c:v>4.5713158300000001E-2</c:v>
                </c:pt>
                <c:pt idx="1100">
                  <c:v>4.531009670000001E-2</c:v>
                </c:pt>
                <c:pt idx="1101">
                  <c:v>4.5153530199999986E-2</c:v>
                </c:pt>
                <c:pt idx="1102">
                  <c:v>4.5486437100000027E-2</c:v>
                </c:pt>
                <c:pt idx="1103">
                  <c:v>4.5299591400000012E-2</c:v>
                </c:pt>
                <c:pt idx="1104">
                  <c:v>4.507175269999996E-2</c:v>
                </c:pt>
                <c:pt idx="1105">
                  <c:v>4.5371862099999966E-2</c:v>
                </c:pt>
                <c:pt idx="1106">
                  <c:v>4.5035811099999976E-2</c:v>
                </c:pt>
                <c:pt idx="1107">
                  <c:v>4.5510353499999975E-2</c:v>
                </c:pt>
                <c:pt idx="1108">
                  <c:v>4.5269267599999982E-2</c:v>
                </c:pt>
                <c:pt idx="1109">
                  <c:v>4.5338781500000029E-2</c:v>
                </c:pt>
                <c:pt idx="1110">
                  <c:v>4.5296775099999985E-2</c:v>
                </c:pt>
                <c:pt idx="1111">
                  <c:v>4.5419217900000031E-2</c:v>
                </c:pt>
                <c:pt idx="1112">
                  <c:v>4.5287953599999972E-2</c:v>
                </c:pt>
                <c:pt idx="1113">
                  <c:v>4.5232938499999986E-2</c:v>
                </c:pt>
                <c:pt idx="1114">
                  <c:v>4.5279206599999948E-2</c:v>
                </c:pt>
                <c:pt idx="1115">
                  <c:v>4.5341567999999985E-2</c:v>
                </c:pt>
                <c:pt idx="1116">
                  <c:v>4.5627670300000013E-2</c:v>
                </c:pt>
                <c:pt idx="1117">
                  <c:v>4.5351298499999984E-2</c:v>
                </c:pt>
                <c:pt idx="1118">
                  <c:v>4.5298816599999972E-2</c:v>
                </c:pt>
                <c:pt idx="1119">
                  <c:v>4.5468183199999977E-2</c:v>
                </c:pt>
                <c:pt idx="1120">
                  <c:v>4.5373411799999992E-2</c:v>
                </c:pt>
                <c:pt idx="1121">
                  <c:v>4.5289562899999976E-2</c:v>
                </c:pt>
                <c:pt idx="1122">
                  <c:v>4.4946076299999999E-2</c:v>
                </c:pt>
                <c:pt idx="1123">
                  <c:v>4.5455576800000022E-2</c:v>
                </c:pt>
                <c:pt idx="1124">
                  <c:v>4.5237617499999987E-2</c:v>
                </c:pt>
                <c:pt idx="1125">
                  <c:v>4.4998573099999988E-2</c:v>
                </c:pt>
                <c:pt idx="1126">
                  <c:v>4.5019837000000014E-2</c:v>
                </c:pt>
                <c:pt idx="1127">
                  <c:v>4.5175926700000008E-2</c:v>
                </c:pt>
                <c:pt idx="1128">
                  <c:v>4.5290903999999993E-2</c:v>
                </c:pt>
                <c:pt idx="1129">
                  <c:v>4.5230554299999989E-2</c:v>
                </c:pt>
                <c:pt idx="1130">
                  <c:v>4.5215161400000009E-2</c:v>
                </c:pt>
                <c:pt idx="1131">
                  <c:v>4.504406629999997E-2</c:v>
                </c:pt>
                <c:pt idx="1132">
                  <c:v>4.515077349999997E-2</c:v>
                </c:pt>
                <c:pt idx="1133">
                  <c:v>4.5469643499999976E-2</c:v>
                </c:pt>
                <c:pt idx="1134">
                  <c:v>4.5282052800000014E-2</c:v>
                </c:pt>
                <c:pt idx="1135">
                  <c:v>4.5407714299999992E-2</c:v>
                </c:pt>
                <c:pt idx="1136">
                  <c:v>4.5400382900000022E-2</c:v>
                </c:pt>
                <c:pt idx="1137">
                  <c:v>4.5438723600000022E-2</c:v>
                </c:pt>
                <c:pt idx="1138">
                  <c:v>4.5402036900000026E-2</c:v>
                </c:pt>
                <c:pt idx="1139">
                  <c:v>4.5090617499999992E-2</c:v>
                </c:pt>
                <c:pt idx="1140">
                  <c:v>4.5475276099999976E-2</c:v>
                </c:pt>
                <c:pt idx="1141">
                  <c:v>4.5092241799999988E-2</c:v>
                </c:pt>
                <c:pt idx="1142">
                  <c:v>4.5603977399999995E-2</c:v>
                </c:pt>
                <c:pt idx="1143">
                  <c:v>4.5221330499999969E-2</c:v>
                </c:pt>
                <c:pt idx="1144">
                  <c:v>4.5242788199999981E-2</c:v>
                </c:pt>
                <c:pt idx="1145">
                  <c:v>4.5280458299999972E-2</c:v>
                </c:pt>
                <c:pt idx="1146">
                  <c:v>4.5317174799999999E-2</c:v>
                </c:pt>
                <c:pt idx="1147">
                  <c:v>4.5298399299999986E-2</c:v>
                </c:pt>
                <c:pt idx="1148">
                  <c:v>4.548745039999999E-2</c:v>
                </c:pt>
                <c:pt idx="1149">
                  <c:v>4.5445637699999986E-2</c:v>
                </c:pt>
                <c:pt idx="1150">
                  <c:v>4.5145468699999962E-2</c:v>
                </c:pt>
                <c:pt idx="1151">
                  <c:v>4.5204104800000013E-2</c:v>
                </c:pt>
                <c:pt idx="1152">
                  <c:v>4.5563222799999997E-2</c:v>
                </c:pt>
                <c:pt idx="1153">
                  <c:v>4.5388715299999986E-2</c:v>
                </c:pt>
                <c:pt idx="1154">
                  <c:v>4.5648904399999982E-2</c:v>
                </c:pt>
                <c:pt idx="1155">
                  <c:v>4.5462759100000014E-2</c:v>
                </c:pt>
                <c:pt idx="1156">
                  <c:v>4.4976489499999987E-2</c:v>
                </c:pt>
                <c:pt idx="1157">
                  <c:v>4.5533688699999977E-2</c:v>
                </c:pt>
                <c:pt idx="1158">
                  <c:v>4.5114593499999987E-2</c:v>
                </c:pt>
                <c:pt idx="1159">
                  <c:v>4.5333446900000005E-2</c:v>
                </c:pt>
                <c:pt idx="1160">
                  <c:v>4.5416431400000012E-2</c:v>
                </c:pt>
                <c:pt idx="1161">
                  <c:v>4.5419605400000014E-2</c:v>
                </c:pt>
                <c:pt idx="1162">
                  <c:v>4.5267047300000002E-2</c:v>
                </c:pt>
                <c:pt idx="1163">
                  <c:v>4.5117588600000008E-2</c:v>
                </c:pt>
                <c:pt idx="1164">
                  <c:v>4.5418770900000002E-2</c:v>
                </c:pt>
                <c:pt idx="1165">
                  <c:v>4.5194165699999955E-2</c:v>
                </c:pt>
                <c:pt idx="1166">
                  <c:v>4.5292826300000012E-2</c:v>
                </c:pt>
                <c:pt idx="1167">
                  <c:v>4.5234562799999968E-2</c:v>
                </c:pt>
                <c:pt idx="1168">
                  <c:v>4.5353027000000004E-2</c:v>
                </c:pt>
                <c:pt idx="1169">
                  <c:v>4.520431339999998E-2</c:v>
                </c:pt>
                <c:pt idx="1170">
                  <c:v>4.533890069999999E-2</c:v>
                </c:pt>
                <c:pt idx="1171">
                  <c:v>4.5500801799999969E-2</c:v>
                </c:pt>
                <c:pt idx="1172">
                  <c:v>4.5122193099999985E-2</c:v>
                </c:pt>
                <c:pt idx="1173">
                  <c:v>4.5164452800000025E-2</c:v>
                </c:pt>
                <c:pt idx="1174">
                  <c:v>4.4901000299999987E-2</c:v>
                </c:pt>
                <c:pt idx="1175">
                  <c:v>4.5245187299999969E-2</c:v>
                </c:pt>
                <c:pt idx="1176">
                  <c:v>4.5297400999999994E-2</c:v>
                </c:pt>
                <c:pt idx="1177">
                  <c:v>4.5301573300000009E-2</c:v>
                </c:pt>
                <c:pt idx="1178">
                  <c:v>4.5261504099999975E-2</c:v>
                </c:pt>
                <c:pt idx="1179">
                  <c:v>4.5453818399999971E-2</c:v>
                </c:pt>
                <c:pt idx="1180">
                  <c:v>4.5511247499999977E-2</c:v>
                </c:pt>
                <c:pt idx="1181">
                  <c:v>4.5647146099999987E-2</c:v>
                </c:pt>
                <c:pt idx="1182">
                  <c:v>4.517349779999999E-2</c:v>
                </c:pt>
                <c:pt idx="1183">
                  <c:v>4.5310588499999999E-2</c:v>
                </c:pt>
                <c:pt idx="1184">
                  <c:v>4.5389072899999987E-2</c:v>
                </c:pt>
                <c:pt idx="1185">
                  <c:v>4.5243667399999986E-2</c:v>
                </c:pt>
                <c:pt idx="1186">
                  <c:v>4.5511903200000023E-2</c:v>
                </c:pt>
                <c:pt idx="1187">
                  <c:v>4.5284466699999977E-2</c:v>
                </c:pt>
                <c:pt idx="1188">
                  <c:v>4.5137973400000003E-2</c:v>
                </c:pt>
                <c:pt idx="1189">
                  <c:v>4.5548679199999983E-2</c:v>
                </c:pt>
                <c:pt idx="1190">
                  <c:v>4.5134143799999964E-2</c:v>
                </c:pt>
                <c:pt idx="1191">
                  <c:v>4.5415448000000004E-2</c:v>
                </c:pt>
                <c:pt idx="1192">
                  <c:v>4.5363293900000018E-2</c:v>
                </c:pt>
                <c:pt idx="1193">
                  <c:v>4.5208530400000002E-2</c:v>
                </c:pt>
                <c:pt idx="1194">
                  <c:v>4.4995875999999976E-2</c:v>
                </c:pt>
                <c:pt idx="1195">
                  <c:v>4.529801189999999E-2</c:v>
                </c:pt>
                <c:pt idx="1196">
                  <c:v>4.5420171599999989E-2</c:v>
                </c:pt>
                <c:pt idx="1197">
                  <c:v>4.5139538099999973E-2</c:v>
                </c:pt>
                <c:pt idx="1198">
                  <c:v>4.5109854899999982E-2</c:v>
                </c:pt>
                <c:pt idx="1199">
                  <c:v>4.5495899300000003E-2</c:v>
                </c:pt>
                <c:pt idx="1200">
                  <c:v>4.5573638700000002E-2</c:v>
                </c:pt>
                <c:pt idx="1201">
                  <c:v>4.5146511799999976E-2</c:v>
                </c:pt>
                <c:pt idx="1202">
                  <c:v>4.5300574900000029E-2</c:v>
                </c:pt>
                <c:pt idx="1203">
                  <c:v>4.5636700400000021E-2</c:v>
                </c:pt>
                <c:pt idx="1204">
                  <c:v>4.5053960700000013E-2</c:v>
                </c:pt>
                <c:pt idx="1205">
                  <c:v>4.5205267100000002E-2</c:v>
                </c:pt>
                <c:pt idx="1206">
                  <c:v>4.5100660900000027E-2</c:v>
                </c:pt>
                <c:pt idx="1207">
                  <c:v>4.4902654299999997E-2</c:v>
                </c:pt>
                <c:pt idx="1208">
                  <c:v>4.5532973400000024E-2</c:v>
                </c:pt>
                <c:pt idx="1209">
                  <c:v>4.5352281900000013E-2</c:v>
                </c:pt>
                <c:pt idx="1210">
                  <c:v>4.5234383900000022E-2</c:v>
                </c:pt>
                <c:pt idx="1211">
                  <c:v>4.5282231600000021E-2</c:v>
                </c:pt>
                <c:pt idx="1212">
                  <c:v>4.535497899999999E-2</c:v>
                </c:pt>
                <c:pt idx="1213">
                  <c:v>4.5652167800000004E-2</c:v>
                </c:pt>
                <c:pt idx="1214">
                  <c:v>4.5436786399999984E-2</c:v>
                </c:pt>
                <c:pt idx="1215">
                  <c:v>4.5120062200000005E-2</c:v>
                </c:pt>
                <c:pt idx="1216">
                  <c:v>4.5301066599999981E-2</c:v>
                </c:pt>
                <c:pt idx="1217">
                  <c:v>4.5538263299999986E-2</c:v>
                </c:pt>
                <c:pt idx="1218">
                  <c:v>4.5518698100000025E-2</c:v>
                </c:pt>
                <c:pt idx="1219">
                  <c:v>4.5315908200000012E-2</c:v>
                </c:pt>
                <c:pt idx="1220">
                  <c:v>4.5187102599999973E-2</c:v>
                </c:pt>
                <c:pt idx="1221">
                  <c:v>4.5401440900000013E-2</c:v>
                </c:pt>
                <c:pt idx="1222">
                  <c:v>4.5449467299999977E-2</c:v>
                </c:pt>
                <c:pt idx="1223">
                  <c:v>4.5376049299999985E-2</c:v>
                </c:pt>
                <c:pt idx="1224">
                  <c:v>4.5185746599999958E-2</c:v>
                </c:pt>
                <c:pt idx="1225">
                  <c:v>4.5549007099999962E-2</c:v>
                </c:pt>
                <c:pt idx="1226">
                  <c:v>4.5411066999999999E-2</c:v>
                </c:pt>
                <c:pt idx="1227">
                  <c:v>4.5077087299999985E-2</c:v>
                </c:pt>
                <c:pt idx="1228">
                  <c:v>4.5178474800000028E-2</c:v>
                </c:pt>
                <c:pt idx="1229">
                  <c:v>4.5100333100000001E-2</c:v>
                </c:pt>
                <c:pt idx="1230">
                  <c:v>4.5399667599999999E-2</c:v>
                </c:pt>
                <c:pt idx="1231">
                  <c:v>4.5274199799999963E-2</c:v>
                </c:pt>
                <c:pt idx="1232">
                  <c:v>4.5179637100000003E-2</c:v>
                </c:pt>
                <c:pt idx="1233">
                  <c:v>4.5241476899999973E-2</c:v>
                </c:pt>
                <c:pt idx="1234">
                  <c:v>4.5056806799999974E-2</c:v>
                </c:pt>
                <c:pt idx="1235">
                  <c:v>4.5202942499999996E-2</c:v>
                </c:pt>
                <c:pt idx="1236">
                  <c:v>4.5113624900000045E-2</c:v>
                </c:pt>
                <c:pt idx="1237">
                  <c:v>4.5391889200000014E-2</c:v>
                </c:pt>
                <c:pt idx="1238">
                  <c:v>4.5294837999999997E-2</c:v>
                </c:pt>
                <c:pt idx="1239">
                  <c:v>4.4997038200000027E-2</c:v>
                </c:pt>
                <c:pt idx="1240">
                  <c:v>4.5283513100000013E-2</c:v>
                </c:pt>
                <c:pt idx="1241">
                  <c:v>4.5124055699999971E-2</c:v>
                </c:pt>
                <c:pt idx="1242">
                  <c:v>4.5186700199999985E-2</c:v>
                </c:pt>
                <c:pt idx="1243">
                  <c:v>4.5530544499999971E-2</c:v>
                </c:pt>
                <c:pt idx="1244">
                  <c:v>4.5411379899999986E-2</c:v>
                </c:pt>
                <c:pt idx="1245">
                  <c:v>4.5376108899999976E-2</c:v>
                </c:pt>
                <c:pt idx="1246">
                  <c:v>4.5152859699999971E-2</c:v>
                </c:pt>
                <c:pt idx="1247">
                  <c:v>4.5379640499999971E-2</c:v>
                </c:pt>
                <c:pt idx="1248">
                  <c:v>4.535506839999999E-2</c:v>
                </c:pt>
                <c:pt idx="1249">
                  <c:v>4.5173259399999978E-2</c:v>
                </c:pt>
                <c:pt idx="1250">
                  <c:v>4.5398833199999988E-2</c:v>
                </c:pt>
                <c:pt idx="1251">
                  <c:v>4.5234890599999973E-2</c:v>
                </c:pt>
                <c:pt idx="1252">
                  <c:v>4.5767115400000002E-2</c:v>
                </c:pt>
                <c:pt idx="1253">
                  <c:v>4.5856939600000028E-2</c:v>
                </c:pt>
                <c:pt idx="1254">
                  <c:v>4.5419784200000028E-2</c:v>
                </c:pt>
                <c:pt idx="1255">
                  <c:v>4.5118065499999978E-2</c:v>
                </c:pt>
                <c:pt idx="1256">
                  <c:v>4.514460440000001E-2</c:v>
                </c:pt>
                <c:pt idx="1257">
                  <c:v>4.5304508800000004E-2</c:v>
                </c:pt>
                <c:pt idx="1258">
                  <c:v>4.5214863399999979E-2</c:v>
                </c:pt>
                <c:pt idx="1259">
                  <c:v>4.5126991300000016E-2</c:v>
                </c:pt>
                <c:pt idx="1260">
                  <c:v>4.5304538599999986E-2</c:v>
                </c:pt>
                <c:pt idx="1261">
                  <c:v>4.5228453299999978E-2</c:v>
                </c:pt>
                <c:pt idx="1262">
                  <c:v>4.5344116099999984E-2</c:v>
                </c:pt>
                <c:pt idx="1263">
                  <c:v>4.55183703E-2</c:v>
                </c:pt>
                <c:pt idx="1264">
                  <c:v>4.5330287800000042E-2</c:v>
                </c:pt>
                <c:pt idx="1265">
                  <c:v>4.5652763799999982E-2</c:v>
                </c:pt>
                <c:pt idx="1266">
                  <c:v>4.5650394600000012E-2</c:v>
                </c:pt>
                <c:pt idx="1267">
                  <c:v>4.5121000999999973E-2</c:v>
                </c:pt>
                <c:pt idx="1268">
                  <c:v>4.5303540199999985E-2</c:v>
                </c:pt>
                <c:pt idx="1269">
                  <c:v>4.5431213400000003E-2</c:v>
                </c:pt>
                <c:pt idx="1270">
                  <c:v>4.5435653899999984E-2</c:v>
                </c:pt>
                <c:pt idx="1271">
                  <c:v>4.5261056999999973E-2</c:v>
                </c:pt>
                <c:pt idx="1272">
                  <c:v>4.5221986200000008E-2</c:v>
                </c:pt>
                <c:pt idx="1273">
                  <c:v>4.5428799399999983E-2</c:v>
                </c:pt>
                <c:pt idx="1274">
                  <c:v>4.5309292100000023E-2</c:v>
                </c:pt>
                <c:pt idx="1275">
                  <c:v>4.5264290600000014E-2</c:v>
                </c:pt>
                <c:pt idx="1276">
                  <c:v>4.5692997000000006E-2</c:v>
                </c:pt>
                <c:pt idx="1277">
                  <c:v>4.5738639199999993E-2</c:v>
                </c:pt>
                <c:pt idx="1278">
                  <c:v>4.5561926400000022E-2</c:v>
                </c:pt>
                <c:pt idx="1279">
                  <c:v>4.5260997400000016E-2</c:v>
                </c:pt>
                <c:pt idx="1280">
                  <c:v>4.5294688899999991E-2</c:v>
                </c:pt>
                <c:pt idx="1281">
                  <c:v>4.5379401999999992E-2</c:v>
                </c:pt>
                <c:pt idx="1282">
                  <c:v>4.5620935000000001E-2</c:v>
                </c:pt>
                <c:pt idx="1283">
                  <c:v>4.5127319100000007E-2</c:v>
                </c:pt>
                <c:pt idx="1284">
                  <c:v>4.5399518599999973E-2</c:v>
                </c:pt>
                <c:pt idx="1285">
                  <c:v>4.5153396099999986E-2</c:v>
                </c:pt>
                <c:pt idx="1286">
                  <c:v>4.5464890000000022E-2</c:v>
                </c:pt>
                <c:pt idx="1287">
                  <c:v>4.5270936499999984E-2</c:v>
                </c:pt>
                <c:pt idx="1288">
                  <c:v>4.5326994699999984E-2</c:v>
                </c:pt>
                <c:pt idx="1289">
                  <c:v>4.5346872799999972E-2</c:v>
                </c:pt>
                <c:pt idx="1290">
                  <c:v>4.5544491999999992E-2</c:v>
                </c:pt>
                <c:pt idx="1291">
                  <c:v>4.5175539299999963E-2</c:v>
                </c:pt>
                <c:pt idx="1292">
                  <c:v>4.5582519799999985E-2</c:v>
                </c:pt>
                <c:pt idx="1293">
                  <c:v>4.5640440599999978E-2</c:v>
                </c:pt>
                <c:pt idx="1294">
                  <c:v>4.5127825699999964E-2</c:v>
                </c:pt>
                <c:pt idx="1295">
                  <c:v>4.5546011900000002E-2</c:v>
                </c:pt>
                <c:pt idx="1296">
                  <c:v>4.5439125899999974E-2</c:v>
                </c:pt>
                <c:pt idx="1297">
                  <c:v>4.5437740099999985E-2</c:v>
                </c:pt>
                <c:pt idx="1298">
                  <c:v>4.546988190000003E-2</c:v>
                </c:pt>
                <c:pt idx="1299">
                  <c:v>4.4978486300000023E-2</c:v>
                </c:pt>
                <c:pt idx="1300">
                  <c:v>4.4974805699999995E-2</c:v>
                </c:pt>
                <c:pt idx="1301">
                  <c:v>4.5348929199999985E-2</c:v>
                </c:pt>
                <c:pt idx="1302">
                  <c:v>4.5376377100000018E-2</c:v>
                </c:pt>
                <c:pt idx="1303">
                  <c:v>4.5489909100000003E-2</c:v>
                </c:pt>
                <c:pt idx="1304">
                  <c:v>4.5578034500000003E-2</c:v>
                </c:pt>
                <c:pt idx="1305">
                  <c:v>4.5612947900000027E-2</c:v>
                </c:pt>
                <c:pt idx="1306">
                  <c:v>4.5349286799999979E-2</c:v>
                </c:pt>
                <c:pt idx="1307">
                  <c:v>4.5193986899999997E-2</c:v>
                </c:pt>
                <c:pt idx="1308">
                  <c:v>4.5505883100000005E-2</c:v>
                </c:pt>
                <c:pt idx="1309">
                  <c:v>4.5562358499999962E-2</c:v>
                </c:pt>
                <c:pt idx="1310">
                  <c:v>4.5225219699999958E-2</c:v>
                </c:pt>
                <c:pt idx="1311">
                  <c:v>4.51027024E-2</c:v>
                </c:pt>
                <c:pt idx="1312">
                  <c:v>4.5372845499999995E-2</c:v>
                </c:pt>
                <c:pt idx="1313">
                  <c:v>4.5049311499999967E-2</c:v>
                </c:pt>
                <c:pt idx="1314">
                  <c:v>4.5298548299999963E-2</c:v>
                </c:pt>
                <c:pt idx="1315">
                  <c:v>4.521243450000003E-2</c:v>
                </c:pt>
                <c:pt idx="1316">
                  <c:v>4.4981913600000013E-2</c:v>
                </c:pt>
                <c:pt idx="1317">
                  <c:v>4.5156331699999996E-2</c:v>
                </c:pt>
                <c:pt idx="1318">
                  <c:v>4.5585067899999998E-2</c:v>
                </c:pt>
                <c:pt idx="1319">
                  <c:v>4.5412929699999993E-2</c:v>
                </c:pt>
                <c:pt idx="1320">
                  <c:v>4.4950501900000009E-2</c:v>
                </c:pt>
                <c:pt idx="1321">
                  <c:v>4.543148159999999E-2</c:v>
                </c:pt>
                <c:pt idx="1322">
                  <c:v>4.4954674200000003E-2</c:v>
                </c:pt>
                <c:pt idx="1323">
                  <c:v>4.5686693799999983E-2</c:v>
                </c:pt>
                <c:pt idx="1324">
                  <c:v>4.5246543299999969E-2</c:v>
                </c:pt>
                <c:pt idx="1325">
                  <c:v>4.5342134200000009E-2</c:v>
                </c:pt>
                <c:pt idx="1326">
                  <c:v>4.5684801299999973E-2</c:v>
                </c:pt>
                <c:pt idx="1327">
                  <c:v>4.5424656899999999E-2</c:v>
                </c:pt>
                <c:pt idx="1328">
                  <c:v>4.530383830000001E-2</c:v>
                </c:pt>
                <c:pt idx="1329">
                  <c:v>4.5215250900000004E-2</c:v>
                </c:pt>
                <c:pt idx="1330">
                  <c:v>4.5253040199999962E-2</c:v>
                </c:pt>
                <c:pt idx="1331">
                  <c:v>4.5451329999999977E-2</c:v>
                </c:pt>
                <c:pt idx="1332">
                  <c:v>4.5267166499999963E-2</c:v>
                </c:pt>
                <c:pt idx="1333">
                  <c:v>4.5252429300000022E-2</c:v>
                </c:pt>
                <c:pt idx="1334">
                  <c:v>4.5559780599999974E-2</c:v>
                </c:pt>
                <c:pt idx="1335">
                  <c:v>4.5247765199999949E-2</c:v>
                </c:pt>
              </c:numCache>
            </c:numRef>
          </c:yVal>
          <c:smooth val="1"/>
        </c:ser>
        <c:axId val="77666944"/>
        <c:axId val="77693696"/>
      </c:scatterChart>
      <c:valAx>
        <c:axId val="77666944"/>
        <c:scaling>
          <c:orientation val="minMax"/>
          <c:max val="45"/>
          <c:min val="1"/>
        </c:scaling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en-US" sz="800"/>
                  <a:t>Time (mins)</a:t>
                </a:r>
              </a:p>
            </c:rich>
          </c:tx>
          <c:layout>
            <c:manualLayout>
              <c:xMode val="edge"/>
              <c:yMode val="edge"/>
              <c:x val="0.39840035427670312"/>
              <c:y val="0.92704024136900598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77693696"/>
        <c:crosses val="autoZero"/>
        <c:crossBetween val="midCat"/>
      </c:valAx>
      <c:valAx>
        <c:axId val="77693696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Abs</a:t>
                </a:r>
              </a:p>
            </c:rich>
          </c:tx>
          <c:layout>
            <c:manualLayout>
              <c:xMode val="edge"/>
              <c:yMode val="edge"/>
              <c:x val="2.7777777777777835E-3"/>
              <c:y val="0.46646689997083746"/>
            </c:manualLayout>
          </c:layout>
        </c:title>
        <c:numFmt formatCode="#,##0.00" sourceLinked="0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77666944"/>
        <c:crosses val="autoZero"/>
        <c:crossBetween val="midCat"/>
      </c:valAx>
    </c:plotArea>
    <c:plotVisOnly val="1"/>
  </c:chart>
  <c:spPr>
    <a:ln>
      <a:solidFill>
        <a:prstClr val="black"/>
      </a:solidFill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9.9210848643919547E-2"/>
          <c:y val="0.10733996792067656"/>
          <c:w val="0.85615726159230088"/>
          <c:h val="0.75721237970253685"/>
        </c:manualLayout>
      </c:layout>
      <c:scatterChart>
        <c:scatterStyle val="smoothMarker"/>
        <c:ser>
          <c:idx val="0"/>
          <c:order val="0"/>
          <c:tx>
            <c:strRef>
              <c:f>'Lambda 2ug kinetic run 0530 (2)'!$C$2</c:f>
              <c:strCache>
                <c:ptCount val="1"/>
                <c:pt idx="0">
                  <c:v>Reac+DNA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'Lambda 2ug kinetic run 0530 (2)'!$A$3:$A$1338</c:f>
              <c:numCache>
                <c:formatCode>General</c:formatCode>
                <c:ptCount val="1336"/>
                <c:pt idx="0">
                  <c:v>4.166666884000002E-3</c:v>
                </c:pt>
                <c:pt idx="1">
                  <c:v>1.2500001120000001E-2</c:v>
                </c:pt>
                <c:pt idx="2">
                  <c:v>2.0833335820000017E-2</c:v>
                </c:pt>
                <c:pt idx="3">
                  <c:v>2.9166668649999998E-2</c:v>
                </c:pt>
                <c:pt idx="4">
                  <c:v>0.15416668360000005</c:v>
                </c:pt>
                <c:pt idx="5">
                  <c:v>0.16250000889999999</c:v>
                </c:pt>
                <c:pt idx="6">
                  <c:v>0.17083334920000001</c:v>
                </c:pt>
                <c:pt idx="7">
                  <c:v>0.17916668950000006</c:v>
                </c:pt>
                <c:pt idx="8">
                  <c:v>0.29583331940000002</c:v>
                </c:pt>
                <c:pt idx="9">
                  <c:v>0.30416667460000013</c:v>
                </c:pt>
                <c:pt idx="10">
                  <c:v>0.31250002980000013</c:v>
                </c:pt>
                <c:pt idx="11">
                  <c:v>0.32083335520000011</c:v>
                </c:pt>
                <c:pt idx="12">
                  <c:v>0.42083337900000012</c:v>
                </c:pt>
                <c:pt idx="13">
                  <c:v>0.42916670440000015</c:v>
                </c:pt>
                <c:pt idx="14">
                  <c:v>0.43750002980000013</c:v>
                </c:pt>
                <c:pt idx="15">
                  <c:v>0.4458333552</c:v>
                </c:pt>
                <c:pt idx="16">
                  <c:v>0.5625</c:v>
                </c:pt>
                <c:pt idx="17">
                  <c:v>0.57083332539999998</c:v>
                </c:pt>
                <c:pt idx="18">
                  <c:v>0.57916665079999996</c:v>
                </c:pt>
                <c:pt idx="19">
                  <c:v>0.58749997620000005</c:v>
                </c:pt>
                <c:pt idx="20">
                  <c:v>0.6958333849999998</c:v>
                </c:pt>
                <c:pt idx="21">
                  <c:v>0.70416671040000001</c:v>
                </c:pt>
                <c:pt idx="22">
                  <c:v>0.71250003579999999</c:v>
                </c:pt>
                <c:pt idx="23">
                  <c:v>0.72083342080000001</c:v>
                </c:pt>
                <c:pt idx="24">
                  <c:v>0.83750003579999999</c:v>
                </c:pt>
                <c:pt idx="25">
                  <c:v>0.84583342080000001</c:v>
                </c:pt>
                <c:pt idx="26">
                  <c:v>0.85416674609999999</c:v>
                </c:pt>
                <c:pt idx="27">
                  <c:v>0.86250007150000019</c:v>
                </c:pt>
                <c:pt idx="28">
                  <c:v>0.97083342080000001</c:v>
                </c:pt>
                <c:pt idx="29">
                  <c:v>0.97916674609999999</c:v>
                </c:pt>
                <c:pt idx="30">
                  <c:v>0.98750007149999997</c:v>
                </c:pt>
                <c:pt idx="31">
                  <c:v>0.99583339689999972</c:v>
                </c:pt>
                <c:pt idx="32">
                  <c:v>1.1041666269999999</c:v>
                </c:pt>
                <c:pt idx="33">
                  <c:v>1.1124999519999998</c:v>
                </c:pt>
                <c:pt idx="34">
                  <c:v>1.1208332779999997</c:v>
                </c:pt>
                <c:pt idx="35">
                  <c:v>1.1291667219999999</c:v>
                </c:pt>
                <c:pt idx="36">
                  <c:v>1.2375000719999998</c:v>
                </c:pt>
                <c:pt idx="37">
                  <c:v>1.2458335159999996</c:v>
                </c:pt>
                <c:pt idx="38">
                  <c:v>1.2541668419999998</c:v>
                </c:pt>
                <c:pt idx="39">
                  <c:v>1.262500167</c:v>
                </c:pt>
                <c:pt idx="40">
                  <c:v>1.3791668419999998</c:v>
                </c:pt>
                <c:pt idx="41">
                  <c:v>1.387500167</c:v>
                </c:pt>
                <c:pt idx="42">
                  <c:v>1.3958334919999995</c:v>
                </c:pt>
                <c:pt idx="43">
                  <c:v>1.4041668179999995</c:v>
                </c:pt>
                <c:pt idx="44">
                  <c:v>1.512500167</c:v>
                </c:pt>
                <c:pt idx="45">
                  <c:v>1.5208334919999995</c:v>
                </c:pt>
                <c:pt idx="46">
                  <c:v>1.5291668179999995</c:v>
                </c:pt>
                <c:pt idx="47">
                  <c:v>1.5375001429999995</c:v>
                </c:pt>
                <c:pt idx="48">
                  <c:v>1.6458334919999995</c:v>
                </c:pt>
                <c:pt idx="49">
                  <c:v>1.654166818</c:v>
                </c:pt>
                <c:pt idx="50">
                  <c:v>1.6625001429999999</c:v>
                </c:pt>
                <c:pt idx="51">
                  <c:v>1.6708334680000001</c:v>
                </c:pt>
                <c:pt idx="52">
                  <c:v>1.7791668179999995</c:v>
                </c:pt>
                <c:pt idx="53">
                  <c:v>1.7875001429999995</c:v>
                </c:pt>
                <c:pt idx="54">
                  <c:v>1.7958334679999997</c:v>
                </c:pt>
                <c:pt idx="55">
                  <c:v>1.8041667939999995</c:v>
                </c:pt>
                <c:pt idx="56">
                  <c:v>1.9208334680000001</c:v>
                </c:pt>
                <c:pt idx="57">
                  <c:v>1.9291667939999995</c:v>
                </c:pt>
                <c:pt idx="58">
                  <c:v>1.9375001190000001</c:v>
                </c:pt>
                <c:pt idx="59">
                  <c:v>1.9458334449999999</c:v>
                </c:pt>
                <c:pt idx="60">
                  <c:v>2.0541667939999999</c:v>
                </c:pt>
                <c:pt idx="61">
                  <c:v>2.0625002380000002</c:v>
                </c:pt>
                <c:pt idx="62">
                  <c:v>2.0708334449999999</c:v>
                </c:pt>
                <c:pt idx="63">
                  <c:v>2.0791668890000001</c:v>
                </c:pt>
                <c:pt idx="64">
                  <c:v>2.1875000000000009</c:v>
                </c:pt>
                <c:pt idx="65">
                  <c:v>2.1958334449999999</c:v>
                </c:pt>
                <c:pt idx="66">
                  <c:v>2.2041666510000009</c:v>
                </c:pt>
                <c:pt idx="67">
                  <c:v>2.2125000949999998</c:v>
                </c:pt>
                <c:pt idx="68">
                  <c:v>2.3208334449999999</c:v>
                </c:pt>
                <c:pt idx="69">
                  <c:v>2.329166651</c:v>
                </c:pt>
                <c:pt idx="70">
                  <c:v>2.3375000949999998</c:v>
                </c:pt>
                <c:pt idx="71">
                  <c:v>2.345833302</c:v>
                </c:pt>
                <c:pt idx="72">
                  <c:v>2.4625003339999991</c:v>
                </c:pt>
                <c:pt idx="73">
                  <c:v>2.4708335400000001</c:v>
                </c:pt>
                <c:pt idx="74">
                  <c:v>2.4791669849999991</c:v>
                </c:pt>
                <c:pt idx="75">
                  <c:v>2.4875001910000001</c:v>
                </c:pt>
                <c:pt idx="76">
                  <c:v>2.5958335400000001</c:v>
                </c:pt>
                <c:pt idx="77">
                  <c:v>2.604166985</c:v>
                </c:pt>
                <c:pt idx="78">
                  <c:v>2.6125001909999992</c:v>
                </c:pt>
                <c:pt idx="79">
                  <c:v>2.6208336349999999</c:v>
                </c:pt>
                <c:pt idx="80">
                  <c:v>2.7375001910000001</c:v>
                </c:pt>
                <c:pt idx="81">
                  <c:v>2.7458336349999999</c:v>
                </c:pt>
                <c:pt idx="82">
                  <c:v>2.7541668420000009</c:v>
                </c:pt>
                <c:pt idx="83">
                  <c:v>2.7625002860000007</c:v>
                </c:pt>
                <c:pt idx="84">
                  <c:v>2.8625001909999992</c:v>
                </c:pt>
                <c:pt idx="85">
                  <c:v>2.870833634999999</c:v>
                </c:pt>
                <c:pt idx="86">
                  <c:v>2.8791668420000001</c:v>
                </c:pt>
                <c:pt idx="87">
                  <c:v>2.8875002860000007</c:v>
                </c:pt>
                <c:pt idx="88">
                  <c:v>3.0041668420000009</c:v>
                </c:pt>
                <c:pt idx="89">
                  <c:v>3.0125002859999999</c:v>
                </c:pt>
                <c:pt idx="90">
                  <c:v>3.020833492</c:v>
                </c:pt>
                <c:pt idx="91">
                  <c:v>3.0291669369999998</c:v>
                </c:pt>
                <c:pt idx="92">
                  <c:v>3.1375002860000007</c:v>
                </c:pt>
                <c:pt idx="93">
                  <c:v>3.145833492</c:v>
                </c:pt>
                <c:pt idx="94">
                  <c:v>3.1541669369999998</c:v>
                </c:pt>
                <c:pt idx="95">
                  <c:v>3.1625001430000004</c:v>
                </c:pt>
                <c:pt idx="96">
                  <c:v>3.2791669369999998</c:v>
                </c:pt>
                <c:pt idx="97">
                  <c:v>3.2875001430000013</c:v>
                </c:pt>
                <c:pt idx="98">
                  <c:v>3.2958335880000007</c:v>
                </c:pt>
                <c:pt idx="99">
                  <c:v>3.3041670320000001</c:v>
                </c:pt>
                <c:pt idx="100">
                  <c:v>3.4041669369999998</c:v>
                </c:pt>
                <c:pt idx="101">
                  <c:v>3.4125001429999999</c:v>
                </c:pt>
                <c:pt idx="102">
                  <c:v>3.4208335880000007</c:v>
                </c:pt>
                <c:pt idx="103">
                  <c:v>3.4291670320000001</c:v>
                </c:pt>
                <c:pt idx="104">
                  <c:v>3.5458335880000007</c:v>
                </c:pt>
                <c:pt idx="105">
                  <c:v>3.5541670320000001</c:v>
                </c:pt>
                <c:pt idx="106">
                  <c:v>3.5625002380000002</c:v>
                </c:pt>
                <c:pt idx="107">
                  <c:v>3.5708336829999996</c:v>
                </c:pt>
                <c:pt idx="108">
                  <c:v>3.6791670320000001</c:v>
                </c:pt>
                <c:pt idx="109">
                  <c:v>3.687500238000001</c:v>
                </c:pt>
                <c:pt idx="110">
                  <c:v>3.6958336829999996</c:v>
                </c:pt>
                <c:pt idx="111">
                  <c:v>3.7041668890000001</c:v>
                </c:pt>
                <c:pt idx="112">
                  <c:v>3.8208336829999996</c:v>
                </c:pt>
                <c:pt idx="113">
                  <c:v>3.8291668890000001</c:v>
                </c:pt>
                <c:pt idx="114">
                  <c:v>3.8375003339999991</c:v>
                </c:pt>
                <c:pt idx="115">
                  <c:v>3.8458335400000001</c:v>
                </c:pt>
                <c:pt idx="116">
                  <c:v>3.9541668890000001</c:v>
                </c:pt>
                <c:pt idx="117">
                  <c:v>3.9625003339999991</c:v>
                </c:pt>
                <c:pt idx="118">
                  <c:v>3.9708335400000001</c:v>
                </c:pt>
                <c:pt idx="119">
                  <c:v>3.9791669849999991</c:v>
                </c:pt>
                <c:pt idx="120">
                  <c:v>4.0875000950000002</c:v>
                </c:pt>
                <c:pt idx="121">
                  <c:v>4.0958337779999976</c:v>
                </c:pt>
                <c:pt idx="122">
                  <c:v>4.104166985</c:v>
                </c:pt>
                <c:pt idx="123">
                  <c:v>4.1125001909999979</c:v>
                </c:pt>
                <c:pt idx="124">
                  <c:v>4.2208337779999976</c:v>
                </c:pt>
                <c:pt idx="125">
                  <c:v>4.2291669850000018</c:v>
                </c:pt>
                <c:pt idx="126">
                  <c:v>4.2375001909999996</c:v>
                </c:pt>
                <c:pt idx="127">
                  <c:v>4.2458333970000002</c:v>
                </c:pt>
                <c:pt idx="128">
                  <c:v>4.3625001909999979</c:v>
                </c:pt>
                <c:pt idx="129">
                  <c:v>4.3708333970000002</c:v>
                </c:pt>
                <c:pt idx="130">
                  <c:v>4.3791666029999998</c:v>
                </c:pt>
                <c:pt idx="131">
                  <c:v>4.3874998089999986</c:v>
                </c:pt>
                <c:pt idx="132">
                  <c:v>4.4958333970000002</c:v>
                </c:pt>
                <c:pt idx="133">
                  <c:v>4.504166602999998</c:v>
                </c:pt>
                <c:pt idx="134">
                  <c:v>4.5124998089999986</c:v>
                </c:pt>
                <c:pt idx="135">
                  <c:v>4.5208334920000004</c:v>
                </c:pt>
                <c:pt idx="136">
                  <c:v>4.629166602999998</c:v>
                </c:pt>
                <c:pt idx="137">
                  <c:v>4.6374998089999986</c:v>
                </c:pt>
                <c:pt idx="138">
                  <c:v>4.6458334920000004</c:v>
                </c:pt>
                <c:pt idx="139">
                  <c:v>4.6541666979999974</c:v>
                </c:pt>
                <c:pt idx="140">
                  <c:v>4.7624998089999986</c:v>
                </c:pt>
                <c:pt idx="141">
                  <c:v>4.7708334920000022</c:v>
                </c:pt>
                <c:pt idx="142">
                  <c:v>4.7791666980000018</c:v>
                </c:pt>
                <c:pt idx="143">
                  <c:v>4.7874999049999998</c:v>
                </c:pt>
                <c:pt idx="144">
                  <c:v>4.9041671750000004</c:v>
                </c:pt>
                <c:pt idx="145">
                  <c:v>4.9125003810000001</c:v>
                </c:pt>
                <c:pt idx="146">
                  <c:v>4.9208340639999975</c:v>
                </c:pt>
                <c:pt idx="147">
                  <c:v>4.9291672709999981</c:v>
                </c:pt>
                <c:pt idx="148">
                  <c:v>5.0375003810000001</c:v>
                </c:pt>
                <c:pt idx="149">
                  <c:v>5.0458340639999975</c:v>
                </c:pt>
                <c:pt idx="150">
                  <c:v>5.0541672709999963</c:v>
                </c:pt>
                <c:pt idx="151">
                  <c:v>5.0625004769999968</c:v>
                </c:pt>
                <c:pt idx="152">
                  <c:v>5.1708340639999975</c:v>
                </c:pt>
                <c:pt idx="153">
                  <c:v>5.1791672709999981</c:v>
                </c:pt>
                <c:pt idx="154">
                  <c:v>5.1875004769999968</c:v>
                </c:pt>
                <c:pt idx="155">
                  <c:v>5.195833683</c:v>
                </c:pt>
                <c:pt idx="156">
                  <c:v>5.3041672709999963</c:v>
                </c:pt>
                <c:pt idx="157">
                  <c:v>5.3125004769999968</c:v>
                </c:pt>
                <c:pt idx="158">
                  <c:v>5.320833683</c:v>
                </c:pt>
                <c:pt idx="159">
                  <c:v>5.3291673659999983</c:v>
                </c:pt>
                <c:pt idx="160">
                  <c:v>5.4375004769999986</c:v>
                </c:pt>
                <c:pt idx="161">
                  <c:v>5.4458336830000018</c:v>
                </c:pt>
                <c:pt idx="162">
                  <c:v>5.4541673659999983</c:v>
                </c:pt>
                <c:pt idx="163">
                  <c:v>5.4625005719999962</c:v>
                </c:pt>
                <c:pt idx="164">
                  <c:v>5.5791673660000001</c:v>
                </c:pt>
                <c:pt idx="165">
                  <c:v>5.5875005719999962</c:v>
                </c:pt>
                <c:pt idx="166">
                  <c:v>5.5958337779999976</c:v>
                </c:pt>
                <c:pt idx="167">
                  <c:v>5.604166985</c:v>
                </c:pt>
                <c:pt idx="168">
                  <c:v>5.7125005719999962</c:v>
                </c:pt>
                <c:pt idx="169">
                  <c:v>5.7208337779999976</c:v>
                </c:pt>
                <c:pt idx="170">
                  <c:v>5.7291669850000018</c:v>
                </c:pt>
                <c:pt idx="171">
                  <c:v>5.7375006679999974</c:v>
                </c:pt>
                <c:pt idx="172">
                  <c:v>5.8458337779999976</c:v>
                </c:pt>
                <c:pt idx="173">
                  <c:v>5.854166985</c:v>
                </c:pt>
                <c:pt idx="174">
                  <c:v>5.8625006679999956</c:v>
                </c:pt>
                <c:pt idx="175">
                  <c:v>5.8708338739999979</c:v>
                </c:pt>
                <c:pt idx="176">
                  <c:v>5.9791669850000035</c:v>
                </c:pt>
                <c:pt idx="177">
                  <c:v>5.9875006679999974</c:v>
                </c:pt>
                <c:pt idx="178">
                  <c:v>5.9958338739999979</c:v>
                </c:pt>
                <c:pt idx="179">
                  <c:v>6.0041670800000002</c:v>
                </c:pt>
                <c:pt idx="180">
                  <c:v>6.1208338739999961</c:v>
                </c:pt>
                <c:pt idx="181">
                  <c:v>6.1291670800000002</c:v>
                </c:pt>
                <c:pt idx="182">
                  <c:v>6.1375002859999981</c:v>
                </c:pt>
                <c:pt idx="183">
                  <c:v>6.1458339689999963</c:v>
                </c:pt>
                <c:pt idx="184">
                  <c:v>6.2541670800000002</c:v>
                </c:pt>
                <c:pt idx="185">
                  <c:v>6.2625002859999981</c:v>
                </c:pt>
                <c:pt idx="186">
                  <c:v>6.2708339689999981</c:v>
                </c:pt>
                <c:pt idx="187">
                  <c:v>6.2791671750000022</c:v>
                </c:pt>
                <c:pt idx="188">
                  <c:v>6.3875002859999981</c:v>
                </c:pt>
                <c:pt idx="189">
                  <c:v>6.3958339689999963</c:v>
                </c:pt>
                <c:pt idx="190">
                  <c:v>6.4041671750000004</c:v>
                </c:pt>
                <c:pt idx="191">
                  <c:v>6.4125003810000001</c:v>
                </c:pt>
                <c:pt idx="192">
                  <c:v>6.5208339689999963</c:v>
                </c:pt>
                <c:pt idx="193">
                  <c:v>6.5291671750000004</c:v>
                </c:pt>
                <c:pt idx="194">
                  <c:v>6.5375003810000001</c:v>
                </c:pt>
                <c:pt idx="195">
                  <c:v>6.5458340639999975</c:v>
                </c:pt>
                <c:pt idx="196">
                  <c:v>6.6625003809999974</c:v>
                </c:pt>
                <c:pt idx="197">
                  <c:v>6.6708340639999975</c:v>
                </c:pt>
                <c:pt idx="198">
                  <c:v>6.6791672709999981</c:v>
                </c:pt>
                <c:pt idx="199">
                  <c:v>6.6875004769999968</c:v>
                </c:pt>
                <c:pt idx="200">
                  <c:v>6.8041672709999963</c:v>
                </c:pt>
                <c:pt idx="201">
                  <c:v>6.8125004769999968</c:v>
                </c:pt>
                <c:pt idx="202">
                  <c:v>6.820833683</c:v>
                </c:pt>
                <c:pt idx="203">
                  <c:v>6.8291673659999983</c:v>
                </c:pt>
                <c:pt idx="204">
                  <c:v>6.9291672709999981</c:v>
                </c:pt>
                <c:pt idx="205">
                  <c:v>6.9375004769999986</c:v>
                </c:pt>
                <c:pt idx="206">
                  <c:v>6.9458336830000018</c:v>
                </c:pt>
                <c:pt idx="207">
                  <c:v>6.9541673659999983</c:v>
                </c:pt>
                <c:pt idx="208">
                  <c:v>7.0708336830000018</c:v>
                </c:pt>
                <c:pt idx="209">
                  <c:v>7.0791673660000001</c:v>
                </c:pt>
                <c:pt idx="210">
                  <c:v>7.0875005719999962</c:v>
                </c:pt>
                <c:pt idx="211">
                  <c:v>7.0958337779999976</c:v>
                </c:pt>
                <c:pt idx="212">
                  <c:v>7.2041673659999983</c:v>
                </c:pt>
                <c:pt idx="213">
                  <c:v>7.2125005719999962</c:v>
                </c:pt>
                <c:pt idx="214">
                  <c:v>7.2208337779999976</c:v>
                </c:pt>
                <c:pt idx="215">
                  <c:v>7.2291669850000018</c:v>
                </c:pt>
                <c:pt idx="216">
                  <c:v>7.3458337779999976</c:v>
                </c:pt>
                <c:pt idx="217">
                  <c:v>7.354166985</c:v>
                </c:pt>
                <c:pt idx="218">
                  <c:v>7.3625006679999956</c:v>
                </c:pt>
                <c:pt idx="219">
                  <c:v>7.3708338739999979</c:v>
                </c:pt>
                <c:pt idx="220">
                  <c:v>7.4708337780000003</c:v>
                </c:pt>
                <c:pt idx="221">
                  <c:v>7.4791669850000035</c:v>
                </c:pt>
                <c:pt idx="222">
                  <c:v>7.4875006679999974</c:v>
                </c:pt>
                <c:pt idx="223">
                  <c:v>7.4958338739999979</c:v>
                </c:pt>
                <c:pt idx="224">
                  <c:v>7.6125006679999956</c:v>
                </c:pt>
                <c:pt idx="225">
                  <c:v>7.6208338739999961</c:v>
                </c:pt>
                <c:pt idx="226">
                  <c:v>7.6291670800000002</c:v>
                </c:pt>
                <c:pt idx="227">
                  <c:v>7.6375002859999981</c:v>
                </c:pt>
                <c:pt idx="228">
                  <c:v>7.7458338739999979</c:v>
                </c:pt>
                <c:pt idx="229">
                  <c:v>7.7541670800000002</c:v>
                </c:pt>
                <c:pt idx="230">
                  <c:v>7.7625002859999981</c:v>
                </c:pt>
                <c:pt idx="231">
                  <c:v>7.7708339689999981</c:v>
                </c:pt>
                <c:pt idx="232">
                  <c:v>7.8875002859999981</c:v>
                </c:pt>
                <c:pt idx="233">
                  <c:v>7.8958339689999963</c:v>
                </c:pt>
                <c:pt idx="234">
                  <c:v>7.9041671750000004</c:v>
                </c:pt>
                <c:pt idx="235">
                  <c:v>7.9125003810000001</c:v>
                </c:pt>
                <c:pt idx="236">
                  <c:v>8.0125007630000002</c:v>
                </c:pt>
                <c:pt idx="237">
                  <c:v>8.0208339690000017</c:v>
                </c:pt>
                <c:pt idx="238">
                  <c:v>8.0291671749999995</c:v>
                </c:pt>
                <c:pt idx="239">
                  <c:v>8.0375003809999992</c:v>
                </c:pt>
                <c:pt idx="240">
                  <c:v>8.1541671749999995</c:v>
                </c:pt>
                <c:pt idx="241">
                  <c:v>8.1625003810000027</c:v>
                </c:pt>
                <c:pt idx="242">
                  <c:v>8.1708335880000007</c:v>
                </c:pt>
                <c:pt idx="243">
                  <c:v>8.1791667940000004</c:v>
                </c:pt>
                <c:pt idx="244">
                  <c:v>8.2875003809999992</c:v>
                </c:pt>
                <c:pt idx="245">
                  <c:v>8.2958335880000007</c:v>
                </c:pt>
                <c:pt idx="246">
                  <c:v>8.3041667940000004</c:v>
                </c:pt>
                <c:pt idx="247">
                  <c:v>8.3125009540000043</c:v>
                </c:pt>
                <c:pt idx="248">
                  <c:v>8.4208335880000007</c:v>
                </c:pt>
                <c:pt idx="249">
                  <c:v>8.4291667940000004</c:v>
                </c:pt>
                <c:pt idx="250">
                  <c:v>8.4375009540000008</c:v>
                </c:pt>
                <c:pt idx="251">
                  <c:v>8.4458341600000004</c:v>
                </c:pt>
                <c:pt idx="252">
                  <c:v>8.5625000000000036</c:v>
                </c:pt>
                <c:pt idx="253">
                  <c:v>8.5708332060000032</c:v>
                </c:pt>
                <c:pt idx="254">
                  <c:v>8.5791664120000029</c:v>
                </c:pt>
                <c:pt idx="255">
                  <c:v>8.5874996190000044</c:v>
                </c:pt>
                <c:pt idx="256">
                  <c:v>8.6958332060000032</c:v>
                </c:pt>
                <c:pt idx="257">
                  <c:v>8.7041664119999993</c:v>
                </c:pt>
                <c:pt idx="258">
                  <c:v>8.7124996190000044</c:v>
                </c:pt>
                <c:pt idx="259">
                  <c:v>8.7208337779999994</c:v>
                </c:pt>
                <c:pt idx="260">
                  <c:v>8.8291664120000029</c:v>
                </c:pt>
                <c:pt idx="261">
                  <c:v>8.8374996190000044</c:v>
                </c:pt>
                <c:pt idx="262">
                  <c:v>8.8458337780000029</c:v>
                </c:pt>
                <c:pt idx="263">
                  <c:v>8.8541669850000027</c:v>
                </c:pt>
                <c:pt idx="264">
                  <c:v>8.9708337780000029</c:v>
                </c:pt>
                <c:pt idx="265">
                  <c:v>8.9791669850000027</c:v>
                </c:pt>
                <c:pt idx="266">
                  <c:v>8.9875001910000005</c:v>
                </c:pt>
                <c:pt idx="267">
                  <c:v>8.9958333970000037</c:v>
                </c:pt>
                <c:pt idx="268">
                  <c:v>9.1041669850000009</c:v>
                </c:pt>
                <c:pt idx="269">
                  <c:v>9.1125001910000005</c:v>
                </c:pt>
                <c:pt idx="270">
                  <c:v>9.1208333970000002</c:v>
                </c:pt>
                <c:pt idx="271">
                  <c:v>9.1291666029999998</c:v>
                </c:pt>
                <c:pt idx="272">
                  <c:v>9.2375001909999988</c:v>
                </c:pt>
                <c:pt idx="273">
                  <c:v>9.2458333970000002</c:v>
                </c:pt>
                <c:pt idx="274">
                  <c:v>9.2541666029999998</c:v>
                </c:pt>
                <c:pt idx="275">
                  <c:v>9.2624998090000066</c:v>
                </c:pt>
                <c:pt idx="276">
                  <c:v>9.3708333970000037</c:v>
                </c:pt>
                <c:pt idx="277">
                  <c:v>9.3791666030000034</c:v>
                </c:pt>
                <c:pt idx="278">
                  <c:v>9.3874998090000066</c:v>
                </c:pt>
                <c:pt idx="279">
                  <c:v>9.3958330150000045</c:v>
                </c:pt>
                <c:pt idx="280">
                  <c:v>9.5124998090000066</c:v>
                </c:pt>
                <c:pt idx="281">
                  <c:v>9.5208330150000027</c:v>
                </c:pt>
                <c:pt idx="282">
                  <c:v>9.5291662220000006</c:v>
                </c:pt>
                <c:pt idx="283">
                  <c:v>9.5375003809999992</c:v>
                </c:pt>
                <c:pt idx="284">
                  <c:v>9.6458330150000027</c:v>
                </c:pt>
                <c:pt idx="285">
                  <c:v>9.6541662220000006</c:v>
                </c:pt>
                <c:pt idx="286">
                  <c:v>9.6625003810000027</c:v>
                </c:pt>
                <c:pt idx="287">
                  <c:v>9.6708335880000007</c:v>
                </c:pt>
                <c:pt idx="288">
                  <c:v>9.7791681289999985</c:v>
                </c:pt>
                <c:pt idx="289">
                  <c:v>9.787501335</c:v>
                </c:pt>
                <c:pt idx="290">
                  <c:v>9.7958345410000032</c:v>
                </c:pt>
                <c:pt idx="291">
                  <c:v>9.8041677469999993</c:v>
                </c:pt>
                <c:pt idx="292">
                  <c:v>9.9125013350000035</c:v>
                </c:pt>
                <c:pt idx="293">
                  <c:v>9.9208345410000032</c:v>
                </c:pt>
                <c:pt idx="294">
                  <c:v>9.9291677469999993</c:v>
                </c:pt>
                <c:pt idx="295">
                  <c:v>9.9375009540000008</c:v>
                </c:pt>
                <c:pt idx="296">
                  <c:v>10.05416775</c:v>
                </c:pt>
                <c:pt idx="297">
                  <c:v>10.062500950000004</c:v>
                </c:pt>
                <c:pt idx="298">
                  <c:v>10.07083416</c:v>
                </c:pt>
                <c:pt idx="299">
                  <c:v>10.07916737</c:v>
                </c:pt>
                <c:pt idx="300">
                  <c:v>10.17916775</c:v>
                </c:pt>
                <c:pt idx="301">
                  <c:v>10.18750095</c:v>
                </c:pt>
                <c:pt idx="302">
                  <c:v>10.19583416</c:v>
                </c:pt>
                <c:pt idx="303">
                  <c:v>10.204167369999999</c:v>
                </c:pt>
                <c:pt idx="304">
                  <c:v>10.32083416</c:v>
                </c:pt>
                <c:pt idx="305">
                  <c:v>10.32916737</c:v>
                </c:pt>
                <c:pt idx="306">
                  <c:v>10.337500570000003</c:v>
                </c:pt>
                <c:pt idx="307">
                  <c:v>10.345834730000004</c:v>
                </c:pt>
                <c:pt idx="308">
                  <c:v>10.45416737</c:v>
                </c:pt>
                <c:pt idx="309">
                  <c:v>10.462500570000007</c:v>
                </c:pt>
                <c:pt idx="310">
                  <c:v>10.470834730000004</c:v>
                </c:pt>
                <c:pt idx="311">
                  <c:v>10.47916794</c:v>
                </c:pt>
                <c:pt idx="312">
                  <c:v>10.595834730000004</c:v>
                </c:pt>
                <c:pt idx="313">
                  <c:v>10.60416794</c:v>
                </c:pt>
                <c:pt idx="314">
                  <c:v>10.612501140000001</c:v>
                </c:pt>
                <c:pt idx="315">
                  <c:v>10.620834350000004</c:v>
                </c:pt>
                <c:pt idx="316">
                  <c:v>10.72916794</c:v>
                </c:pt>
                <c:pt idx="317">
                  <c:v>10.737501139999999</c:v>
                </c:pt>
                <c:pt idx="318">
                  <c:v>10.745834350000004</c:v>
                </c:pt>
                <c:pt idx="319">
                  <c:v>10.754167560000001</c:v>
                </c:pt>
                <c:pt idx="320">
                  <c:v>10.862501140000004</c:v>
                </c:pt>
                <c:pt idx="321">
                  <c:v>10.870834350000006</c:v>
                </c:pt>
                <c:pt idx="322">
                  <c:v>10.879167560000004</c:v>
                </c:pt>
                <c:pt idx="323">
                  <c:v>10.88750076</c:v>
                </c:pt>
                <c:pt idx="324">
                  <c:v>10.995834350000006</c:v>
                </c:pt>
                <c:pt idx="325">
                  <c:v>11.004167560000001</c:v>
                </c:pt>
                <c:pt idx="326">
                  <c:v>11.01250076</c:v>
                </c:pt>
                <c:pt idx="327">
                  <c:v>11.02083397</c:v>
                </c:pt>
                <c:pt idx="328">
                  <c:v>11.13750076</c:v>
                </c:pt>
                <c:pt idx="329">
                  <c:v>11.14583397</c:v>
                </c:pt>
                <c:pt idx="330">
                  <c:v>11.154168129999999</c:v>
                </c:pt>
                <c:pt idx="331">
                  <c:v>11.16250134</c:v>
                </c:pt>
                <c:pt idx="332">
                  <c:v>11.27083397</c:v>
                </c:pt>
                <c:pt idx="333">
                  <c:v>11.279168129999999</c:v>
                </c:pt>
                <c:pt idx="334">
                  <c:v>11.28750134</c:v>
                </c:pt>
                <c:pt idx="335">
                  <c:v>11.295834540000003</c:v>
                </c:pt>
                <c:pt idx="336">
                  <c:v>11.404168129999999</c:v>
                </c:pt>
                <c:pt idx="337">
                  <c:v>11.41250134</c:v>
                </c:pt>
                <c:pt idx="338">
                  <c:v>11.420834540000003</c:v>
                </c:pt>
                <c:pt idx="339">
                  <c:v>11.42916775</c:v>
                </c:pt>
                <c:pt idx="340">
                  <c:v>11.53750134</c:v>
                </c:pt>
                <c:pt idx="341">
                  <c:v>11.545834540000003</c:v>
                </c:pt>
                <c:pt idx="342">
                  <c:v>11.55416775</c:v>
                </c:pt>
                <c:pt idx="343">
                  <c:v>11.562500950000004</c:v>
                </c:pt>
                <c:pt idx="344">
                  <c:v>11.670834540000003</c:v>
                </c:pt>
                <c:pt idx="345">
                  <c:v>11.67916775</c:v>
                </c:pt>
                <c:pt idx="346">
                  <c:v>11.68750095</c:v>
                </c:pt>
                <c:pt idx="347">
                  <c:v>11.69583416</c:v>
                </c:pt>
                <c:pt idx="348">
                  <c:v>11.812500950000004</c:v>
                </c:pt>
                <c:pt idx="349">
                  <c:v>11.82083416</c:v>
                </c:pt>
                <c:pt idx="350">
                  <c:v>11.82916737</c:v>
                </c:pt>
                <c:pt idx="351">
                  <c:v>11.837500570000003</c:v>
                </c:pt>
                <c:pt idx="352">
                  <c:v>11.94583416</c:v>
                </c:pt>
                <c:pt idx="353">
                  <c:v>11.95416737</c:v>
                </c:pt>
                <c:pt idx="354">
                  <c:v>11.962500570000007</c:v>
                </c:pt>
                <c:pt idx="355">
                  <c:v>11.970834730000004</c:v>
                </c:pt>
                <c:pt idx="356">
                  <c:v>12.07916737</c:v>
                </c:pt>
                <c:pt idx="357">
                  <c:v>12.087500570000003</c:v>
                </c:pt>
                <c:pt idx="358">
                  <c:v>12.095834730000004</c:v>
                </c:pt>
                <c:pt idx="359">
                  <c:v>12.10416794</c:v>
                </c:pt>
                <c:pt idx="360">
                  <c:v>12.212500570000003</c:v>
                </c:pt>
                <c:pt idx="361">
                  <c:v>12.22083473</c:v>
                </c:pt>
                <c:pt idx="362">
                  <c:v>12.22916794</c:v>
                </c:pt>
                <c:pt idx="363">
                  <c:v>12.237501139999999</c:v>
                </c:pt>
                <c:pt idx="364">
                  <c:v>12.35416794</c:v>
                </c:pt>
                <c:pt idx="365">
                  <c:v>12.362501140000004</c:v>
                </c:pt>
                <c:pt idx="366">
                  <c:v>12.370834350000006</c:v>
                </c:pt>
                <c:pt idx="367">
                  <c:v>12.379167560000004</c:v>
                </c:pt>
                <c:pt idx="368">
                  <c:v>12.487501140000001</c:v>
                </c:pt>
                <c:pt idx="369">
                  <c:v>12.495834350000006</c:v>
                </c:pt>
                <c:pt idx="370">
                  <c:v>12.504167560000001</c:v>
                </c:pt>
                <c:pt idx="371">
                  <c:v>12.51250076</c:v>
                </c:pt>
                <c:pt idx="372">
                  <c:v>12.629167560000001</c:v>
                </c:pt>
                <c:pt idx="373">
                  <c:v>12.63750076</c:v>
                </c:pt>
                <c:pt idx="374">
                  <c:v>12.64583397</c:v>
                </c:pt>
                <c:pt idx="375">
                  <c:v>12.654168129999999</c:v>
                </c:pt>
                <c:pt idx="376">
                  <c:v>12.754167560000001</c:v>
                </c:pt>
                <c:pt idx="377">
                  <c:v>12.76250076</c:v>
                </c:pt>
                <c:pt idx="378">
                  <c:v>12.77083397</c:v>
                </c:pt>
                <c:pt idx="379">
                  <c:v>12.779168129999999</c:v>
                </c:pt>
                <c:pt idx="380">
                  <c:v>12.895833970000004</c:v>
                </c:pt>
                <c:pt idx="381">
                  <c:v>12.904168129999999</c:v>
                </c:pt>
                <c:pt idx="382">
                  <c:v>12.91250134</c:v>
                </c:pt>
                <c:pt idx="383">
                  <c:v>12.920834540000003</c:v>
                </c:pt>
                <c:pt idx="384">
                  <c:v>13.029168129999999</c:v>
                </c:pt>
                <c:pt idx="385">
                  <c:v>13.03750134</c:v>
                </c:pt>
                <c:pt idx="386">
                  <c:v>13.045834540000003</c:v>
                </c:pt>
                <c:pt idx="387">
                  <c:v>13.05416775</c:v>
                </c:pt>
                <c:pt idx="388">
                  <c:v>13.170834540000003</c:v>
                </c:pt>
                <c:pt idx="389">
                  <c:v>13.17916775</c:v>
                </c:pt>
                <c:pt idx="390">
                  <c:v>13.18750095</c:v>
                </c:pt>
                <c:pt idx="391">
                  <c:v>13.19583416</c:v>
                </c:pt>
                <c:pt idx="392">
                  <c:v>13.295834540000003</c:v>
                </c:pt>
                <c:pt idx="393">
                  <c:v>13.30416775</c:v>
                </c:pt>
                <c:pt idx="394">
                  <c:v>13.312500950000004</c:v>
                </c:pt>
                <c:pt idx="395">
                  <c:v>13.32083416</c:v>
                </c:pt>
                <c:pt idx="396">
                  <c:v>13.43750095</c:v>
                </c:pt>
                <c:pt idx="397">
                  <c:v>13.44583416</c:v>
                </c:pt>
                <c:pt idx="398">
                  <c:v>13.45416737</c:v>
                </c:pt>
                <c:pt idx="399">
                  <c:v>13.462500570000007</c:v>
                </c:pt>
                <c:pt idx="400">
                  <c:v>13.57083416</c:v>
                </c:pt>
                <c:pt idx="401">
                  <c:v>13.57916737</c:v>
                </c:pt>
                <c:pt idx="402">
                  <c:v>13.587500570000003</c:v>
                </c:pt>
                <c:pt idx="403">
                  <c:v>13.595834730000004</c:v>
                </c:pt>
                <c:pt idx="404">
                  <c:v>13.712500570000003</c:v>
                </c:pt>
                <c:pt idx="405">
                  <c:v>13.72083473</c:v>
                </c:pt>
                <c:pt idx="406">
                  <c:v>13.72916794</c:v>
                </c:pt>
                <c:pt idx="407">
                  <c:v>13.737501139999999</c:v>
                </c:pt>
                <c:pt idx="408">
                  <c:v>13.845834730000004</c:v>
                </c:pt>
                <c:pt idx="409">
                  <c:v>13.85416794</c:v>
                </c:pt>
                <c:pt idx="410">
                  <c:v>13.862501140000004</c:v>
                </c:pt>
                <c:pt idx="411">
                  <c:v>13.870834350000006</c:v>
                </c:pt>
                <c:pt idx="412">
                  <c:v>13.987501140000001</c:v>
                </c:pt>
                <c:pt idx="413">
                  <c:v>13.995834350000006</c:v>
                </c:pt>
                <c:pt idx="414">
                  <c:v>14.004167560000001</c:v>
                </c:pt>
                <c:pt idx="415">
                  <c:v>14.01250076</c:v>
                </c:pt>
                <c:pt idx="416">
                  <c:v>14.112501140000001</c:v>
                </c:pt>
                <c:pt idx="417">
                  <c:v>14.120834350000004</c:v>
                </c:pt>
                <c:pt idx="418">
                  <c:v>14.129167560000001</c:v>
                </c:pt>
                <c:pt idx="419">
                  <c:v>14.13750076</c:v>
                </c:pt>
                <c:pt idx="420">
                  <c:v>14.254167560000001</c:v>
                </c:pt>
                <c:pt idx="421">
                  <c:v>14.26250076</c:v>
                </c:pt>
                <c:pt idx="422">
                  <c:v>14.27083397</c:v>
                </c:pt>
                <c:pt idx="423">
                  <c:v>14.279168129999999</c:v>
                </c:pt>
                <c:pt idx="424">
                  <c:v>14.38750076</c:v>
                </c:pt>
                <c:pt idx="425">
                  <c:v>14.395833970000004</c:v>
                </c:pt>
                <c:pt idx="426">
                  <c:v>14.404168129999999</c:v>
                </c:pt>
                <c:pt idx="427">
                  <c:v>14.41250134</c:v>
                </c:pt>
                <c:pt idx="428">
                  <c:v>14.52083397</c:v>
                </c:pt>
                <c:pt idx="429">
                  <c:v>14.529168129999999</c:v>
                </c:pt>
                <c:pt idx="430">
                  <c:v>14.53750134</c:v>
                </c:pt>
                <c:pt idx="431">
                  <c:v>14.545834540000003</c:v>
                </c:pt>
                <c:pt idx="432">
                  <c:v>14.654168129999999</c:v>
                </c:pt>
                <c:pt idx="433">
                  <c:v>14.66250134</c:v>
                </c:pt>
                <c:pt idx="434">
                  <c:v>14.670834540000003</c:v>
                </c:pt>
                <c:pt idx="435">
                  <c:v>14.67916775</c:v>
                </c:pt>
                <c:pt idx="436">
                  <c:v>14.78750134</c:v>
                </c:pt>
                <c:pt idx="437">
                  <c:v>14.795834540000003</c:v>
                </c:pt>
                <c:pt idx="438">
                  <c:v>14.80416775</c:v>
                </c:pt>
                <c:pt idx="439">
                  <c:v>14.812500950000004</c:v>
                </c:pt>
                <c:pt idx="440">
                  <c:v>14.92916775</c:v>
                </c:pt>
                <c:pt idx="441">
                  <c:v>14.93750095</c:v>
                </c:pt>
                <c:pt idx="442">
                  <c:v>14.94583416</c:v>
                </c:pt>
                <c:pt idx="443">
                  <c:v>14.95416737</c:v>
                </c:pt>
                <c:pt idx="444">
                  <c:v>15.062500950000004</c:v>
                </c:pt>
                <c:pt idx="445">
                  <c:v>15.07083416</c:v>
                </c:pt>
                <c:pt idx="446">
                  <c:v>15.07916737</c:v>
                </c:pt>
                <c:pt idx="447">
                  <c:v>15.087500570000003</c:v>
                </c:pt>
                <c:pt idx="448">
                  <c:v>15.204167369999999</c:v>
                </c:pt>
                <c:pt idx="449">
                  <c:v>15.212500570000003</c:v>
                </c:pt>
                <c:pt idx="450">
                  <c:v>15.22083473</c:v>
                </c:pt>
                <c:pt idx="451">
                  <c:v>15.22916794</c:v>
                </c:pt>
                <c:pt idx="452">
                  <c:v>15.32916737</c:v>
                </c:pt>
                <c:pt idx="453">
                  <c:v>15.337500570000003</c:v>
                </c:pt>
                <c:pt idx="454">
                  <c:v>15.345834730000004</c:v>
                </c:pt>
                <c:pt idx="455">
                  <c:v>15.35416794</c:v>
                </c:pt>
                <c:pt idx="456">
                  <c:v>15.470834730000004</c:v>
                </c:pt>
                <c:pt idx="457">
                  <c:v>15.47916794</c:v>
                </c:pt>
                <c:pt idx="458">
                  <c:v>15.487501140000001</c:v>
                </c:pt>
                <c:pt idx="459">
                  <c:v>15.495834350000006</c:v>
                </c:pt>
                <c:pt idx="460">
                  <c:v>15.60416794</c:v>
                </c:pt>
                <c:pt idx="461">
                  <c:v>15.612501140000001</c:v>
                </c:pt>
                <c:pt idx="462">
                  <c:v>15.620834350000004</c:v>
                </c:pt>
                <c:pt idx="463">
                  <c:v>15.629167560000001</c:v>
                </c:pt>
                <c:pt idx="464">
                  <c:v>15.745834350000004</c:v>
                </c:pt>
                <c:pt idx="465">
                  <c:v>15.754167560000001</c:v>
                </c:pt>
                <c:pt idx="466">
                  <c:v>15.76250076</c:v>
                </c:pt>
                <c:pt idx="467">
                  <c:v>15.77083397</c:v>
                </c:pt>
                <c:pt idx="468">
                  <c:v>15.870834350000006</c:v>
                </c:pt>
                <c:pt idx="469">
                  <c:v>15.879167560000004</c:v>
                </c:pt>
                <c:pt idx="470">
                  <c:v>15.88750076</c:v>
                </c:pt>
                <c:pt idx="471">
                  <c:v>15.895833970000004</c:v>
                </c:pt>
                <c:pt idx="472">
                  <c:v>16.012500760000005</c:v>
                </c:pt>
                <c:pt idx="473">
                  <c:v>16.020833970000002</c:v>
                </c:pt>
                <c:pt idx="474">
                  <c:v>16.029167180000005</c:v>
                </c:pt>
                <c:pt idx="475">
                  <c:v>16.037500380000001</c:v>
                </c:pt>
                <c:pt idx="476">
                  <c:v>16.145833970000002</c:v>
                </c:pt>
                <c:pt idx="477">
                  <c:v>16.154167180000016</c:v>
                </c:pt>
                <c:pt idx="478">
                  <c:v>16.16250037999999</c:v>
                </c:pt>
                <c:pt idx="479">
                  <c:v>16.170833590000001</c:v>
                </c:pt>
                <c:pt idx="480">
                  <c:v>16.28750037999999</c:v>
                </c:pt>
                <c:pt idx="481">
                  <c:v>16.29583358999999</c:v>
                </c:pt>
                <c:pt idx="482">
                  <c:v>16.304166790000007</c:v>
                </c:pt>
                <c:pt idx="483">
                  <c:v>16.312501910000005</c:v>
                </c:pt>
                <c:pt idx="484">
                  <c:v>16.42083358999999</c:v>
                </c:pt>
                <c:pt idx="485">
                  <c:v>16.42916679</c:v>
                </c:pt>
                <c:pt idx="486">
                  <c:v>16.437501910000005</c:v>
                </c:pt>
                <c:pt idx="487">
                  <c:v>16.445835110000001</c:v>
                </c:pt>
                <c:pt idx="488">
                  <c:v>16.554166790000007</c:v>
                </c:pt>
                <c:pt idx="489">
                  <c:v>16.562501910000002</c:v>
                </c:pt>
                <c:pt idx="490">
                  <c:v>16.570835110000008</c:v>
                </c:pt>
                <c:pt idx="491">
                  <c:v>16.579168320000008</c:v>
                </c:pt>
                <c:pt idx="492">
                  <c:v>16.687501910000005</c:v>
                </c:pt>
                <c:pt idx="493">
                  <c:v>16.695835110000008</c:v>
                </c:pt>
                <c:pt idx="494">
                  <c:v>16.704168320000008</c:v>
                </c:pt>
                <c:pt idx="495">
                  <c:v>16.712501529999994</c:v>
                </c:pt>
                <c:pt idx="496">
                  <c:v>16.829168320000008</c:v>
                </c:pt>
                <c:pt idx="497">
                  <c:v>16.837501530000001</c:v>
                </c:pt>
                <c:pt idx="498">
                  <c:v>16.84583473</c:v>
                </c:pt>
                <c:pt idx="499">
                  <c:v>16.854167940000007</c:v>
                </c:pt>
                <c:pt idx="500">
                  <c:v>16.962501529999987</c:v>
                </c:pt>
                <c:pt idx="501">
                  <c:v>16.97083473</c:v>
                </c:pt>
                <c:pt idx="502">
                  <c:v>16.97916794</c:v>
                </c:pt>
                <c:pt idx="503">
                  <c:v>16.987501139999992</c:v>
                </c:pt>
                <c:pt idx="504">
                  <c:v>17.095832819999984</c:v>
                </c:pt>
                <c:pt idx="505">
                  <c:v>17.104166029999998</c:v>
                </c:pt>
                <c:pt idx="506">
                  <c:v>17.112499239999984</c:v>
                </c:pt>
                <c:pt idx="507">
                  <c:v>17.120832440000001</c:v>
                </c:pt>
                <c:pt idx="508">
                  <c:v>17.229166029999991</c:v>
                </c:pt>
                <c:pt idx="509">
                  <c:v>17.237499239999984</c:v>
                </c:pt>
                <c:pt idx="510">
                  <c:v>17.24583243999999</c:v>
                </c:pt>
                <c:pt idx="511">
                  <c:v>17.254167559999999</c:v>
                </c:pt>
                <c:pt idx="512">
                  <c:v>17.370832440000001</c:v>
                </c:pt>
                <c:pt idx="513">
                  <c:v>17.379167559999999</c:v>
                </c:pt>
                <c:pt idx="514">
                  <c:v>17.387500760000005</c:v>
                </c:pt>
                <c:pt idx="515">
                  <c:v>17.395833970000002</c:v>
                </c:pt>
                <c:pt idx="516">
                  <c:v>17.504167559999999</c:v>
                </c:pt>
                <c:pt idx="517">
                  <c:v>17.512500760000005</c:v>
                </c:pt>
                <c:pt idx="518">
                  <c:v>17.520833970000002</c:v>
                </c:pt>
                <c:pt idx="519">
                  <c:v>17.529167180000005</c:v>
                </c:pt>
                <c:pt idx="520">
                  <c:v>17.637500760000016</c:v>
                </c:pt>
                <c:pt idx="521">
                  <c:v>17.645833970000002</c:v>
                </c:pt>
                <c:pt idx="522">
                  <c:v>17.654167180000016</c:v>
                </c:pt>
                <c:pt idx="523">
                  <c:v>17.66250037999999</c:v>
                </c:pt>
                <c:pt idx="524">
                  <c:v>17.779167180000005</c:v>
                </c:pt>
                <c:pt idx="525">
                  <c:v>17.78750037999999</c:v>
                </c:pt>
                <c:pt idx="526">
                  <c:v>17.79583358999999</c:v>
                </c:pt>
                <c:pt idx="527">
                  <c:v>17.804166790000007</c:v>
                </c:pt>
                <c:pt idx="528">
                  <c:v>17.91250037999999</c:v>
                </c:pt>
                <c:pt idx="529">
                  <c:v>17.92083358999999</c:v>
                </c:pt>
                <c:pt idx="530">
                  <c:v>17.92916679</c:v>
                </c:pt>
                <c:pt idx="531">
                  <c:v>17.9375</c:v>
                </c:pt>
                <c:pt idx="532">
                  <c:v>18.04583358999999</c:v>
                </c:pt>
                <c:pt idx="533">
                  <c:v>18.054166790000007</c:v>
                </c:pt>
                <c:pt idx="534">
                  <c:v>18.062499999999989</c:v>
                </c:pt>
                <c:pt idx="535">
                  <c:v>18.07083321</c:v>
                </c:pt>
                <c:pt idx="536">
                  <c:v>18.179166790000007</c:v>
                </c:pt>
                <c:pt idx="537">
                  <c:v>18.1875</c:v>
                </c:pt>
                <c:pt idx="538">
                  <c:v>18.19583321</c:v>
                </c:pt>
                <c:pt idx="539">
                  <c:v>18.204166409999999</c:v>
                </c:pt>
                <c:pt idx="540">
                  <c:v>18.32083321</c:v>
                </c:pt>
                <c:pt idx="541">
                  <c:v>18.329166409999999</c:v>
                </c:pt>
                <c:pt idx="542">
                  <c:v>18.337499619999999</c:v>
                </c:pt>
                <c:pt idx="543">
                  <c:v>18.345832819999984</c:v>
                </c:pt>
                <c:pt idx="544">
                  <c:v>18.454166409999999</c:v>
                </c:pt>
                <c:pt idx="545">
                  <c:v>18.462499619999985</c:v>
                </c:pt>
                <c:pt idx="546">
                  <c:v>18.470832819999984</c:v>
                </c:pt>
                <c:pt idx="547">
                  <c:v>18.479166029999991</c:v>
                </c:pt>
                <c:pt idx="548">
                  <c:v>18.587499619999992</c:v>
                </c:pt>
                <c:pt idx="549">
                  <c:v>18.595832819999984</c:v>
                </c:pt>
                <c:pt idx="550">
                  <c:v>18.604166029999998</c:v>
                </c:pt>
                <c:pt idx="551">
                  <c:v>18.612499239999984</c:v>
                </c:pt>
                <c:pt idx="552">
                  <c:v>18.720832819999984</c:v>
                </c:pt>
                <c:pt idx="553">
                  <c:v>18.729166029999991</c:v>
                </c:pt>
                <c:pt idx="554">
                  <c:v>18.737499239999984</c:v>
                </c:pt>
                <c:pt idx="555">
                  <c:v>18.74583243999999</c:v>
                </c:pt>
                <c:pt idx="556">
                  <c:v>18.86249923999998</c:v>
                </c:pt>
                <c:pt idx="557">
                  <c:v>18.870832440000001</c:v>
                </c:pt>
                <c:pt idx="558">
                  <c:v>18.879167559999999</c:v>
                </c:pt>
                <c:pt idx="559">
                  <c:v>18.887500760000005</c:v>
                </c:pt>
                <c:pt idx="560">
                  <c:v>18.99583243999999</c:v>
                </c:pt>
                <c:pt idx="561">
                  <c:v>19.004167559999999</c:v>
                </c:pt>
                <c:pt idx="562">
                  <c:v>19.012500760000005</c:v>
                </c:pt>
                <c:pt idx="563">
                  <c:v>19.020833970000002</c:v>
                </c:pt>
                <c:pt idx="564">
                  <c:v>19.137500760000016</c:v>
                </c:pt>
                <c:pt idx="565">
                  <c:v>19.145833970000002</c:v>
                </c:pt>
                <c:pt idx="566">
                  <c:v>19.154167180000016</c:v>
                </c:pt>
                <c:pt idx="567">
                  <c:v>19.16250037999999</c:v>
                </c:pt>
                <c:pt idx="568">
                  <c:v>19.262500760000002</c:v>
                </c:pt>
                <c:pt idx="569">
                  <c:v>19.270833970000002</c:v>
                </c:pt>
                <c:pt idx="570">
                  <c:v>19.279167180000005</c:v>
                </c:pt>
                <c:pt idx="571">
                  <c:v>19.28750037999999</c:v>
                </c:pt>
                <c:pt idx="572">
                  <c:v>19.404167180000005</c:v>
                </c:pt>
                <c:pt idx="573">
                  <c:v>19.41250037999999</c:v>
                </c:pt>
                <c:pt idx="574">
                  <c:v>19.42083358999999</c:v>
                </c:pt>
                <c:pt idx="575">
                  <c:v>19.42916679</c:v>
                </c:pt>
                <c:pt idx="576">
                  <c:v>19.537502289999988</c:v>
                </c:pt>
                <c:pt idx="577">
                  <c:v>19.545835490000005</c:v>
                </c:pt>
                <c:pt idx="578">
                  <c:v>19.554168700000016</c:v>
                </c:pt>
                <c:pt idx="579">
                  <c:v>19.562501910000002</c:v>
                </c:pt>
                <c:pt idx="580">
                  <c:v>19.679168700000016</c:v>
                </c:pt>
                <c:pt idx="581">
                  <c:v>19.687501910000005</c:v>
                </c:pt>
                <c:pt idx="582">
                  <c:v>19.695835110000008</c:v>
                </c:pt>
                <c:pt idx="583">
                  <c:v>19.704168320000008</c:v>
                </c:pt>
                <c:pt idx="584">
                  <c:v>19.804168700000016</c:v>
                </c:pt>
                <c:pt idx="585">
                  <c:v>19.812501910000005</c:v>
                </c:pt>
                <c:pt idx="586">
                  <c:v>19.820835110000008</c:v>
                </c:pt>
                <c:pt idx="587">
                  <c:v>19.829168320000008</c:v>
                </c:pt>
                <c:pt idx="588">
                  <c:v>19.945835110000001</c:v>
                </c:pt>
                <c:pt idx="589">
                  <c:v>19.954168320000008</c:v>
                </c:pt>
                <c:pt idx="590">
                  <c:v>19.962501529999987</c:v>
                </c:pt>
                <c:pt idx="591">
                  <c:v>19.97083473</c:v>
                </c:pt>
                <c:pt idx="592">
                  <c:v>20.079168320000008</c:v>
                </c:pt>
                <c:pt idx="593">
                  <c:v>20.087501529999994</c:v>
                </c:pt>
                <c:pt idx="594">
                  <c:v>20.09583473</c:v>
                </c:pt>
                <c:pt idx="595">
                  <c:v>20.104167940000007</c:v>
                </c:pt>
                <c:pt idx="596">
                  <c:v>20.22083473</c:v>
                </c:pt>
                <c:pt idx="597">
                  <c:v>20.22916794</c:v>
                </c:pt>
                <c:pt idx="598">
                  <c:v>20.237501139999999</c:v>
                </c:pt>
                <c:pt idx="599">
                  <c:v>20.24583625999999</c:v>
                </c:pt>
                <c:pt idx="600">
                  <c:v>20.354167940000007</c:v>
                </c:pt>
                <c:pt idx="601">
                  <c:v>20.362501139999992</c:v>
                </c:pt>
                <c:pt idx="602">
                  <c:v>20.370836260000001</c:v>
                </c:pt>
                <c:pt idx="603">
                  <c:v>20.379169460000007</c:v>
                </c:pt>
                <c:pt idx="604">
                  <c:v>20.487501139999992</c:v>
                </c:pt>
                <c:pt idx="605">
                  <c:v>20.49583625999999</c:v>
                </c:pt>
                <c:pt idx="606">
                  <c:v>20.504169460000007</c:v>
                </c:pt>
                <c:pt idx="607">
                  <c:v>20.512502669999993</c:v>
                </c:pt>
                <c:pt idx="608">
                  <c:v>20.620836260000001</c:v>
                </c:pt>
                <c:pt idx="609">
                  <c:v>20.629169460000007</c:v>
                </c:pt>
                <c:pt idx="610">
                  <c:v>20.63750267</c:v>
                </c:pt>
                <c:pt idx="611">
                  <c:v>20.64583588</c:v>
                </c:pt>
                <c:pt idx="612">
                  <c:v>20.762502669999986</c:v>
                </c:pt>
                <c:pt idx="613">
                  <c:v>20.77083588</c:v>
                </c:pt>
                <c:pt idx="614">
                  <c:v>20.779169079999992</c:v>
                </c:pt>
                <c:pt idx="615">
                  <c:v>20.787502289999985</c:v>
                </c:pt>
                <c:pt idx="616">
                  <c:v>20.887502669999993</c:v>
                </c:pt>
                <c:pt idx="617">
                  <c:v>20.89583588</c:v>
                </c:pt>
                <c:pt idx="618">
                  <c:v>20.904169079999992</c:v>
                </c:pt>
                <c:pt idx="619">
                  <c:v>20.912502289999985</c:v>
                </c:pt>
                <c:pt idx="620">
                  <c:v>21.029169079999992</c:v>
                </c:pt>
                <c:pt idx="621">
                  <c:v>21.037502289999988</c:v>
                </c:pt>
                <c:pt idx="622">
                  <c:v>21.045835490000005</c:v>
                </c:pt>
                <c:pt idx="623">
                  <c:v>21.054168700000016</c:v>
                </c:pt>
                <c:pt idx="624">
                  <c:v>21.162502289999985</c:v>
                </c:pt>
                <c:pt idx="625">
                  <c:v>21.170835490000016</c:v>
                </c:pt>
                <c:pt idx="626">
                  <c:v>21.179168700000016</c:v>
                </c:pt>
                <c:pt idx="627">
                  <c:v>21.187501910000005</c:v>
                </c:pt>
                <c:pt idx="628">
                  <c:v>21.304168700000016</c:v>
                </c:pt>
                <c:pt idx="629">
                  <c:v>21.312501910000005</c:v>
                </c:pt>
                <c:pt idx="630">
                  <c:v>21.320835110000008</c:v>
                </c:pt>
                <c:pt idx="631">
                  <c:v>21.329168320000008</c:v>
                </c:pt>
                <c:pt idx="632">
                  <c:v>21.437501910000005</c:v>
                </c:pt>
                <c:pt idx="633">
                  <c:v>21.445835110000001</c:v>
                </c:pt>
                <c:pt idx="634">
                  <c:v>21.454168320000008</c:v>
                </c:pt>
                <c:pt idx="635">
                  <c:v>21.462501529999987</c:v>
                </c:pt>
                <c:pt idx="636">
                  <c:v>21.570835110000008</c:v>
                </c:pt>
                <c:pt idx="637">
                  <c:v>21.579168320000008</c:v>
                </c:pt>
                <c:pt idx="638">
                  <c:v>21.587501529999994</c:v>
                </c:pt>
                <c:pt idx="639">
                  <c:v>21.59583473</c:v>
                </c:pt>
                <c:pt idx="640">
                  <c:v>21.704168320000008</c:v>
                </c:pt>
                <c:pt idx="641">
                  <c:v>21.712501529999994</c:v>
                </c:pt>
                <c:pt idx="642">
                  <c:v>21.72083473</c:v>
                </c:pt>
                <c:pt idx="643">
                  <c:v>21.72916794</c:v>
                </c:pt>
                <c:pt idx="644">
                  <c:v>21.84583473</c:v>
                </c:pt>
                <c:pt idx="645">
                  <c:v>21.854167940000007</c:v>
                </c:pt>
                <c:pt idx="646">
                  <c:v>21.862501139999992</c:v>
                </c:pt>
                <c:pt idx="647">
                  <c:v>21.870836260000001</c:v>
                </c:pt>
                <c:pt idx="648">
                  <c:v>21.97916794</c:v>
                </c:pt>
                <c:pt idx="649">
                  <c:v>21.987501139999992</c:v>
                </c:pt>
                <c:pt idx="650">
                  <c:v>21.99583625999999</c:v>
                </c:pt>
                <c:pt idx="651">
                  <c:v>22.004169460000007</c:v>
                </c:pt>
                <c:pt idx="652">
                  <c:v>22.120836260000001</c:v>
                </c:pt>
                <c:pt idx="653">
                  <c:v>22.129169460000007</c:v>
                </c:pt>
                <c:pt idx="654">
                  <c:v>22.13750267</c:v>
                </c:pt>
                <c:pt idx="655">
                  <c:v>22.14583588</c:v>
                </c:pt>
                <c:pt idx="656">
                  <c:v>22.24583625999999</c:v>
                </c:pt>
                <c:pt idx="657">
                  <c:v>22.254169460000007</c:v>
                </c:pt>
                <c:pt idx="658">
                  <c:v>22.262502669999986</c:v>
                </c:pt>
                <c:pt idx="659">
                  <c:v>22.27083588</c:v>
                </c:pt>
                <c:pt idx="660">
                  <c:v>22.387502669999993</c:v>
                </c:pt>
                <c:pt idx="661">
                  <c:v>22.39583588</c:v>
                </c:pt>
                <c:pt idx="662">
                  <c:v>22.404169079999992</c:v>
                </c:pt>
                <c:pt idx="663">
                  <c:v>22.412502289999985</c:v>
                </c:pt>
                <c:pt idx="664">
                  <c:v>22.52083588</c:v>
                </c:pt>
                <c:pt idx="665">
                  <c:v>22.529169079999992</c:v>
                </c:pt>
                <c:pt idx="666">
                  <c:v>22.537502289999988</c:v>
                </c:pt>
                <c:pt idx="667">
                  <c:v>22.545835490000005</c:v>
                </c:pt>
                <c:pt idx="668">
                  <c:v>22.662502289999985</c:v>
                </c:pt>
                <c:pt idx="669">
                  <c:v>22.670835490000016</c:v>
                </c:pt>
                <c:pt idx="670">
                  <c:v>22.679168700000016</c:v>
                </c:pt>
                <c:pt idx="671">
                  <c:v>22.687501910000005</c:v>
                </c:pt>
                <c:pt idx="672">
                  <c:v>22.787502289999985</c:v>
                </c:pt>
                <c:pt idx="673">
                  <c:v>22.795835490000005</c:v>
                </c:pt>
                <c:pt idx="674">
                  <c:v>22.804168700000016</c:v>
                </c:pt>
                <c:pt idx="675">
                  <c:v>22.812501910000005</c:v>
                </c:pt>
                <c:pt idx="676">
                  <c:v>22.929168700000005</c:v>
                </c:pt>
                <c:pt idx="677">
                  <c:v>22.937501910000005</c:v>
                </c:pt>
                <c:pt idx="678">
                  <c:v>22.945835110000001</c:v>
                </c:pt>
                <c:pt idx="679">
                  <c:v>22.954168320000008</c:v>
                </c:pt>
                <c:pt idx="680">
                  <c:v>23.062501910000002</c:v>
                </c:pt>
                <c:pt idx="681">
                  <c:v>23.070835110000008</c:v>
                </c:pt>
                <c:pt idx="682">
                  <c:v>23.079168320000008</c:v>
                </c:pt>
                <c:pt idx="683">
                  <c:v>23.087501529999994</c:v>
                </c:pt>
                <c:pt idx="684">
                  <c:v>23.204168320000008</c:v>
                </c:pt>
                <c:pt idx="685">
                  <c:v>23.212501529999994</c:v>
                </c:pt>
                <c:pt idx="686">
                  <c:v>23.22083473</c:v>
                </c:pt>
                <c:pt idx="687">
                  <c:v>23.22916794</c:v>
                </c:pt>
                <c:pt idx="688">
                  <c:v>23.329168320000008</c:v>
                </c:pt>
                <c:pt idx="689">
                  <c:v>23.337501530000001</c:v>
                </c:pt>
                <c:pt idx="690">
                  <c:v>23.34583473</c:v>
                </c:pt>
                <c:pt idx="691">
                  <c:v>23.354167940000007</c:v>
                </c:pt>
                <c:pt idx="692">
                  <c:v>23.47083473</c:v>
                </c:pt>
                <c:pt idx="693">
                  <c:v>23.47916794</c:v>
                </c:pt>
                <c:pt idx="694">
                  <c:v>23.487501139999992</c:v>
                </c:pt>
                <c:pt idx="695">
                  <c:v>23.49583625999999</c:v>
                </c:pt>
                <c:pt idx="696">
                  <c:v>23.604167940000007</c:v>
                </c:pt>
                <c:pt idx="697">
                  <c:v>23.612501139999999</c:v>
                </c:pt>
                <c:pt idx="698">
                  <c:v>23.620836260000001</c:v>
                </c:pt>
                <c:pt idx="699">
                  <c:v>23.629169460000007</c:v>
                </c:pt>
                <c:pt idx="700">
                  <c:v>23.74583625999999</c:v>
                </c:pt>
                <c:pt idx="701">
                  <c:v>23.754169460000007</c:v>
                </c:pt>
                <c:pt idx="702">
                  <c:v>23.762502669999986</c:v>
                </c:pt>
                <c:pt idx="703">
                  <c:v>23.77083588</c:v>
                </c:pt>
                <c:pt idx="704">
                  <c:v>23.870836260000001</c:v>
                </c:pt>
                <c:pt idx="705">
                  <c:v>23.879169460000007</c:v>
                </c:pt>
                <c:pt idx="706">
                  <c:v>23.887502669999993</c:v>
                </c:pt>
                <c:pt idx="707">
                  <c:v>23.89583588</c:v>
                </c:pt>
                <c:pt idx="708">
                  <c:v>24.012502669999993</c:v>
                </c:pt>
                <c:pt idx="709">
                  <c:v>24.02083588</c:v>
                </c:pt>
                <c:pt idx="710">
                  <c:v>24.029169079999992</c:v>
                </c:pt>
                <c:pt idx="711">
                  <c:v>24.037502289999988</c:v>
                </c:pt>
                <c:pt idx="712">
                  <c:v>24.14583588</c:v>
                </c:pt>
                <c:pt idx="713">
                  <c:v>24.154169079999999</c:v>
                </c:pt>
                <c:pt idx="714">
                  <c:v>24.162502289999985</c:v>
                </c:pt>
                <c:pt idx="715">
                  <c:v>24.170835490000016</c:v>
                </c:pt>
                <c:pt idx="716">
                  <c:v>24.287502289999985</c:v>
                </c:pt>
                <c:pt idx="717">
                  <c:v>24.295835490000005</c:v>
                </c:pt>
                <c:pt idx="718">
                  <c:v>24.304168700000016</c:v>
                </c:pt>
                <c:pt idx="719">
                  <c:v>24.312501910000005</c:v>
                </c:pt>
                <c:pt idx="720">
                  <c:v>24.420835490000005</c:v>
                </c:pt>
                <c:pt idx="721">
                  <c:v>24.429168700000005</c:v>
                </c:pt>
                <c:pt idx="722">
                  <c:v>24.437501910000005</c:v>
                </c:pt>
                <c:pt idx="723">
                  <c:v>24.445835110000001</c:v>
                </c:pt>
                <c:pt idx="724">
                  <c:v>24.554168700000016</c:v>
                </c:pt>
                <c:pt idx="725">
                  <c:v>24.562501910000002</c:v>
                </c:pt>
                <c:pt idx="726">
                  <c:v>24.570835110000008</c:v>
                </c:pt>
                <c:pt idx="727">
                  <c:v>24.579168320000008</c:v>
                </c:pt>
                <c:pt idx="728">
                  <c:v>24.687501910000005</c:v>
                </c:pt>
                <c:pt idx="729">
                  <c:v>24.695835110000008</c:v>
                </c:pt>
                <c:pt idx="730">
                  <c:v>24.704168320000008</c:v>
                </c:pt>
                <c:pt idx="731">
                  <c:v>24.712501529999994</c:v>
                </c:pt>
                <c:pt idx="732">
                  <c:v>24.829168320000008</c:v>
                </c:pt>
                <c:pt idx="733">
                  <c:v>24.837501530000001</c:v>
                </c:pt>
                <c:pt idx="734">
                  <c:v>24.84583473</c:v>
                </c:pt>
                <c:pt idx="735">
                  <c:v>24.854167940000007</c:v>
                </c:pt>
                <c:pt idx="736">
                  <c:v>24.962501529999987</c:v>
                </c:pt>
                <c:pt idx="737">
                  <c:v>24.97083473</c:v>
                </c:pt>
                <c:pt idx="738">
                  <c:v>24.97916794</c:v>
                </c:pt>
                <c:pt idx="739">
                  <c:v>24.987501139999992</c:v>
                </c:pt>
                <c:pt idx="740">
                  <c:v>25.09583473</c:v>
                </c:pt>
                <c:pt idx="741">
                  <c:v>25.104167940000007</c:v>
                </c:pt>
                <c:pt idx="742">
                  <c:v>25.112501139999999</c:v>
                </c:pt>
                <c:pt idx="743">
                  <c:v>25.120836260000001</c:v>
                </c:pt>
                <c:pt idx="744">
                  <c:v>25.22916794</c:v>
                </c:pt>
                <c:pt idx="745">
                  <c:v>25.237501139999999</c:v>
                </c:pt>
                <c:pt idx="746">
                  <c:v>25.24583625999999</c:v>
                </c:pt>
                <c:pt idx="747">
                  <c:v>25.254169460000007</c:v>
                </c:pt>
                <c:pt idx="748">
                  <c:v>25.370836260000001</c:v>
                </c:pt>
                <c:pt idx="749">
                  <c:v>25.379169460000007</c:v>
                </c:pt>
                <c:pt idx="750">
                  <c:v>25.387502669999993</c:v>
                </c:pt>
                <c:pt idx="751">
                  <c:v>25.39583588</c:v>
                </c:pt>
                <c:pt idx="752">
                  <c:v>25.504169460000007</c:v>
                </c:pt>
                <c:pt idx="753">
                  <c:v>25.512502669999993</c:v>
                </c:pt>
                <c:pt idx="754">
                  <c:v>25.52083588</c:v>
                </c:pt>
                <c:pt idx="755">
                  <c:v>25.529169079999992</c:v>
                </c:pt>
                <c:pt idx="756">
                  <c:v>25.64583588</c:v>
                </c:pt>
                <c:pt idx="757">
                  <c:v>25.654169079999999</c:v>
                </c:pt>
                <c:pt idx="758">
                  <c:v>25.662502289999985</c:v>
                </c:pt>
                <c:pt idx="759">
                  <c:v>25.670835490000016</c:v>
                </c:pt>
                <c:pt idx="760">
                  <c:v>25.77083588</c:v>
                </c:pt>
                <c:pt idx="761">
                  <c:v>25.779169079999992</c:v>
                </c:pt>
                <c:pt idx="762">
                  <c:v>25.787502289999985</c:v>
                </c:pt>
                <c:pt idx="763">
                  <c:v>25.795835490000005</c:v>
                </c:pt>
                <c:pt idx="764">
                  <c:v>25.912502289999985</c:v>
                </c:pt>
                <c:pt idx="765">
                  <c:v>25.920835490000005</c:v>
                </c:pt>
                <c:pt idx="766">
                  <c:v>25.929168700000005</c:v>
                </c:pt>
                <c:pt idx="767">
                  <c:v>25.937501910000005</c:v>
                </c:pt>
                <c:pt idx="768">
                  <c:v>26.045835490000005</c:v>
                </c:pt>
                <c:pt idx="769">
                  <c:v>26.054168700000016</c:v>
                </c:pt>
                <c:pt idx="770">
                  <c:v>26.062501910000002</c:v>
                </c:pt>
                <c:pt idx="771">
                  <c:v>26.070835110000008</c:v>
                </c:pt>
                <c:pt idx="772">
                  <c:v>26.179168700000016</c:v>
                </c:pt>
                <c:pt idx="773">
                  <c:v>26.187501910000005</c:v>
                </c:pt>
                <c:pt idx="774">
                  <c:v>26.195835110000008</c:v>
                </c:pt>
                <c:pt idx="775">
                  <c:v>26.204168320000008</c:v>
                </c:pt>
                <c:pt idx="776">
                  <c:v>26.312501910000005</c:v>
                </c:pt>
                <c:pt idx="777">
                  <c:v>26.320835110000008</c:v>
                </c:pt>
                <c:pt idx="778">
                  <c:v>26.329168320000008</c:v>
                </c:pt>
                <c:pt idx="779">
                  <c:v>26.337501530000001</c:v>
                </c:pt>
                <c:pt idx="780">
                  <c:v>26.454168320000008</c:v>
                </c:pt>
                <c:pt idx="781">
                  <c:v>26.462501529999987</c:v>
                </c:pt>
                <c:pt idx="782">
                  <c:v>26.47083473</c:v>
                </c:pt>
                <c:pt idx="783">
                  <c:v>26.47916794</c:v>
                </c:pt>
                <c:pt idx="784">
                  <c:v>26.587501529999994</c:v>
                </c:pt>
                <c:pt idx="785">
                  <c:v>26.59583473</c:v>
                </c:pt>
                <c:pt idx="786">
                  <c:v>26.604167940000007</c:v>
                </c:pt>
                <c:pt idx="787">
                  <c:v>26.612501139999999</c:v>
                </c:pt>
                <c:pt idx="788">
                  <c:v>26.72916794</c:v>
                </c:pt>
                <c:pt idx="789">
                  <c:v>26.737501139999999</c:v>
                </c:pt>
                <c:pt idx="790">
                  <c:v>26.74583625999999</c:v>
                </c:pt>
                <c:pt idx="791">
                  <c:v>26.754169460000007</c:v>
                </c:pt>
                <c:pt idx="792">
                  <c:v>26.854167940000007</c:v>
                </c:pt>
                <c:pt idx="793">
                  <c:v>26.862501139999992</c:v>
                </c:pt>
                <c:pt idx="794">
                  <c:v>26.870836260000001</c:v>
                </c:pt>
                <c:pt idx="795">
                  <c:v>26.879169460000007</c:v>
                </c:pt>
                <c:pt idx="796">
                  <c:v>26.99583625999999</c:v>
                </c:pt>
                <c:pt idx="797">
                  <c:v>27.004169460000007</c:v>
                </c:pt>
                <c:pt idx="798">
                  <c:v>27.012502669999993</c:v>
                </c:pt>
                <c:pt idx="799">
                  <c:v>27.02083588</c:v>
                </c:pt>
                <c:pt idx="800">
                  <c:v>27.129169460000007</c:v>
                </c:pt>
                <c:pt idx="801">
                  <c:v>27.13750267</c:v>
                </c:pt>
                <c:pt idx="802">
                  <c:v>27.14583588</c:v>
                </c:pt>
                <c:pt idx="803">
                  <c:v>27.154169079999999</c:v>
                </c:pt>
                <c:pt idx="804">
                  <c:v>27.27083588</c:v>
                </c:pt>
                <c:pt idx="805">
                  <c:v>27.279169079999992</c:v>
                </c:pt>
                <c:pt idx="806">
                  <c:v>27.287502289999985</c:v>
                </c:pt>
                <c:pt idx="807">
                  <c:v>27.295835490000005</c:v>
                </c:pt>
                <c:pt idx="808">
                  <c:v>27.39583588</c:v>
                </c:pt>
                <c:pt idx="809">
                  <c:v>27.404169079999992</c:v>
                </c:pt>
                <c:pt idx="810">
                  <c:v>27.412502289999985</c:v>
                </c:pt>
                <c:pt idx="811">
                  <c:v>27.420835490000005</c:v>
                </c:pt>
                <c:pt idx="812">
                  <c:v>27.537502289999988</c:v>
                </c:pt>
                <c:pt idx="813">
                  <c:v>27.545835490000005</c:v>
                </c:pt>
                <c:pt idx="814">
                  <c:v>27.554168700000016</c:v>
                </c:pt>
                <c:pt idx="815">
                  <c:v>27.562501910000002</c:v>
                </c:pt>
                <c:pt idx="816">
                  <c:v>27.670835490000016</c:v>
                </c:pt>
                <c:pt idx="817">
                  <c:v>27.679168700000016</c:v>
                </c:pt>
                <c:pt idx="818">
                  <c:v>27.687501910000005</c:v>
                </c:pt>
                <c:pt idx="819">
                  <c:v>27.695835110000008</c:v>
                </c:pt>
                <c:pt idx="820">
                  <c:v>27.812501910000005</c:v>
                </c:pt>
                <c:pt idx="821">
                  <c:v>27.820835110000008</c:v>
                </c:pt>
                <c:pt idx="822">
                  <c:v>27.829168320000008</c:v>
                </c:pt>
                <c:pt idx="823">
                  <c:v>27.837501530000001</c:v>
                </c:pt>
                <c:pt idx="824">
                  <c:v>27.945835110000001</c:v>
                </c:pt>
                <c:pt idx="825">
                  <c:v>27.954168320000008</c:v>
                </c:pt>
                <c:pt idx="826">
                  <c:v>27.962501529999987</c:v>
                </c:pt>
                <c:pt idx="827">
                  <c:v>27.97083473</c:v>
                </c:pt>
                <c:pt idx="828">
                  <c:v>28.079168320000008</c:v>
                </c:pt>
                <c:pt idx="829">
                  <c:v>28.087501529999994</c:v>
                </c:pt>
                <c:pt idx="830">
                  <c:v>28.09583473</c:v>
                </c:pt>
                <c:pt idx="831">
                  <c:v>28.104167940000007</c:v>
                </c:pt>
                <c:pt idx="832">
                  <c:v>28.212501529999994</c:v>
                </c:pt>
                <c:pt idx="833">
                  <c:v>28.22083473</c:v>
                </c:pt>
                <c:pt idx="834">
                  <c:v>28.22916794</c:v>
                </c:pt>
                <c:pt idx="835">
                  <c:v>28.237501139999999</c:v>
                </c:pt>
                <c:pt idx="836">
                  <c:v>28.354167940000007</c:v>
                </c:pt>
                <c:pt idx="837">
                  <c:v>28.362501139999992</c:v>
                </c:pt>
                <c:pt idx="838">
                  <c:v>28.370836260000001</c:v>
                </c:pt>
                <c:pt idx="839">
                  <c:v>28.379169460000007</c:v>
                </c:pt>
                <c:pt idx="840">
                  <c:v>28.487501139999992</c:v>
                </c:pt>
                <c:pt idx="841">
                  <c:v>28.49583625999999</c:v>
                </c:pt>
                <c:pt idx="842">
                  <c:v>28.504169460000007</c:v>
                </c:pt>
                <c:pt idx="843">
                  <c:v>28.512502669999993</c:v>
                </c:pt>
                <c:pt idx="844">
                  <c:v>28.620836260000001</c:v>
                </c:pt>
                <c:pt idx="845">
                  <c:v>28.629169460000007</c:v>
                </c:pt>
                <c:pt idx="846">
                  <c:v>28.63750267</c:v>
                </c:pt>
                <c:pt idx="847">
                  <c:v>28.64583588</c:v>
                </c:pt>
                <c:pt idx="848">
                  <c:v>28.754169460000007</c:v>
                </c:pt>
                <c:pt idx="849">
                  <c:v>28.762502669999986</c:v>
                </c:pt>
                <c:pt idx="850">
                  <c:v>28.77083588</c:v>
                </c:pt>
                <c:pt idx="851">
                  <c:v>28.779169079999992</c:v>
                </c:pt>
                <c:pt idx="852">
                  <c:v>28.89583588</c:v>
                </c:pt>
                <c:pt idx="853">
                  <c:v>28.904169079999992</c:v>
                </c:pt>
                <c:pt idx="854">
                  <c:v>28.912502289999985</c:v>
                </c:pt>
                <c:pt idx="855">
                  <c:v>28.920835490000005</c:v>
                </c:pt>
                <c:pt idx="856">
                  <c:v>29.029169079999992</c:v>
                </c:pt>
                <c:pt idx="857">
                  <c:v>29.037502289999988</c:v>
                </c:pt>
                <c:pt idx="858">
                  <c:v>29.045835490000005</c:v>
                </c:pt>
                <c:pt idx="859">
                  <c:v>29.054168700000016</c:v>
                </c:pt>
                <c:pt idx="860">
                  <c:v>29.162502289999985</c:v>
                </c:pt>
                <c:pt idx="861">
                  <c:v>29.170835490000016</c:v>
                </c:pt>
                <c:pt idx="862">
                  <c:v>29.179168700000016</c:v>
                </c:pt>
                <c:pt idx="863">
                  <c:v>29.187501910000005</c:v>
                </c:pt>
                <c:pt idx="864">
                  <c:v>29.295835490000005</c:v>
                </c:pt>
                <c:pt idx="865">
                  <c:v>29.304168700000016</c:v>
                </c:pt>
                <c:pt idx="866">
                  <c:v>29.312501910000005</c:v>
                </c:pt>
                <c:pt idx="867">
                  <c:v>29.320835110000008</c:v>
                </c:pt>
                <c:pt idx="868">
                  <c:v>29.429168700000005</c:v>
                </c:pt>
                <c:pt idx="869">
                  <c:v>29.437501910000005</c:v>
                </c:pt>
                <c:pt idx="870">
                  <c:v>29.445835110000001</c:v>
                </c:pt>
                <c:pt idx="871">
                  <c:v>29.454168320000008</c:v>
                </c:pt>
                <c:pt idx="872">
                  <c:v>29.570835110000008</c:v>
                </c:pt>
                <c:pt idx="873">
                  <c:v>29.579168320000008</c:v>
                </c:pt>
                <c:pt idx="874">
                  <c:v>29.587501529999994</c:v>
                </c:pt>
                <c:pt idx="875">
                  <c:v>29.59583473</c:v>
                </c:pt>
                <c:pt idx="876">
                  <c:v>29.704168320000008</c:v>
                </c:pt>
                <c:pt idx="877">
                  <c:v>29.712501529999994</c:v>
                </c:pt>
                <c:pt idx="878">
                  <c:v>29.72083473</c:v>
                </c:pt>
                <c:pt idx="879">
                  <c:v>29.72916794</c:v>
                </c:pt>
                <c:pt idx="880">
                  <c:v>29.84583473</c:v>
                </c:pt>
                <c:pt idx="881">
                  <c:v>29.854167940000007</c:v>
                </c:pt>
                <c:pt idx="882">
                  <c:v>29.862501139999992</c:v>
                </c:pt>
                <c:pt idx="883">
                  <c:v>29.870836260000001</c:v>
                </c:pt>
                <c:pt idx="884">
                  <c:v>29.97083473</c:v>
                </c:pt>
                <c:pt idx="885">
                  <c:v>29.97916794</c:v>
                </c:pt>
                <c:pt idx="886">
                  <c:v>29.987501139999992</c:v>
                </c:pt>
                <c:pt idx="887">
                  <c:v>29.99583625999999</c:v>
                </c:pt>
                <c:pt idx="888">
                  <c:v>30.112501139999999</c:v>
                </c:pt>
                <c:pt idx="889">
                  <c:v>30.120836260000001</c:v>
                </c:pt>
                <c:pt idx="890">
                  <c:v>30.129169460000007</c:v>
                </c:pt>
                <c:pt idx="891">
                  <c:v>30.13750267</c:v>
                </c:pt>
                <c:pt idx="892">
                  <c:v>30.24583625999999</c:v>
                </c:pt>
                <c:pt idx="893">
                  <c:v>30.254169460000007</c:v>
                </c:pt>
                <c:pt idx="894">
                  <c:v>30.262502669999986</c:v>
                </c:pt>
                <c:pt idx="895">
                  <c:v>30.27083588</c:v>
                </c:pt>
                <c:pt idx="896">
                  <c:v>30.387502669999993</c:v>
                </c:pt>
                <c:pt idx="897">
                  <c:v>30.39583588</c:v>
                </c:pt>
                <c:pt idx="898">
                  <c:v>30.404169079999992</c:v>
                </c:pt>
                <c:pt idx="899">
                  <c:v>30.412502289999985</c:v>
                </c:pt>
                <c:pt idx="900">
                  <c:v>30.512502669999993</c:v>
                </c:pt>
                <c:pt idx="901">
                  <c:v>30.52083588</c:v>
                </c:pt>
                <c:pt idx="902">
                  <c:v>30.529169079999992</c:v>
                </c:pt>
                <c:pt idx="903">
                  <c:v>30.537502289999988</c:v>
                </c:pt>
                <c:pt idx="904">
                  <c:v>30.654169079999999</c:v>
                </c:pt>
                <c:pt idx="905">
                  <c:v>30.662502289999985</c:v>
                </c:pt>
                <c:pt idx="906">
                  <c:v>30.670835490000016</c:v>
                </c:pt>
                <c:pt idx="907">
                  <c:v>30.679168700000016</c:v>
                </c:pt>
                <c:pt idx="908">
                  <c:v>30.787502289999985</c:v>
                </c:pt>
                <c:pt idx="909">
                  <c:v>30.795835490000005</c:v>
                </c:pt>
                <c:pt idx="910">
                  <c:v>30.804168700000016</c:v>
                </c:pt>
                <c:pt idx="911">
                  <c:v>30.812501910000005</c:v>
                </c:pt>
                <c:pt idx="912">
                  <c:v>30.920835490000005</c:v>
                </c:pt>
                <c:pt idx="913">
                  <c:v>30.929168700000005</c:v>
                </c:pt>
                <c:pt idx="914">
                  <c:v>30.937501910000005</c:v>
                </c:pt>
                <c:pt idx="915">
                  <c:v>30.945835110000001</c:v>
                </c:pt>
                <c:pt idx="916">
                  <c:v>31.054168700000016</c:v>
                </c:pt>
                <c:pt idx="917">
                  <c:v>31.062501910000002</c:v>
                </c:pt>
                <c:pt idx="918">
                  <c:v>31.070835110000008</c:v>
                </c:pt>
                <c:pt idx="919">
                  <c:v>31.079168320000008</c:v>
                </c:pt>
                <c:pt idx="920">
                  <c:v>31.195835110000008</c:v>
                </c:pt>
                <c:pt idx="921">
                  <c:v>31.204168320000008</c:v>
                </c:pt>
                <c:pt idx="922">
                  <c:v>31.212501529999994</c:v>
                </c:pt>
                <c:pt idx="923">
                  <c:v>31.22083473</c:v>
                </c:pt>
                <c:pt idx="924">
                  <c:v>31.329168320000008</c:v>
                </c:pt>
                <c:pt idx="925">
                  <c:v>31.337501530000001</c:v>
                </c:pt>
                <c:pt idx="926">
                  <c:v>31.34583473</c:v>
                </c:pt>
                <c:pt idx="927">
                  <c:v>31.354167940000007</c:v>
                </c:pt>
                <c:pt idx="928">
                  <c:v>31.47083473</c:v>
                </c:pt>
                <c:pt idx="929">
                  <c:v>31.47916794</c:v>
                </c:pt>
                <c:pt idx="930">
                  <c:v>31.487501139999992</c:v>
                </c:pt>
                <c:pt idx="931">
                  <c:v>31.49583625999999</c:v>
                </c:pt>
                <c:pt idx="932">
                  <c:v>31.604167940000007</c:v>
                </c:pt>
                <c:pt idx="933">
                  <c:v>31.612501139999999</c:v>
                </c:pt>
                <c:pt idx="934">
                  <c:v>31.620836260000001</c:v>
                </c:pt>
                <c:pt idx="935">
                  <c:v>31.629169460000007</c:v>
                </c:pt>
                <c:pt idx="936">
                  <c:v>31.737501139999999</c:v>
                </c:pt>
                <c:pt idx="937">
                  <c:v>31.74583625999999</c:v>
                </c:pt>
                <c:pt idx="938">
                  <c:v>31.754169460000007</c:v>
                </c:pt>
                <c:pt idx="939">
                  <c:v>31.762502669999986</c:v>
                </c:pt>
                <c:pt idx="940">
                  <c:v>31.870836260000001</c:v>
                </c:pt>
                <c:pt idx="941">
                  <c:v>31.879169460000007</c:v>
                </c:pt>
                <c:pt idx="942">
                  <c:v>31.887502669999993</c:v>
                </c:pt>
                <c:pt idx="943">
                  <c:v>31.89583588</c:v>
                </c:pt>
                <c:pt idx="944">
                  <c:v>32.012500760000002</c:v>
                </c:pt>
                <c:pt idx="945">
                  <c:v>32.020835880000014</c:v>
                </c:pt>
                <c:pt idx="946">
                  <c:v>32.029167180000002</c:v>
                </c:pt>
                <c:pt idx="947">
                  <c:v>32.037502290000013</c:v>
                </c:pt>
                <c:pt idx="948">
                  <c:v>32.145835880000014</c:v>
                </c:pt>
                <c:pt idx="949">
                  <c:v>32.154167179999995</c:v>
                </c:pt>
                <c:pt idx="950">
                  <c:v>32.16250229000002</c:v>
                </c:pt>
                <c:pt idx="951">
                  <c:v>32.170833590000001</c:v>
                </c:pt>
                <c:pt idx="952">
                  <c:v>32.279167180000002</c:v>
                </c:pt>
                <c:pt idx="953">
                  <c:v>32.287502290000013</c:v>
                </c:pt>
                <c:pt idx="954">
                  <c:v>32.295833590000015</c:v>
                </c:pt>
                <c:pt idx="955">
                  <c:v>32.304168699999998</c:v>
                </c:pt>
                <c:pt idx="956">
                  <c:v>32.412502290000013</c:v>
                </c:pt>
                <c:pt idx="957">
                  <c:v>32.420833590000001</c:v>
                </c:pt>
                <c:pt idx="958">
                  <c:v>32.429168700000012</c:v>
                </c:pt>
                <c:pt idx="959">
                  <c:v>32.437503810000003</c:v>
                </c:pt>
                <c:pt idx="960">
                  <c:v>32.554168699999998</c:v>
                </c:pt>
                <c:pt idx="961">
                  <c:v>32.562503810000017</c:v>
                </c:pt>
                <c:pt idx="962">
                  <c:v>32.570835110000012</c:v>
                </c:pt>
                <c:pt idx="963">
                  <c:v>32.579170230000017</c:v>
                </c:pt>
                <c:pt idx="964">
                  <c:v>32.687503810000003</c:v>
                </c:pt>
                <c:pt idx="965">
                  <c:v>32.695835110000019</c:v>
                </c:pt>
                <c:pt idx="966">
                  <c:v>32.704170230000017</c:v>
                </c:pt>
                <c:pt idx="967">
                  <c:v>32.712501530000011</c:v>
                </c:pt>
                <c:pt idx="968">
                  <c:v>32.820835110000012</c:v>
                </c:pt>
                <c:pt idx="969">
                  <c:v>32.829170230000017</c:v>
                </c:pt>
                <c:pt idx="970">
                  <c:v>32.837501529999997</c:v>
                </c:pt>
                <c:pt idx="971">
                  <c:v>32.845836640000002</c:v>
                </c:pt>
                <c:pt idx="972">
                  <c:v>32.954170230000003</c:v>
                </c:pt>
                <c:pt idx="973">
                  <c:v>32.962501530000011</c:v>
                </c:pt>
                <c:pt idx="974">
                  <c:v>32.970836640000002</c:v>
                </c:pt>
                <c:pt idx="975">
                  <c:v>32.979167940000011</c:v>
                </c:pt>
                <c:pt idx="976">
                  <c:v>33.095836640000016</c:v>
                </c:pt>
                <c:pt idx="977">
                  <c:v>33.104167940000011</c:v>
                </c:pt>
                <c:pt idx="978">
                  <c:v>33.112503050000001</c:v>
                </c:pt>
                <c:pt idx="979">
                  <c:v>33.120834350000003</c:v>
                </c:pt>
                <c:pt idx="980">
                  <c:v>33.229167940000025</c:v>
                </c:pt>
                <c:pt idx="981">
                  <c:v>33.237503050000001</c:v>
                </c:pt>
                <c:pt idx="982">
                  <c:v>33.245834350000003</c:v>
                </c:pt>
                <c:pt idx="983">
                  <c:v>33.254169459999986</c:v>
                </c:pt>
                <c:pt idx="984">
                  <c:v>33.370834350000003</c:v>
                </c:pt>
                <c:pt idx="985">
                  <c:v>33.379169459999986</c:v>
                </c:pt>
                <c:pt idx="986">
                  <c:v>33.387500759999995</c:v>
                </c:pt>
                <c:pt idx="987">
                  <c:v>33.395835880000014</c:v>
                </c:pt>
                <c:pt idx="988">
                  <c:v>33.495834350000003</c:v>
                </c:pt>
                <c:pt idx="989">
                  <c:v>33.504169459999986</c:v>
                </c:pt>
                <c:pt idx="990">
                  <c:v>33.512500760000002</c:v>
                </c:pt>
                <c:pt idx="991">
                  <c:v>33.520835880000014</c:v>
                </c:pt>
                <c:pt idx="992">
                  <c:v>33.62916946</c:v>
                </c:pt>
                <c:pt idx="993">
                  <c:v>33.637500760000002</c:v>
                </c:pt>
                <c:pt idx="994">
                  <c:v>33.645835880000014</c:v>
                </c:pt>
                <c:pt idx="995">
                  <c:v>33.654167179999995</c:v>
                </c:pt>
                <c:pt idx="996">
                  <c:v>33.770835880000014</c:v>
                </c:pt>
                <c:pt idx="997">
                  <c:v>33.779167180000002</c:v>
                </c:pt>
                <c:pt idx="998">
                  <c:v>33.787502290000013</c:v>
                </c:pt>
                <c:pt idx="999">
                  <c:v>33.795833590000015</c:v>
                </c:pt>
                <c:pt idx="1000">
                  <c:v>33.904167179999995</c:v>
                </c:pt>
                <c:pt idx="1001">
                  <c:v>33.912502290000013</c:v>
                </c:pt>
                <c:pt idx="1002">
                  <c:v>33.920833590000001</c:v>
                </c:pt>
                <c:pt idx="1003">
                  <c:v>33.929168700000012</c:v>
                </c:pt>
                <c:pt idx="1004">
                  <c:v>34.045833590000001</c:v>
                </c:pt>
                <c:pt idx="1005">
                  <c:v>34.054168699999998</c:v>
                </c:pt>
                <c:pt idx="1006">
                  <c:v>34.062503810000017</c:v>
                </c:pt>
                <c:pt idx="1007">
                  <c:v>34.070835110000012</c:v>
                </c:pt>
                <c:pt idx="1008">
                  <c:v>34.179164890000003</c:v>
                </c:pt>
                <c:pt idx="1009">
                  <c:v>34.1875</c:v>
                </c:pt>
                <c:pt idx="1010">
                  <c:v>34.195835110000019</c:v>
                </c:pt>
                <c:pt idx="1011">
                  <c:v>34.204166409999999</c:v>
                </c:pt>
                <c:pt idx="1012">
                  <c:v>34.329166409999999</c:v>
                </c:pt>
                <c:pt idx="1013">
                  <c:v>34.337501529999997</c:v>
                </c:pt>
                <c:pt idx="1014">
                  <c:v>34.345832820000012</c:v>
                </c:pt>
                <c:pt idx="1015">
                  <c:v>34.354167940000004</c:v>
                </c:pt>
                <c:pt idx="1016">
                  <c:v>34.462501530000011</c:v>
                </c:pt>
                <c:pt idx="1017">
                  <c:v>34.470832820000012</c:v>
                </c:pt>
                <c:pt idx="1018">
                  <c:v>34.479167940000011</c:v>
                </c:pt>
                <c:pt idx="1019">
                  <c:v>34.487499239999998</c:v>
                </c:pt>
                <c:pt idx="1020">
                  <c:v>34.604167940000011</c:v>
                </c:pt>
                <c:pt idx="1021">
                  <c:v>34.612499240000012</c:v>
                </c:pt>
                <c:pt idx="1022">
                  <c:v>34.620834350000003</c:v>
                </c:pt>
                <c:pt idx="1023">
                  <c:v>34.629165650000012</c:v>
                </c:pt>
                <c:pt idx="1024">
                  <c:v>34.737499240000012</c:v>
                </c:pt>
                <c:pt idx="1025">
                  <c:v>34.745834350000003</c:v>
                </c:pt>
                <c:pt idx="1026">
                  <c:v>34.754165650000004</c:v>
                </c:pt>
                <c:pt idx="1027">
                  <c:v>34.762500760000016</c:v>
                </c:pt>
                <c:pt idx="1028">
                  <c:v>34.870834350000003</c:v>
                </c:pt>
                <c:pt idx="1029">
                  <c:v>34.879165650000004</c:v>
                </c:pt>
                <c:pt idx="1030">
                  <c:v>34.887500759999995</c:v>
                </c:pt>
                <c:pt idx="1031">
                  <c:v>34.895832060000011</c:v>
                </c:pt>
                <c:pt idx="1032">
                  <c:v>35.004165650000004</c:v>
                </c:pt>
                <c:pt idx="1033">
                  <c:v>35.012500760000002</c:v>
                </c:pt>
                <c:pt idx="1034">
                  <c:v>35.020832060000011</c:v>
                </c:pt>
                <c:pt idx="1035">
                  <c:v>35.029167180000002</c:v>
                </c:pt>
                <c:pt idx="1036">
                  <c:v>35.145832060000011</c:v>
                </c:pt>
                <c:pt idx="1037">
                  <c:v>35.154167179999995</c:v>
                </c:pt>
                <c:pt idx="1038">
                  <c:v>35.162498470000003</c:v>
                </c:pt>
                <c:pt idx="1039">
                  <c:v>35.170833590000001</c:v>
                </c:pt>
                <c:pt idx="1040">
                  <c:v>35.279167180000002</c:v>
                </c:pt>
                <c:pt idx="1041">
                  <c:v>35.287498469999996</c:v>
                </c:pt>
                <c:pt idx="1042">
                  <c:v>35.295833590000015</c:v>
                </c:pt>
                <c:pt idx="1043">
                  <c:v>35.304164889999996</c:v>
                </c:pt>
                <c:pt idx="1044">
                  <c:v>35.420833590000001</c:v>
                </c:pt>
                <c:pt idx="1045">
                  <c:v>35.429164890000003</c:v>
                </c:pt>
                <c:pt idx="1046">
                  <c:v>35.4375</c:v>
                </c:pt>
                <c:pt idx="1047">
                  <c:v>35.445835110000012</c:v>
                </c:pt>
                <c:pt idx="1048">
                  <c:v>35.545833590000001</c:v>
                </c:pt>
                <c:pt idx="1049">
                  <c:v>35.554164889999996</c:v>
                </c:pt>
                <c:pt idx="1050">
                  <c:v>35.562500000000014</c:v>
                </c:pt>
                <c:pt idx="1051">
                  <c:v>35.570835110000012</c:v>
                </c:pt>
                <c:pt idx="1052">
                  <c:v>35.6875</c:v>
                </c:pt>
                <c:pt idx="1053">
                  <c:v>35.695835110000019</c:v>
                </c:pt>
                <c:pt idx="1054">
                  <c:v>35.704166409999999</c:v>
                </c:pt>
                <c:pt idx="1055">
                  <c:v>35.712501530000011</c:v>
                </c:pt>
                <c:pt idx="1056">
                  <c:v>35.820835110000012</c:v>
                </c:pt>
                <c:pt idx="1057">
                  <c:v>35.829166409999999</c:v>
                </c:pt>
                <c:pt idx="1058">
                  <c:v>35.837501529999997</c:v>
                </c:pt>
                <c:pt idx="1059">
                  <c:v>35.845832820000012</c:v>
                </c:pt>
                <c:pt idx="1060">
                  <c:v>35.954166409999985</c:v>
                </c:pt>
                <c:pt idx="1061">
                  <c:v>35.962501530000011</c:v>
                </c:pt>
                <c:pt idx="1062">
                  <c:v>35.970832820000012</c:v>
                </c:pt>
                <c:pt idx="1063">
                  <c:v>35.979167940000011</c:v>
                </c:pt>
                <c:pt idx="1064">
                  <c:v>36.087501529999997</c:v>
                </c:pt>
                <c:pt idx="1065">
                  <c:v>36.09583282000002</c:v>
                </c:pt>
                <c:pt idx="1066">
                  <c:v>36.104167940000011</c:v>
                </c:pt>
                <c:pt idx="1067">
                  <c:v>36.112499240000012</c:v>
                </c:pt>
                <c:pt idx="1068">
                  <c:v>36.229167940000025</c:v>
                </c:pt>
                <c:pt idx="1069">
                  <c:v>36.237499240000012</c:v>
                </c:pt>
                <c:pt idx="1070">
                  <c:v>36.245834350000003</c:v>
                </c:pt>
                <c:pt idx="1071">
                  <c:v>36.254165650000004</c:v>
                </c:pt>
                <c:pt idx="1072">
                  <c:v>36.362499240000012</c:v>
                </c:pt>
                <c:pt idx="1073">
                  <c:v>36.370834350000003</c:v>
                </c:pt>
                <c:pt idx="1074">
                  <c:v>36.379165650000004</c:v>
                </c:pt>
                <c:pt idx="1075">
                  <c:v>36.387500759999995</c:v>
                </c:pt>
                <c:pt idx="1076">
                  <c:v>36.504165650000004</c:v>
                </c:pt>
                <c:pt idx="1077">
                  <c:v>36.512500760000002</c:v>
                </c:pt>
                <c:pt idx="1078">
                  <c:v>36.520832060000011</c:v>
                </c:pt>
                <c:pt idx="1079">
                  <c:v>36.529167180000002</c:v>
                </c:pt>
                <c:pt idx="1080">
                  <c:v>36.629165650000012</c:v>
                </c:pt>
                <c:pt idx="1081">
                  <c:v>36.637500760000002</c:v>
                </c:pt>
                <c:pt idx="1082">
                  <c:v>36.645832060000011</c:v>
                </c:pt>
                <c:pt idx="1083">
                  <c:v>36.654167179999995</c:v>
                </c:pt>
                <c:pt idx="1084">
                  <c:v>36.770832060000011</c:v>
                </c:pt>
                <c:pt idx="1085">
                  <c:v>36.779167180000002</c:v>
                </c:pt>
                <c:pt idx="1086">
                  <c:v>36.787498469999996</c:v>
                </c:pt>
                <c:pt idx="1087">
                  <c:v>36.795833590000015</c:v>
                </c:pt>
                <c:pt idx="1088">
                  <c:v>36.904167179999995</c:v>
                </c:pt>
                <c:pt idx="1089">
                  <c:v>36.912498469999996</c:v>
                </c:pt>
                <c:pt idx="1090">
                  <c:v>36.920833590000001</c:v>
                </c:pt>
                <c:pt idx="1091">
                  <c:v>36.929164890000003</c:v>
                </c:pt>
                <c:pt idx="1092">
                  <c:v>37.045833590000001</c:v>
                </c:pt>
                <c:pt idx="1093">
                  <c:v>37.054164889999996</c:v>
                </c:pt>
                <c:pt idx="1094">
                  <c:v>37.062500000000014</c:v>
                </c:pt>
                <c:pt idx="1095">
                  <c:v>37.070835110000012</c:v>
                </c:pt>
                <c:pt idx="1096">
                  <c:v>37.179164890000003</c:v>
                </c:pt>
                <c:pt idx="1097">
                  <c:v>37.1875</c:v>
                </c:pt>
                <c:pt idx="1098">
                  <c:v>37.195835110000019</c:v>
                </c:pt>
                <c:pt idx="1099">
                  <c:v>37.204166409999999</c:v>
                </c:pt>
                <c:pt idx="1100">
                  <c:v>37.3125</c:v>
                </c:pt>
                <c:pt idx="1101">
                  <c:v>37.320835110000012</c:v>
                </c:pt>
                <c:pt idx="1102">
                  <c:v>37.329166409999999</c:v>
                </c:pt>
                <c:pt idx="1103">
                  <c:v>37.337501529999997</c:v>
                </c:pt>
                <c:pt idx="1104">
                  <c:v>37.445835110000012</c:v>
                </c:pt>
                <c:pt idx="1105">
                  <c:v>37.454166409999985</c:v>
                </c:pt>
                <c:pt idx="1106">
                  <c:v>37.462501530000011</c:v>
                </c:pt>
                <c:pt idx="1107">
                  <c:v>37.470832820000012</c:v>
                </c:pt>
                <c:pt idx="1108">
                  <c:v>37.587501529999997</c:v>
                </c:pt>
                <c:pt idx="1109">
                  <c:v>37.59583282000002</c:v>
                </c:pt>
                <c:pt idx="1110">
                  <c:v>37.604167940000011</c:v>
                </c:pt>
                <c:pt idx="1111">
                  <c:v>37.612499240000012</c:v>
                </c:pt>
                <c:pt idx="1112">
                  <c:v>37.72083282000002</c:v>
                </c:pt>
                <c:pt idx="1113">
                  <c:v>37.729167940000025</c:v>
                </c:pt>
                <c:pt idx="1114">
                  <c:v>37.737499240000012</c:v>
                </c:pt>
                <c:pt idx="1115">
                  <c:v>37.745834350000003</c:v>
                </c:pt>
                <c:pt idx="1116">
                  <c:v>37.854167940000004</c:v>
                </c:pt>
                <c:pt idx="1117">
                  <c:v>37.862499240000012</c:v>
                </c:pt>
                <c:pt idx="1118">
                  <c:v>37.870834350000003</c:v>
                </c:pt>
                <c:pt idx="1119">
                  <c:v>37.879165650000004</c:v>
                </c:pt>
                <c:pt idx="1120">
                  <c:v>37.987499239999998</c:v>
                </c:pt>
                <c:pt idx="1121">
                  <c:v>37.995834350000003</c:v>
                </c:pt>
                <c:pt idx="1122">
                  <c:v>38.004165650000004</c:v>
                </c:pt>
                <c:pt idx="1123">
                  <c:v>38.012500760000002</c:v>
                </c:pt>
                <c:pt idx="1124">
                  <c:v>38.129165650000012</c:v>
                </c:pt>
                <c:pt idx="1125">
                  <c:v>38.137500760000002</c:v>
                </c:pt>
                <c:pt idx="1126">
                  <c:v>38.145832060000011</c:v>
                </c:pt>
                <c:pt idx="1127">
                  <c:v>38.154167179999995</c:v>
                </c:pt>
                <c:pt idx="1128">
                  <c:v>38.262500760000016</c:v>
                </c:pt>
                <c:pt idx="1129">
                  <c:v>38.270832060000011</c:v>
                </c:pt>
                <c:pt idx="1130">
                  <c:v>38.279167180000002</c:v>
                </c:pt>
                <c:pt idx="1131">
                  <c:v>38.287498469999996</c:v>
                </c:pt>
                <c:pt idx="1132">
                  <c:v>38.404167179999995</c:v>
                </c:pt>
                <c:pt idx="1133">
                  <c:v>38.412498469999996</c:v>
                </c:pt>
                <c:pt idx="1134">
                  <c:v>38.420833590000001</c:v>
                </c:pt>
                <c:pt idx="1135">
                  <c:v>38.429164890000003</c:v>
                </c:pt>
                <c:pt idx="1136">
                  <c:v>38.529167180000002</c:v>
                </c:pt>
                <c:pt idx="1137">
                  <c:v>38.537498469999996</c:v>
                </c:pt>
                <c:pt idx="1138">
                  <c:v>38.545833590000001</c:v>
                </c:pt>
                <c:pt idx="1139">
                  <c:v>38.554164889999996</c:v>
                </c:pt>
                <c:pt idx="1140">
                  <c:v>38.670833590000001</c:v>
                </c:pt>
                <c:pt idx="1141">
                  <c:v>38.679164890000003</c:v>
                </c:pt>
                <c:pt idx="1142">
                  <c:v>38.6875</c:v>
                </c:pt>
                <c:pt idx="1143">
                  <c:v>38.695835110000019</c:v>
                </c:pt>
                <c:pt idx="1144">
                  <c:v>38.804164889999996</c:v>
                </c:pt>
                <c:pt idx="1145">
                  <c:v>38.8125</c:v>
                </c:pt>
                <c:pt idx="1146">
                  <c:v>38.820835110000012</c:v>
                </c:pt>
                <c:pt idx="1147">
                  <c:v>38.829166409999999</c:v>
                </c:pt>
                <c:pt idx="1148">
                  <c:v>38.9375</c:v>
                </c:pt>
                <c:pt idx="1149">
                  <c:v>38.945835110000012</c:v>
                </c:pt>
                <c:pt idx="1150">
                  <c:v>38.954166409999985</c:v>
                </c:pt>
                <c:pt idx="1151">
                  <c:v>38.962501530000011</c:v>
                </c:pt>
                <c:pt idx="1152">
                  <c:v>39.079170230000017</c:v>
                </c:pt>
                <c:pt idx="1153">
                  <c:v>39.087505340000014</c:v>
                </c:pt>
                <c:pt idx="1154">
                  <c:v>39.095836640000016</c:v>
                </c:pt>
                <c:pt idx="1155">
                  <c:v>39.104171750000006</c:v>
                </c:pt>
                <c:pt idx="1156">
                  <c:v>39.204170230000017</c:v>
                </c:pt>
                <c:pt idx="1157">
                  <c:v>39.212505340000028</c:v>
                </c:pt>
                <c:pt idx="1158">
                  <c:v>39.220836640000016</c:v>
                </c:pt>
                <c:pt idx="1159">
                  <c:v>39.229171750000013</c:v>
                </c:pt>
                <c:pt idx="1160">
                  <c:v>39.345836640000002</c:v>
                </c:pt>
                <c:pt idx="1161">
                  <c:v>39.354171749999999</c:v>
                </c:pt>
                <c:pt idx="1162">
                  <c:v>39.362503050000001</c:v>
                </c:pt>
                <c:pt idx="1163">
                  <c:v>39.370838169999999</c:v>
                </c:pt>
                <c:pt idx="1164">
                  <c:v>39.479171750000006</c:v>
                </c:pt>
                <c:pt idx="1165">
                  <c:v>39.487503050000001</c:v>
                </c:pt>
                <c:pt idx="1166">
                  <c:v>39.495838170000013</c:v>
                </c:pt>
                <c:pt idx="1167">
                  <c:v>39.504169459999986</c:v>
                </c:pt>
                <c:pt idx="1168">
                  <c:v>39.620838170000013</c:v>
                </c:pt>
                <c:pt idx="1169">
                  <c:v>39.62916946</c:v>
                </c:pt>
                <c:pt idx="1170">
                  <c:v>39.637504579999998</c:v>
                </c:pt>
                <c:pt idx="1171">
                  <c:v>39.645835880000014</c:v>
                </c:pt>
                <c:pt idx="1172">
                  <c:v>39.754169459999986</c:v>
                </c:pt>
                <c:pt idx="1173">
                  <c:v>39.762504580000012</c:v>
                </c:pt>
                <c:pt idx="1174">
                  <c:v>39.770835880000014</c:v>
                </c:pt>
                <c:pt idx="1175">
                  <c:v>39.779170990000019</c:v>
                </c:pt>
                <c:pt idx="1176">
                  <c:v>39.887504579999984</c:v>
                </c:pt>
                <c:pt idx="1177">
                  <c:v>39.895835880000014</c:v>
                </c:pt>
                <c:pt idx="1178">
                  <c:v>39.904170990000011</c:v>
                </c:pt>
                <c:pt idx="1179">
                  <c:v>39.912502290000013</c:v>
                </c:pt>
                <c:pt idx="1180">
                  <c:v>40.020835880000014</c:v>
                </c:pt>
                <c:pt idx="1181">
                  <c:v>40.029170990000019</c:v>
                </c:pt>
                <c:pt idx="1182">
                  <c:v>40.037502290000013</c:v>
                </c:pt>
                <c:pt idx="1183">
                  <c:v>40.045837400000003</c:v>
                </c:pt>
                <c:pt idx="1184">
                  <c:v>40.16250229000002</c:v>
                </c:pt>
                <c:pt idx="1185">
                  <c:v>40.170837400000003</c:v>
                </c:pt>
                <c:pt idx="1186">
                  <c:v>40.179172520000016</c:v>
                </c:pt>
                <c:pt idx="1187">
                  <c:v>40.187503810000003</c:v>
                </c:pt>
                <c:pt idx="1188">
                  <c:v>40.295837400000003</c:v>
                </c:pt>
                <c:pt idx="1189">
                  <c:v>40.304172520000002</c:v>
                </c:pt>
                <c:pt idx="1190">
                  <c:v>40.312503810000003</c:v>
                </c:pt>
                <c:pt idx="1191">
                  <c:v>40.320838930000015</c:v>
                </c:pt>
                <c:pt idx="1192">
                  <c:v>40.429172520000016</c:v>
                </c:pt>
                <c:pt idx="1193">
                  <c:v>40.437503810000003</c:v>
                </c:pt>
                <c:pt idx="1194">
                  <c:v>40.445838930000015</c:v>
                </c:pt>
                <c:pt idx="1195">
                  <c:v>40.454170230000003</c:v>
                </c:pt>
                <c:pt idx="1196">
                  <c:v>40.562503810000017</c:v>
                </c:pt>
                <c:pt idx="1197">
                  <c:v>40.570838930000015</c:v>
                </c:pt>
                <c:pt idx="1198">
                  <c:v>40.579170230000017</c:v>
                </c:pt>
                <c:pt idx="1199">
                  <c:v>40.587505340000014</c:v>
                </c:pt>
                <c:pt idx="1200">
                  <c:v>40.704170230000017</c:v>
                </c:pt>
                <c:pt idx="1201">
                  <c:v>40.712505340000028</c:v>
                </c:pt>
                <c:pt idx="1202">
                  <c:v>40.720836640000016</c:v>
                </c:pt>
                <c:pt idx="1203">
                  <c:v>40.729171750000013</c:v>
                </c:pt>
                <c:pt idx="1204">
                  <c:v>40.837505340000014</c:v>
                </c:pt>
                <c:pt idx="1205">
                  <c:v>40.845836640000002</c:v>
                </c:pt>
                <c:pt idx="1206">
                  <c:v>40.854171749999999</c:v>
                </c:pt>
                <c:pt idx="1207">
                  <c:v>40.862503050000001</c:v>
                </c:pt>
                <c:pt idx="1208">
                  <c:v>40.970836640000002</c:v>
                </c:pt>
                <c:pt idx="1209">
                  <c:v>40.979171750000006</c:v>
                </c:pt>
                <c:pt idx="1210">
                  <c:v>40.987503050000001</c:v>
                </c:pt>
                <c:pt idx="1211">
                  <c:v>40.995838170000013</c:v>
                </c:pt>
                <c:pt idx="1212">
                  <c:v>41.104171750000006</c:v>
                </c:pt>
                <c:pt idx="1213">
                  <c:v>41.112503050000001</c:v>
                </c:pt>
                <c:pt idx="1214">
                  <c:v>41.120838170000013</c:v>
                </c:pt>
                <c:pt idx="1215">
                  <c:v>41.12916946</c:v>
                </c:pt>
                <c:pt idx="1216">
                  <c:v>41.245838170000013</c:v>
                </c:pt>
                <c:pt idx="1217">
                  <c:v>41.254169459999986</c:v>
                </c:pt>
                <c:pt idx="1218">
                  <c:v>41.262504580000012</c:v>
                </c:pt>
                <c:pt idx="1219">
                  <c:v>41.270835880000014</c:v>
                </c:pt>
                <c:pt idx="1220">
                  <c:v>41.379169459999986</c:v>
                </c:pt>
                <c:pt idx="1221">
                  <c:v>41.387504579999984</c:v>
                </c:pt>
                <c:pt idx="1222">
                  <c:v>41.395835880000014</c:v>
                </c:pt>
                <c:pt idx="1223">
                  <c:v>41.404170990000011</c:v>
                </c:pt>
                <c:pt idx="1224">
                  <c:v>41.520835880000014</c:v>
                </c:pt>
                <c:pt idx="1225">
                  <c:v>41.529170990000019</c:v>
                </c:pt>
                <c:pt idx="1226">
                  <c:v>41.537502290000013</c:v>
                </c:pt>
                <c:pt idx="1227">
                  <c:v>41.545837400000003</c:v>
                </c:pt>
                <c:pt idx="1228">
                  <c:v>41.654170990000011</c:v>
                </c:pt>
                <c:pt idx="1229">
                  <c:v>41.66250229000002</c:v>
                </c:pt>
                <c:pt idx="1230">
                  <c:v>41.670837400000003</c:v>
                </c:pt>
                <c:pt idx="1231">
                  <c:v>41.679172520000016</c:v>
                </c:pt>
                <c:pt idx="1232">
                  <c:v>41.787502290000013</c:v>
                </c:pt>
                <c:pt idx="1233">
                  <c:v>41.795837400000003</c:v>
                </c:pt>
                <c:pt idx="1234">
                  <c:v>41.804172520000002</c:v>
                </c:pt>
                <c:pt idx="1235">
                  <c:v>41.812503810000003</c:v>
                </c:pt>
                <c:pt idx="1236">
                  <c:v>41.920837400000003</c:v>
                </c:pt>
                <c:pt idx="1237">
                  <c:v>41.929172520000016</c:v>
                </c:pt>
                <c:pt idx="1238">
                  <c:v>41.937503810000003</c:v>
                </c:pt>
                <c:pt idx="1239">
                  <c:v>41.945838930000015</c:v>
                </c:pt>
                <c:pt idx="1240">
                  <c:v>42.062503810000017</c:v>
                </c:pt>
                <c:pt idx="1241">
                  <c:v>42.070838930000015</c:v>
                </c:pt>
                <c:pt idx="1242">
                  <c:v>42.079170230000017</c:v>
                </c:pt>
                <c:pt idx="1243">
                  <c:v>42.087505340000014</c:v>
                </c:pt>
                <c:pt idx="1244">
                  <c:v>42.195838930000029</c:v>
                </c:pt>
                <c:pt idx="1245">
                  <c:v>42.204170230000017</c:v>
                </c:pt>
                <c:pt idx="1246">
                  <c:v>42.212505340000028</c:v>
                </c:pt>
                <c:pt idx="1247">
                  <c:v>42.220836640000016</c:v>
                </c:pt>
                <c:pt idx="1248">
                  <c:v>42.329170230000017</c:v>
                </c:pt>
                <c:pt idx="1249">
                  <c:v>42.337505340000014</c:v>
                </c:pt>
                <c:pt idx="1250">
                  <c:v>42.345836640000002</c:v>
                </c:pt>
                <c:pt idx="1251">
                  <c:v>42.354171749999999</c:v>
                </c:pt>
                <c:pt idx="1252">
                  <c:v>42.462505340000028</c:v>
                </c:pt>
                <c:pt idx="1253">
                  <c:v>42.470836640000002</c:v>
                </c:pt>
                <c:pt idx="1254">
                  <c:v>42.479171750000006</c:v>
                </c:pt>
                <c:pt idx="1255">
                  <c:v>42.487503050000001</c:v>
                </c:pt>
                <c:pt idx="1256">
                  <c:v>42.604171750000006</c:v>
                </c:pt>
                <c:pt idx="1257">
                  <c:v>42.612503050000001</c:v>
                </c:pt>
                <c:pt idx="1258">
                  <c:v>42.620838170000013</c:v>
                </c:pt>
                <c:pt idx="1259">
                  <c:v>42.62916946</c:v>
                </c:pt>
                <c:pt idx="1260">
                  <c:v>42.737503050000001</c:v>
                </c:pt>
                <c:pt idx="1261">
                  <c:v>42.745838170000013</c:v>
                </c:pt>
                <c:pt idx="1262">
                  <c:v>42.754169459999986</c:v>
                </c:pt>
                <c:pt idx="1263">
                  <c:v>42.762504580000012</c:v>
                </c:pt>
                <c:pt idx="1264">
                  <c:v>42.870838169999999</c:v>
                </c:pt>
                <c:pt idx="1265">
                  <c:v>42.879169459999986</c:v>
                </c:pt>
                <c:pt idx="1266">
                  <c:v>42.887504579999984</c:v>
                </c:pt>
                <c:pt idx="1267">
                  <c:v>42.895835880000014</c:v>
                </c:pt>
                <c:pt idx="1268">
                  <c:v>43.004169459999986</c:v>
                </c:pt>
                <c:pt idx="1269">
                  <c:v>43.012504579999998</c:v>
                </c:pt>
                <c:pt idx="1270">
                  <c:v>43.020835880000014</c:v>
                </c:pt>
                <c:pt idx="1271">
                  <c:v>43.029170990000019</c:v>
                </c:pt>
                <c:pt idx="1272">
                  <c:v>43.137504579999998</c:v>
                </c:pt>
                <c:pt idx="1273">
                  <c:v>43.145835880000014</c:v>
                </c:pt>
                <c:pt idx="1274">
                  <c:v>43.154170990000011</c:v>
                </c:pt>
                <c:pt idx="1275">
                  <c:v>43.16250229000002</c:v>
                </c:pt>
                <c:pt idx="1276">
                  <c:v>43.279170990000019</c:v>
                </c:pt>
                <c:pt idx="1277">
                  <c:v>43.287502290000013</c:v>
                </c:pt>
                <c:pt idx="1278">
                  <c:v>43.295837400000003</c:v>
                </c:pt>
                <c:pt idx="1279">
                  <c:v>43.304172520000002</c:v>
                </c:pt>
                <c:pt idx="1280">
                  <c:v>43.412502290000013</c:v>
                </c:pt>
                <c:pt idx="1281">
                  <c:v>43.420837400000003</c:v>
                </c:pt>
                <c:pt idx="1282">
                  <c:v>43.429172520000016</c:v>
                </c:pt>
                <c:pt idx="1283">
                  <c:v>43.437503810000003</c:v>
                </c:pt>
                <c:pt idx="1284">
                  <c:v>43.554172520000002</c:v>
                </c:pt>
                <c:pt idx="1285">
                  <c:v>43.562503810000017</c:v>
                </c:pt>
                <c:pt idx="1286">
                  <c:v>43.570838930000015</c:v>
                </c:pt>
                <c:pt idx="1287">
                  <c:v>43.579170230000017</c:v>
                </c:pt>
                <c:pt idx="1288">
                  <c:v>43.679172520000016</c:v>
                </c:pt>
                <c:pt idx="1289">
                  <c:v>43.687503810000003</c:v>
                </c:pt>
                <c:pt idx="1290">
                  <c:v>43.695838930000029</c:v>
                </c:pt>
                <c:pt idx="1291">
                  <c:v>43.704170230000017</c:v>
                </c:pt>
                <c:pt idx="1292">
                  <c:v>43.820838930000015</c:v>
                </c:pt>
                <c:pt idx="1293">
                  <c:v>43.829170230000017</c:v>
                </c:pt>
                <c:pt idx="1294">
                  <c:v>43.837505340000014</c:v>
                </c:pt>
                <c:pt idx="1295">
                  <c:v>43.845836640000002</c:v>
                </c:pt>
                <c:pt idx="1296">
                  <c:v>43.954170230000003</c:v>
                </c:pt>
                <c:pt idx="1297">
                  <c:v>43.962505340000028</c:v>
                </c:pt>
                <c:pt idx="1298">
                  <c:v>43.970836640000002</c:v>
                </c:pt>
                <c:pt idx="1299">
                  <c:v>43.979171750000006</c:v>
                </c:pt>
                <c:pt idx="1300">
                  <c:v>44.095836640000016</c:v>
                </c:pt>
                <c:pt idx="1301">
                  <c:v>44.104171750000006</c:v>
                </c:pt>
                <c:pt idx="1302">
                  <c:v>44.112503050000001</c:v>
                </c:pt>
                <c:pt idx="1303">
                  <c:v>44.120838170000013</c:v>
                </c:pt>
                <c:pt idx="1304">
                  <c:v>44.220836640000016</c:v>
                </c:pt>
                <c:pt idx="1305">
                  <c:v>44.229171750000013</c:v>
                </c:pt>
                <c:pt idx="1306">
                  <c:v>44.237503050000001</c:v>
                </c:pt>
                <c:pt idx="1307">
                  <c:v>44.245838170000013</c:v>
                </c:pt>
                <c:pt idx="1308">
                  <c:v>44.362503050000001</c:v>
                </c:pt>
                <c:pt idx="1309">
                  <c:v>44.370838169999999</c:v>
                </c:pt>
                <c:pt idx="1310">
                  <c:v>44.379169459999986</c:v>
                </c:pt>
                <c:pt idx="1311">
                  <c:v>44.387504579999984</c:v>
                </c:pt>
                <c:pt idx="1312">
                  <c:v>44.495838170000013</c:v>
                </c:pt>
                <c:pt idx="1313">
                  <c:v>44.504169459999986</c:v>
                </c:pt>
                <c:pt idx="1314">
                  <c:v>44.512504579999998</c:v>
                </c:pt>
                <c:pt idx="1315">
                  <c:v>44.520835880000014</c:v>
                </c:pt>
                <c:pt idx="1316">
                  <c:v>44.637504579999998</c:v>
                </c:pt>
                <c:pt idx="1317">
                  <c:v>44.645835880000014</c:v>
                </c:pt>
                <c:pt idx="1318">
                  <c:v>44.654170990000011</c:v>
                </c:pt>
                <c:pt idx="1319">
                  <c:v>44.66250229000002</c:v>
                </c:pt>
                <c:pt idx="1320">
                  <c:v>44.762504580000012</c:v>
                </c:pt>
                <c:pt idx="1321">
                  <c:v>44.770835880000014</c:v>
                </c:pt>
                <c:pt idx="1322">
                  <c:v>44.779170990000019</c:v>
                </c:pt>
                <c:pt idx="1323">
                  <c:v>44.787502290000013</c:v>
                </c:pt>
                <c:pt idx="1324">
                  <c:v>44.904170990000011</c:v>
                </c:pt>
                <c:pt idx="1325">
                  <c:v>44.912502290000013</c:v>
                </c:pt>
                <c:pt idx="1326">
                  <c:v>44.920837400000003</c:v>
                </c:pt>
                <c:pt idx="1327">
                  <c:v>44.929172520000016</c:v>
                </c:pt>
                <c:pt idx="1328">
                  <c:v>45.037502290000013</c:v>
                </c:pt>
                <c:pt idx="1329">
                  <c:v>45.045837400000003</c:v>
                </c:pt>
                <c:pt idx="1330">
                  <c:v>45.054172520000002</c:v>
                </c:pt>
                <c:pt idx="1331">
                  <c:v>45.062503810000017</c:v>
                </c:pt>
                <c:pt idx="1332">
                  <c:v>45.179172520000016</c:v>
                </c:pt>
                <c:pt idx="1333">
                  <c:v>45.187503810000003</c:v>
                </c:pt>
                <c:pt idx="1334">
                  <c:v>45.195838930000029</c:v>
                </c:pt>
                <c:pt idx="1335">
                  <c:v>45.204170230000017</c:v>
                </c:pt>
              </c:numCache>
            </c:numRef>
          </c:xVal>
          <c:yVal>
            <c:numRef>
              <c:f>'Lambda 2ug kinetic run 0530 (2)'!$C$3:$C$1338</c:f>
              <c:numCache>
                <c:formatCode>General</c:formatCode>
                <c:ptCount val="1336"/>
                <c:pt idx="0">
                  <c:v>9.1412895690000023E-2</c:v>
                </c:pt>
                <c:pt idx="1">
                  <c:v>9.1200703150000006E-2</c:v>
                </c:pt>
                <c:pt idx="2">
                  <c:v>9.1911257569999988E-2</c:v>
                </c:pt>
                <c:pt idx="3">
                  <c:v>9.2296735710000008E-2</c:v>
                </c:pt>
                <c:pt idx="4">
                  <c:v>7.2231591999999997E-2</c:v>
                </c:pt>
                <c:pt idx="5">
                  <c:v>7.2997280700000028E-2</c:v>
                </c:pt>
                <c:pt idx="6">
                  <c:v>7.3301093100000034E-2</c:v>
                </c:pt>
                <c:pt idx="7">
                  <c:v>7.3300765200000007E-2</c:v>
                </c:pt>
                <c:pt idx="8">
                  <c:v>6.5870740799999966E-2</c:v>
                </c:pt>
                <c:pt idx="9">
                  <c:v>6.6147917299999998E-2</c:v>
                </c:pt>
                <c:pt idx="10">
                  <c:v>6.6723109599999969E-2</c:v>
                </c:pt>
                <c:pt idx="11">
                  <c:v>6.6764601800000031E-2</c:v>
                </c:pt>
                <c:pt idx="12">
                  <c:v>6.0003490500000027E-2</c:v>
                </c:pt>
                <c:pt idx="13">
                  <c:v>6.0373098900000026E-2</c:v>
                </c:pt>
                <c:pt idx="14">
                  <c:v>6.0804703599999996E-2</c:v>
                </c:pt>
                <c:pt idx="15">
                  <c:v>6.0916603900000046E-2</c:v>
                </c:pt>
                <c:pt idx="16">
                  <c:v>6.7010970200000033E-2</c:v>
                </c:pt>
                <c:pt idx="17">
                  <c:v>6.7339443900000032E-2</c:v>
                </c:pt>
                <c:pt idx="18">
                  <c:v>6.7355186999999997E-2</c:v>
                </c:pt>
                <c:pt idx="19">
                  <c:v>6.7818173499999995E-2</c:v>
                </c:pt>
                <c:pt idx="20">
                  <c:v>6.3678034900000013E-2</c:v>
                </c:pt>
                <c:pt idx="21">
                  <c:v>6.3763165199999999E-2</c:v>
                </c:pt>
                <c:pt idx="22">
                  <c:v>6.374000879999997E-2</c:v>
                </c:pt>
                <c:pt idx="23">
                  <c:v>6.3732818999999996E-2</c:v>
                </c:pt>
                <c:pt idx="24">
                  <c:v>6.5278523899999996E-2</c:v>
                </c:pt>
                <c:pt idx="25">
                  <c:v>6.5147624700000004E-2</c:v>
                </c:pt>
                <c:pt idx="26">
                  <c:v>6.5534749399999995E-2</c:v>
                </c:pt>
                <c:pt idx="27">
                  <c:v>6.5585882700000001E-2</c:v>
                </c:pt>
                <c:pt idx="28">
                  <c:v>6.8157584699999996E-2</c:v>
                </c:pt>
                <c:pt idx="29">
                  <c:v>6.8435826699999966E-2</c:v>
                </c:pt>
                <c:pt idx="30">
                  <c:v>6.8361760399999999E-2</c:v>
                </c:pt>
                <c:pt idx="31">
                  <c:v>6.8503768500000006E-2</c:v>
                </c:pt>
                <c:pt idx="32">
                  <c:v>6.6201487000000003E-2</c:v>
                </c:pt>
                <c:pt idx="33">
                  <c:v>6.6091665399999999E-2</c:v>
                </c:pt>
                <c:pt idx="34">
                  <c:v>6.6596710500000003E-2</c:v>
                </c:pt>
                <c:pt idx="35">
                  <c:v>6.69336034E-2</c:v>
                </c:pt>
                <c:pt idx="36">
                  <c:v>6.5003180300000019E-2</c:v>
                </c:pt>
                <c:pt idx="37">
                  <c:v>6.5257043900000006E-2</c:v>
                </c:pt>
                <c:pt idx="38">
                  <c:v>6.5408305599999966E-2</c:v>
                </c:pt>
                <c:pt idx="39">
                  <c:v>6.5699705299999966E-2</c:v>
                </c:pt>
                <c:pt idx="40">
                  <c:v>6.7726196099999997E-2</c:v>
                </c:pt>
                <c:pt idx="41">
                  <c:v>6.7922220900000024E-2</c:v>
                </c:pt>
                <c:pt idx="42">
                  <c:v>6.8303400000000028E-2</c:v>
                </c:pt>
                <c:pt idx="43">
                  <c:v>6.8418064500000014E-2</c:v>
                </c:pt>
                <c:pt idx="44">
                  <c:v>7.1446144399999995E-2</c:v>
                </c:pt>
                <c:pt idx="45">
                  <c:v>7.1353555999999999E-2</c:v>
                </c:pt>
                <c:pt idx="46">
                  <c:v>7.1561397400000004E-2</c:v>
                </c:pt>
                <c:pt idx="47">
                  <c:v>7.2022335000000021E-2</c:v>
                </c:pt>
                <c:pt idx="48">
                  <c:v>6.9839448999999998E-2</c:v>
                </c:pt>
                <c:pt idx="49">
                  <c:v>6.95785669E-2</c:v>
                </c:pt>
                <c:pt idx="50">
                  <c:v>6.9484436299999994E-2</c:v>
                </c:pt>
                <c:pt idx="51">
                  <c:v>6.9645674300000002E-2</c:v>
                </c:pt>
                <c:pt idx="52">
                  <c:v>7.1191885800000007E-2</c:v>
                </c:pt>
                <c:pt idx="53">
                  <c:v>7.11745409E-2</c:v>
                </c:pt>
                <c:pt idx="54">
                  <c:v>7.0291267099999999E-2</c:v>
                </c:pt>
                <c:pt idx="55">
                  <c:v>6.7336024100000044E-2</c:v>
                </c:pt>
                <c:pt idx="56">
                  <c:v>6.9046595500000002E-2</c:v>
                </c:pt>
                <c:pt idx="57">
                  <c:v>6.9783286500000027E-2</c:v>
                </c:pt>
                <c:pt idx="58">
                  <c:v>6.9568039200000029E-2</c:v>
                </c:pt>
                <c:pt idx="59">
                  <c:v>6.9817179199999996E-2</c:v>
                </c:pt>
                <c:pt idx="60">
                  <c:v>7.0162416800000044E-2</c:v>
                </c:pt>
                <c:pt idx="61">
                  <c:v>6.993499520000003E-2</c:v>
                </c:pt>
                <c:pt idx="62">
                  <c:v>7.0091904499999996E-2</c:v>
                </c:pt>
                <c:pt idx="63">
                  <c:v>7.0253611900000026E-2</c:v>
                </c:pt>
                <c:pt idx="64">
                  <c:v>7.198566319999998E-2</c:v>
                </c:pt>
                <c:pt idx="65">
                  <c:v>7.1769328199999996E-2</c:v>
                </c:pt>
                <c:pt idx="66">
                  <c:v>7.1895444200000019E-2</c:v>
                </c:pt>
                <c:pt idx="67">
                  <c:v>7.2316498800000045E-2</c:v>
                </c:pt>
                <c:pt idx="68">
                  <c:v>7.421080150000002E-2</c:v>
                </c:pt>
                <c:pt idx="69">
                  <c:v>7.4536913400000029E-2</c:v>
                </c:pt>
                <c:pt idx="70">
                  <c:v>7.4553207800000035E-2</c:v>
                </c:pt>
                <c:pt idx="71">
                  <c:v>7.4634150900000001E-2</c:v>
                </c:pt>
                <c:pt idx="72">
                  <c:v>7.4353308699999995E-2</c:v>
                </c:pt>
                <c:pt idx="73">
                  <c:v>7.4547269700000002E-2</c:v>
                </c:pt>
                <c:pt idx="74">
                  <c:v>7.488641270000003E-2</c:v>
                </c:pt>
                <c:pt idx="75">
                  <c:v>7.4662731400000043E-2</c:v>
                </c:pt>
                <c:pt idx="76">
                  <c:v>7.550813380000003E-2</c:v>
                </c:pt>
                <c:pt idx="77">
                  <c:v>7.5833537900000025E-2</c:v>
                </c:pt>
                <c:pt idx="78">
                  <c:v>7.5630338300000002E-2</c:v>
                </c:pt>
                <c:pt idx="79">
                  <c:v>7.5623357099999997E-2</c:v>
                </c:pt>
                <c:pt idx="80">
                  <c:v>7.6630504200000005E-2</c:v>
                </c:pt>
                <c:pt idx="81">
                  <c:v>7.6495887100000021E-2</c:v>
                </c:pt>
                <c:pt idx="82">
                  <c:v>7.6791451639999994E-2</c:v>
                </c:pt>
                <c:pt idx="83">
                  <c:v>7.7457116320000019E-2</c:v>
                </c:pt>
                <c:pt idx="84">
                  <c:v>7.5211638000000011E-2</c:v>
                </c:pt>
                <c:pt idx="85">
                  <c:v>7.5045370799999969E-2</c:v>
                </c:pt>
                <c:pt idx="86">
                  <c:v>7.5165429500000019E-2</c:v>
                </c:pt>
                <c:pt idx="87">
                  <c:v>7.5328790900000026E-2</c:v>
                </c:pt>
                <c:pt idx="88">
                  <c:v>7.5371981900000024E-2</c:v>
                </c:pt>
                <c:pt idx="89">
                  <c:v>7.6154494099999998E-2</c:v>
                </c:pt>
                <c:pt idx="90">
                  <c:v>7.5890736100000022E-2</c:v>
                </c:pt>
                <c:pt idx="91">
                  <c:v>7.6171265299999971E-2</c:v>
                </c:pt>
                <c:pt idx="92">
                  <c:v>7.7992194660000014E-2</c:v>
                </c:pt>
                <c:pt idx="93">
                  <c:v>7.7740432090000033E-2</c:v>
                </c:pt>
                <c:pt idx="94">
                  <c:v>7.8242742789999972E-2</c:v>
                </c:pt>
                <c:pt idx="95">
                  <c:v>7.8162447879999999E-2</c:v>
                </c:pt>
                <c:pt idx="96">
                  <c:v>7.8363859420000001E-2</c:v>
                </c:pt>
                <c:pt idx="97">
                  <c:v>7.868289329E-2</c:v>
                </c:pt>
                <c:pt idx="98">
                  <c:v>7.8813271000000032E-2</c:v>
                </c:pt>
                <c:pt idx="99">
                  <c:v>7.8447916869999995E-2</c:v>
                </c:pt>
                <c:pt idx="100">
                  <c:v>7.6792725689999994E-2</c:v>
                </c:pt>
                <c:pt idx="101">
                  <c:v>7.7118226660000011E-2</c:v>
                </c:pt>
                <c:pt idx="102">
                  <c:v>7.7330448990000022E-2</c:v>
                </c:pt>
                <c:pt idx="103">
                  <c:v>7.7140712510000001E-2</c:v>
                </c:pt>
                <c:pt idx="104">
                  <c:v>7.7376061450000033E-2</c:v>
                </c:pt>
                <c:pt idx="105">
                  <c:v>7.7922963870000028E-2</c:v>
                </c:pt>
                <c:pt idx="106">
                  <c:v>7.767948634000002E-2</c:v>
                </c:pt>
                <c:pt idx="107">
                  <c:v>7.7502088019999998E-2</c:v>
                </c:pt>
                <c:pt idx="108">
                  <c:v>7.9696336160000034E-2</c:v>
                </c:pt>
                <c:pt idx="109">
                  <c:v>7.9618753259999994E-2</c:v>
                </c:pt>
                <c:pt idx="110">
                  <c:v>7.995586968E-2</c:v>
                </c:pt>
                <c:pt idx="111">
                  <c:v>7.9737061030000056E-2</c:v>
                </c:pt>
                <c:pt idx="112">
                  <c:v>8.1217863930000037E-2</c:v>
                </c:pt>
                <c:pt idx="113">
                  <c:v>8.1300684579999991E-2</c:v>
                </c:pt>
                <c:pt idx="114">
                  <c:v>8.1645482550000037E-2</c:v>
                </c:pt>
                <c:pt idx="115">
                  <c:v>8.1534886130000053E-2</c:v>
                </c:pt>
                <c:pt idx="116">
                  <c:v>7.8622595739999995E-2</c:v>
                </c:pt>
                <c:pt idx="117">
                  <c:v>7.9103836189999999E-2</c:v>
                </c:pt>
                <c:pt idx="118">
                  <c:v>7.8865656030000023E-2</c:v>
                </c:pt>
                <c:pt idx="119">
                  <c:v>7.9654456449999994E-2</c:v>
                </c:pt>
                <c:pt idx="120">
                  <c:v>8.1218117249999999E-2</c:v>
                </c:pt>
                <c:pt idx="121">
                  <c:v>8.1389465700000024E-2</c:v>
                </c:pt>
                <c:pt idx="122">
                  <c:v>8.1446909680000013E-2</c:v>
                </c:pt>
                <c:pt idx="123">
                  <c:v>8.1578196360000035E-2</c:v>
                </c:pt>
                <c:pt idx="124">
                  <c:v>8.2012326790000006E-2</c:v>
                </c:pt>
                <c:pt idx="125">
                  <c:v>8.2192913960000002E-2</c:v>
                </c:pt>
                <c:pt idx="126">
                  <c:v>8.1656963890000073E-2</c:v>
                </c:pt>
                <c:pt idx="127">
                  <c:v>8.2151041700000024E-2</c:v>
                </c:pt>
                <c:pt idx="128">
                  <c:v>7.9388232300000028E-2</c:v>
                </c:pt>
                <c:pt idx="129">
                  <c:v>7.9457992089999999E-2</c:v>
                </c:pt>
                <c:pt idx="130">
                  <c:v>7.9504610370000034E-2</c:v>
                </c:pt>
                <c:pt idx="131">
                  <c:v>7.9890915519999994E-2</c:v>
                </c:pt>
                <c:pt idx="132">
                  <c:v>8.2428717379999988E-2</c:v>
                </c:pt>
                <c:pt idx="133">
                  <c:v>8.2654976620000056E-2</c:v>
                </c:pt>
                <c:pt idx="134">
                  <c:v>8.2677708340000031E-2</c:v>
                </c:pt>
                <c:pt idx="135">
                  <c:v>8.2456530400000019E-2</c:v>
                </c:pt>
                <c:pt idx="136">
                  <c:v>8.1206680609999984E-2</c:v>
                </c:pt>
                <c:pt idx="137">
                  <c:v>8.1649103530000003E-2</c:v>
                </c:pt>
                <c:pt idx="138">
                  <c:v>8.1181035710000002E-2</c:v>
                </c:pt>
                <c:pt idx="139">
                  <c:v>8.1239776079999992E-2</c:v>
                </c:pt>
                <c:pt idx="140">
                  <c:v>8.285502470000003E-2</c:v>
                </c:pt>
                <c:pt idx="141">
                  <c:v>8.3852702150000041E-2</c:v>
                </c:pt>
                <c:pt idx="142">
                  <c:v>8.3592125540000076E-2</c:v>
                </c:pt>
                <c:pt idx="143">
                  <c:v>8.3736406040000058E-2</c:v>
                </c:pt>
                <c:pt idx="144">
                  <c:v>8.1812256350000001E-2</c:v>
                </c:pt>
                <c:pt idx="145">
                  <c:v>8.1929498680000046E-2</c:v>
                </c:pt>
                <c:pt idx="146">
                  <c:v>8.2116754119999996E-2</c:v>
                </c:pt>
                <c:pt idx="147">
                  <c:v>8.1888818510000003E-2</c:v>
                </c:pt>
                <c:pt idx="148">
                  <c:v>8.2454570900000024E-2</c:v>
                </c:pt>
                <c:pt idx="149">
                  <c:v>8.2247161639999997E-2</c:v>
                </c:pt>
                <c:pt idx="150">
                  <c:v>8.230351038E-2</c:v>
                </c:pt>
                <c:pt idx="151">
                  <c:v>8.246757216000003E-2</c:v>
                </c:pt>
                <c:pt idx="152">
                  <c:v>8.2317800590000004E-2</c:v>
                </c:pt>
                <c:pt idx="153">
                  <c:v>8.2737909030000029E-2</c:v>
                </c:pt>
                <c:pt idx="154">
                  <c:v>8.2879648870000003E-2</c:v>
                </c:pt>
                <c:pt idx="155">
                  <c:v>8.2848386240000002E-2</c:v>
                </c:pt>
                <c:pt idx="156">
                  <c:v>8.4702291860000001E-2</c:v>
                </c:pt>
                <c:pt idx="157">
                  <c:v>8.4360503920000024E-2</c:v>
                </c:pt>
                <c:pt idx="158">
                  <c:v>8.4740513330000031E-2</c:v>
                </c:pt>
                <c:pt idx="159">
                  <c:v>8.4770732890000006E-2</c:v>
                </c:pt>
                <c:pt idx="160">
                  <c:v>8.2987160750000025E-2</c:v>
                </c:pt>
                <c:pt idx="161">
                  <c:v>8.3132782350000031E-2</c:v>
                </c:pt>
                <c:pt idx="162">
                  <c:v>8.3056369190000104E-2</c:v>
                </c:pt>
                <c:pt idx="163">
                  <c:v>8.2984821270000023E-2</c:v>
                </c:pt>
                <c:pt idx="164">
                  <c:v>8.3768726660000029E-2</c:v>
                </c:pt>
                <c:pt idx="165">
                  <c:v>8.4021457800000005E-2</c:v>
                </c:pt>
                <c:pt idx="166">
                  <c:v>8.4204555820000054E-2</c:v>
                </c:pt>
                <c:pt idx="167">
                  <c:v>8.4260397920000035E-2</c:v>
                </c:pt>
                <c:pt idx="168">
                  <c:v>8.1939326000000007E-2</c:v>
                </c:pt>
                <c:pt idx="169">
                  <c:v>8.1835442550000068E-2</c:v>
                </c:pt>
                <c:pt idx="170">
                  <c:v>8.2145163190000037E-2</c:v>
                </c:pt>
                <c:pt idx="171">
                  <c:v>8.2162664600000004E-2</c:v>
                </c:pt>
                <c:pt idx="172">
                  <c:v>8.2217955360000025E-2</c:v>
                </c:pt>
                <c:pt idx="173">
                  <c:v>8.2138167090000005E-2</c:v>
                </c:pt>
                <c:pt idx="174">
                  <c:v>8.2028032610000023E-2</c:v>
                </c:pt>
                <c:pt idx="175">
                  <c:v>8.2078599700000004E-2</c:v>
                </c:pt>
                <c:pt idx="176">
                  <c:v>8.3801300590000072E-2</c:v>
                </c:pt>
                <c:pt idx="177">
                  <c:v>8.3480411539999994E-2</c:v>
                </c:pt>
                <c:pt idx="178">
                  <c:v>8.3572478360000077E-2</c:v>
                </c:pt>
                <c:pt idx="179">
                  <c:v>8.3571725850000028E-2</c:v>
                </c:pt>
                <c:pt idx="180">
                  <c:v>8.2978980009999995E-2</c:v>
                </c:pt>
                <c:pt idx="181">
                  <c:v>8.2991705609999994E-2</c:v>
                </c:pt>
                <c:pt idx="182">
                  <c:v>8.2930141459999995E-2</c:v>
                </c:pt>
                <c:pt idx="183">
                  <c:v>8.2966664200000026E-2</c:v>
                </c:pt>
                <c:pt idx="184">
                  <c:v>8.2462446160000008E-2</c:v>
                </c:pt>
                <c:pt idx="185">
                  <c:v>8.3018468090000075E-2</c:v>
                </c:pt>
                <c:pt idx="186">
                  <c:v>8.2884990940000028E-2</c:v>
                </c:pt>
                <c:pt idx="187">
                  <c:v>8.2778246469999997E-2</c:v>
                </c:pt>
                <c:pt idx="188">
                  <c:v>8.3477610120000004E-2</c:v>
                </c:pt>
                <c:pt idx="189">
                  <c:v>8.3683722980000028E-2</c:v>
                </c:pt>
                <c:pt idx="190">
                  <c:v>8.356826133000006E-2</c:v>
                </c:pt>
                <c:pt idx="191">
                  <c:v>8.3376364180000065E-2</c:v>
                </c:pt>
                <c:pt idx="192">
                  <c:v>8.3571979170000074E-2</c:v>
                </c:pt>
                <c:pt idx="193">
                  <c:v>8.3690659470000039E-2</c:v>
                </c:pt>
                <c:pt idx="194">
                  <c:v>8.3682508540000033E-2</c:v>
                </c:pt>
                <c:pt idx="195">
                  <c:v>8.3801971150000057E-2</c:v>
                </c:pt>
                <c:pt idx="196">
                  <c:v>8.4521078830000068E-2</c:v>
                </c:pt>
                <c:pt idx="197">
                  <c:v>8.4914350280000037E-2</c:v>
                </c:pt>
                <c:pt idx="198">
                  <c:v>8.5300171150000006E-2</c:v>
                </c:pt>
                <c:pt idx="199">
                  <c:v>8.4490963590000065E-2</c:v>
                </c:pt>
                <c:pt idx="200">
                  <c:v>8.4047736000000012E-2</c:v>
                </c:pt>
                <c:pt idx="201">
                  <c:v>8.4286854930000002E-2</c:v>
                </c:pt>
                <c:pt idx="202">
                  <c:v>8.4499546660000008E-2</c:v>
                </c:pt>
                <c:pt idx="203">
                  <c:v>8.4546924900000042E-2</c:v>
                </c:pt>
                <c:pt idx="204">
                  <c:v>8.4818640120000038E-2</c:v>
                </c:pt>
                <c:pt idx="205">
                  <c:v>8.4734396410000065E-2</c:v>
                </c:pt>
                <c:pt idx="206">
                  <c:v>8.488458521000003E-2</c:v>
                </c:pt>
                <c:pt idx="207">
                  <c:v>8.4726722310000072E-2</c:v>
                </c:pt>
                <c:pt idx="208">
                  <c:v>8.6406127880000017E-2</c:v>
                </c:pt>
                <c:pt idx="209">
                  <c:v>8.6788566180000054E-2</c:v>
                </c:pt>
                <c:pt idx="210">
                  <c:v>8.6746455500000041E-2</c:v>
                </c:pt>
                <c:pt idx="211">
                  <c:v>8.673765636000004E-2</c:v>
                </c:pt>
                <c:pt idx="212">
                  <c:v>8.4893473750000045E-2</c:v>
                </c:pt>
                <c:pt idx="213">
                  <c:v>8.4802293550000046E-2</c:v>
                </c:pt>
                <c:pt idx="214">
                  <c:v>8.4638678800000033E-2</c:v>
                </c:pt>
                <c:pt idx="215">
                  <c:v>8.4920221340000032E-2</c:v>
                </c:pt>
                <c:pt idx="216">
                  <c:v>8.6597220370000061E-2</c:v>
                </c:pt>
                <c:pt idx="217">
                  <c:v>8.6816438800000006E-2</c:v>
                </c:pt>
                <c:pt idx="218">
                  <c:v>8.6609975760000055E-2</c:v>
                </c:pt>
                <c:pt idx="219">
                  <c:v>8.6961874140000034E-2</c:v>
                </c:pt>
                <c:pt idx="220">
                  <c:v>8.5288294919999993E-2</c:v>
                </c:pt>
                <c:pt idx="221">
                  <c:v>8.551882334000005E-2</c:v>
                </c:pt>
                <c:pt idx="222">
                  <c:v>8.5547500620000008E-2</c:v>
                </c:pt>
                <c:pt idx="223">
                  <c:v>8.5953713720000005E-2</c:v>
                </c:pt>
                <c:pt idx="224">
                  <c:v>8.7299981479999997E-2</c:v>
                </c:pt>
                <c:pt idx="225">
                  <c:v>8.7091178960000029E-2</c:v>
                </c:pt>
                <c:pt idx="226">
                  <c:v>8.7248170149999998E-2</c:v>
                </c:pt>
                <c:pt idx="227">
                  <c:v>8.6782076730000005E-2</c:v>
                </c:pt>
                <c:pt idx="228">
                  <c:v>8.4936694570000054E-2</c:v>
                </c:pt>
                <c:pt idx="229">
                  <c:v>8.5081548760000028E-2</c:v>
                </c:pt>
                <c:pt idx="230">
                  <c:v>8.5261651639999991E-2</c:v>
                </c:pt>
                <c:pt idx="231">
                  <c:v>8.5054033770000065E-2</c:v>
                </c:pt>
                <c:pt idx="232">
                  <c:v>8.5815259590000026E-2</c:v>
                </c:pt>
                <c:pt idx="233">
                  <c:v>8.6090290320000026E-2</c:v>
                </c:pt>
                <c:pt idx="234">
                  <c:v>8.5801058780000036E-2</c:v>
                </c:pt>
                <c:pt idx="235">
                  <c:v>8.572673924000003E-2</c:v>
                </c:pt>
                <c:pt idx="236">
                  <c:v>8.6845667430000023E-2</c:v>
                </c:pt>
                <c:pt idx="237">
                  <c:v>8.6955138810000027E-2</c:v>
                </c:pt>
                <c:pt idx="238">
                  <c:v>8.7151357300000024E-2</c:v>
                </c:pt>
                <c:pt idx="239">
                  <c:v>8.7223806750000007E-2</c:v>
                </c:pt>
                <c:pt idx="240">
                  <c:v>8.7371320790000026E-2</c:v>
                </c:pt>
                <c:pt idx="241">
                  <c:v>8.7384687139999986E-2</c:v>
                </c:pt>
                <c:pt idx="242">
                  <c:v>8.742963648999999E-2</c:v>
                </c:pt>
                <c:pt idx="243">
                  <c:v>8.7274515400000002E-2</c:v>
                </c:pt>
                <c:pt idx="244">
                  <c:v>8.6186954150000022E-2</c:v>
                </c:pt>
                <c:pt idx="245">
                  <c:v>8.6557322510000076E-2</c:v>
                </c:pt>
                <c:pt idx="246">
                  <c:v>8.6140656239999988E-2</c:v>
                </c:pt>
                <c:pt idx="247">
                  <c:v>8.6293393140000035E-2</c:v>
                </c:pt>
                <c:pt idx="248">
                  <c:v>8.5436032480000007E-2</c:v>
                </c:pt>
                <c:pt idx="249">
                  <c:v>8.6123162280000054E-2</c:v>
                </c:pt>
                <c:pt idx="250">
                  <c:v>8.6020254859999992E-2</c:v>
                </c:pt>
                <c:pt idx="251">
                  <c:v>8.5725100110000063E-2</c:v>
                </c:pt>
                <c:pt idx="252">
                  <c:v>8.7574095800000043E-2</c:v>
                </c:pt>
                <c:pt idx="253">
                  <c:v>8.7427274649999984E-2</c:v>
                </c:pt>
                <c:pt idx="254">
                  <c:v>8.7768362230000063E-2</c:v>
                </c:pt>
                <c:pt idx="255">
                  <c:v>8.7711640960000004E-2</c:v>
                </c:pt>
                <c:pt idx="256">
                  <c:v>8.7835931550000024E-2</c:v>
                </c:pt>
                <c:pt idx="257">
                  <c:v>8.8307218020000008E-2</c:v>
                </c:pt>
                <c:pt idx="258">
                  <c:v>8.8097379870000062E-2</c:v>
                </c:pt>
                <c:pt idx="259">
                  <c:v>8.8342585930000023E-2</c:v>
                </c:pt>
                <c:pt idx="260">
                  <c:v>8.6396412320000032E-2</c:v>
                </c:pt>
                <c:pt idx="261">
                  <c:v>8.6754964060000064E-2</c:v>
                </c:pt>
                <c:pt idx="262">
                  <c:v>8.6739049620000008E-2</c:v>
                </c:pt>
                <c:pt idx="263">
                  <c:v>8.6404235430000004E-2</c:v>
                </c:pt>
                <c:pt idx="264">
                  <c:v>8.9359403920000038E-2</c:v>
                </c:pt>
                <c:pt idx="265">
                  <c:v>8.9541160830000036E-2</c:v>
                </c:pt>
                <c:pt idx="266">
                  <c:v>8.9403287839999956E-2</c:v>
                </c:pt>
                <c:pt idx="267">
                  <c:v>8.9511246750000037E-2</c:v>
                </c:pt>
                <c:pt idx="268">
                  <c:v>8.6425402530000042E-2</c:v>
                </c:pt>
                <c:pt idx="269">
                  <c:v>8.7014661500000007E-2</c:v>
                </c:pt>
                <c:pt idx="270">
                  <c:v>8.6679094800000009E-2</c:v>
                </c:pt>
                <c:pt idx="271">
                  <c:v>8.6933859950000025E-2</c:v>
                </c:pt>
                <c:pt idx="272">
                  <c:v>8.6805575860000039E-2</c:v>
                </c:pt>
                <c:pt idx="273">
                  <c:v>8.6428174150000023E-2</c:v>
                </c:pt>
                <c:pt idx="274">
                  <c:v>8.6719596160000037E-2</c:v>
                </c:pt>
                <c:pt idx="275">
                  <c:v>8.7073990470000001E-2</c:v>
                </c:pt>
                <c:pt idx="276">
                  <c:v>8.7757432230000043E-2</c:v>
                </c:pt>
                <c:pt idx="277">
                  <c:v>8.8077829550000056E-2</c:v>
                </c:pt>
                <c:pt idx="278">
                  <c:v>8.8139915240000047E-2</c:v>
                </c:pt>
                <c:pt idx="279">
                  <c:v>8.8170961810000031E-2</c:v>
                </c:pt>
                <c:pt idx="280">
                  <c:v>8.6911873290000025E-2</c:v>
                </c:pt>
                <c:pt idx="281">
                  <c:v>8.6891324590000055E-2</c:v>
                </c:pt>
                <c:pt idx="282">
                  <c:v>8.6841457849999998E-2</c:v>
                </c:pt>
                <c:pt idx="283">
                  <c:v>8.6980075910000024E-2</c:v>
                </c:pt>
                <c:pt idx="284">
                  <c:v>8.8601337140000042E-2</c:v>
                </c:pt>
                <c:pt idx="285">
                  <c:v>8.8625775050000077E-2</c:v>
                </c:pt>
                <c:pt idx="286">
                  <c:v>8.8709258800000024E-2</c:v>
                </c:pt>
                <c:pt idx="287">
                  <c:v>8.8731379580000075E-2</c:v>
                </c:pt>
                <c:pt idx="288">
                  <c:v>8.7074742980000036E-2</c:v>
                </c:pt>
                <c:pt idx="289">
                  <c:v>8.7153503070000027E-2</c:v>
                </c:pt>
                <c:pt idx="290">
                  <c:v>8.7201931839999983E-2</c:v>
                </c:pt>
                <c:pt idx="291">
                  <c:v>8.6835981680000007E-2</c:v>
                </c:pt>
                <c:pt idx="292">
                  <c:v>8.9111761520000027E-2</c:v>
                </c:pt>
                <c:pt idx="293">
                  <c:v>8.8847504330000035E-2</c:v>
                </c:pt>
                <c:pt idx="294">
                  <c:v>8.8595756660000038E-2</c:v>
                </c:pt>
                <c:pt idx="295">
                  <c:v>8.8924938210000082E-2</c:v>
                </c:pt>
                <c:pt idx="296">
                  <c:v>8.9369149280000032E-2</c:v>
                </c:pt>
                <c:pt idx="297">
                  <c:v>8.9483195310000013E-2</c:v>
                </c:pt>
                <c:pt idx="298">
                  <c:v>8.8793562120000072E-2</c:v>
                </c:pt>
                <c:pt idx="299">
                  <c:v>8.9138345190000093E-2</c:v>
                </c:pt>
                <c:pt idx="300">
                  <c:v>8.8237376280000057E-2</c:v>
                </c:pt>
                <c:pt idx="301">
                  <c:v>8.8198037220000025E-2</c:v>
                </c:pt>
                <c:pt idx="302">
                  <c:v>8.8153259230000003E-2</c:v>
                </c:pt>
                <c:pt idx="303">
                  <c:v>8.8201337820000003E-2</c:v>
                </c:pt>
                <c:pt idx="304">
                  <c:v>8.9777731670000013E-2</c:v>
                </c:pt>
                <c:pt idx="305">
                  <c:v>8.9863130220000004E-2</c:v>
                </c:pt>
                <c:pt idx="306">
                  <c:v>8.9941003690000007E-2</c:v>
                </c:pt>
                <c:pt idx="307">
                  <c:v>8.9967848130000083E-2</c:v>
                </c:pt>
                <c:pt idx="308">
                  <c:v>8.723759032000003E-2</c:v>
                </c:pt>
                <c:pt idx="309">
                  <c:v>8.6851776910000025E-2</c:v>
                </c:pt>
                <c:pt idx="310">
                  <c:v>8.7212936349999992E-2</c:v>
                </c:pt>
                <c:pt idx="311">
                  <c:v>8.673437066000006E-2</c:v>
                </c:pt>
                <c:pt idx="312">
                  <c:v>8.750394858000006E-2</c:v>
                </c:pt>
                <c:pt idx="313">
                  <c:v>8.7486864400000031E-2</c:v>
                </c:pt>
                <c:pt idx="314">
                  <c:v>8.7553383180000041E-2</c:v>
                </c:pt>
                <c:pt idx="315">
                  <c:v>8.7373466560000002E-2</c:v>
                </c:pt>
                <c:pt idx="316">
                  <c:v>8.951006211000008E-2</c:v>
                </c:pt>
                <c:pt idx="317">
                  <c:v>8.9824543660000075E-2</c:v>
                </c:pt>
                <c:pt idx="318">
                  <c:v>8.9704939490000038E-2</c:v>
                </c:pt>
                <c:pt idx="319">
                  <c:v>8.9789011850000003E-2</c:v>
                </c:pt>
                <c:pt idx="320">
                  <c:v>8.812842644000006E-2</c:v>
                </c:pt>
                <c:pt idx="321">
                  <c:v>8.790014065E-2</c:v>
                </c:pt>
                <c:pt idx="322">
                  <c:v>8.8015870520000053E-2</c:v>
                </c:pt>
                <c:pt idx="323">
                  <c:v>8.8450149960000057E-2</c:v>
                </c:pt>
                <c:pt idx="324">
                  <c:v>8.9277618890000007E-2</c:v>
                </c:pt>
                <c:pt idx="325">
                  <c:v>8.9649194250000008E-2</c:v>
                </c:pt>
                <c:pt idx="326">
                  <c:v>8.9492307370000038E-2</c:v>
                </c:pt>
                <c:pt idx="327">
                  <c:v>8.950154609000005E-2</c:v>
                </c:pt>
                <c:pt idx="328">
                  <c:v>8.7906980290000006E-2</c:v>
                </c:pt>
                <c:pt idx="329">
                  <c:v>8.8064649470000061E-2</c:v>
                </c:pt>
                <c:pt idx="330">
                  <c:v>8.7857165700000059E-2</c:v>
                </c:pt>
                <c:pt idx="331">
                  <c:v>8.8319131499999995E-2</c:v>
                </c:pt>
                <c:pt idx="332">
                  <c:v>8.6478540069999998E-2</c:v>
                </c:pt>
                <c:pt idx="333">
                  <c:v>8.660328514E-2</c:v>
                </c:pt>
                <c:pt idx="334">
                  <c:v>8.620057381E-2</c:v>
                </c:pt>
                <c:pt idx="335">
                  <c:v>8.6263449260000027E-2</c:v>
                </c:pt>
                <c:pt idx="336">
                  <c:v>8.9395621190000038E-2</c:v>
                </c:pt>
                <c:pt idx="337">
                  <c:v>8.9635671450000037E-2</c:v>
                </c:pt>
                <c:pt idx="338">
                  <c:v>8.9625076720000071E-2</c:v>
                </c:pt>
                <c:pt idx="339">
                  <c:v>8.9964458120000076E-2</c:v>
                </c:pt>
                <c:pt idx="340">
                  <c:v>8.7277130549999998E-2</c:v>
                </c:pt>
                <c:pt idx="341">
                  <c:v>8.7028862310000066E-2</c:v>
                </c:pt>
                <c:pt idx="342">
                  <c:v>8.7396280240000013E-2</c:v>
                </c:pt>
                <c:pt idx="343">
                  <c:v>8.765223003E-2</c:v>
                </c:pt>
                <c:pt idx="344">
                  <c:v>8.9832217760000013E-2</c:v>
                </c:pt>
                <c:pt idx="345">
                  <c:v>9.0013363730000032E-2</c:v>
                </c:pt>
                <c:pt idx="346">
                  <c:v>8.9829036360000059E-2</c:v>
                </c:pt>
                <c:pt idx="347">
                  <c:v>8.9764968820000096E-2</c:v>
                </c:pt>
                <c:pt idx="348">
                  <c:v>8.8569076130000063E-2</c:v>
                </c:pt>
                <c:pt idx="349">
                  <c:v>8.873827882000003E-2</c:v>
                </c:pt>
                <c:pt idx="350">
                  <c:v>8.8722923170000079E-2</c:v>
                </c:pt>
                <c:pt idx="351">
                  <c:v>8.9028076600000033E-2</c:v>
                </c:pt>
                <c:pt idx="352">
                  <c:v>8.9171582230000004E-2</c:v>
                </c:pt>
                <c:pt idx="353">
                  <c:v>8.9582399800000032E-2</c:v>
                </c:pt>
                <c:pt idx="354">
                  <c:v>8.9695313340000096E-2</c:v>
                </c:pt>
                <c:pt idx="355">
                  <c:v>8.9081027869999996E-2</c:v>
                </c:pt>
                <c:pt idx="356">
                  <c:v>8.8559770360000067E-2</c:v>
                </c:pt>
                <c:pt idx="357">
                  <c:v>8.8555545880000086E-2</c:v>
                </c:pt>
                <c:pt idx="358">
                  <c:v>8.8533894490000056E-2</c:v>
                </c:pt>
                <c:pt idx="359">
                  <c:v>8.900106824000005E-2</c:v>
                </c:pt>
                <c:pt idx="360">
                  <c:v>8.9749412010000029E-2</c:v>
                </c:pt>
                <c:pt idx="361">
                  <c:v>8.9641862880000062E-2</c:v>
                </c:pt>
                <c:pt idx="362">
                  <c:v>8.9709007510000008E-2</c:v>
                </c:pt>
                <c:pt idx="363">
                  <c:v>8.9797699220000055E-2</c:v>
                </c:pt>
                <c:pt idx="364">
                  <c:v>9.0216026970000029E-2</c:v>
                </c:pt>
                <c:pt idx="365">
                  <c:v>9.0582923360000039E-2</c:v>
                </c:pt>
                <c:pt idx="366">
                  <c:v>9.0483152639999981E-2</c:v>
                </c:pt>
                <c:pt idx="367">
                  <c:v>9.0474532320000037E-2</c:v>
                </c:pt>
                <c:pt idx="368">
                  <c:v>8.8658296830000038E-2</c:v>
                </c:pt>
                <c:pt idx="369">
                  <c:v>8.8620112610000037E-2</c:v>
                </c:pt>
                <c:pt idx="370">
                  <c:v>8.8339292770000036E-2</c:v>
                </c:pt>
                <c:pt idx="371">
                  <c:v>8.8564970860000078E-2</c:v>
                </c:pt>
                <c:pt idx="372">
                  <c:v>8.9114257460000013E-2</c:v>
                </c:pt>
                <c:pt idx="373">
                  <c:v>8.9220532550000037E-2</c:v>
                </c:pt>
                <c:pt idx="374">
                  <c:v>8.9024857950000064E-2</c:v>
                </c:pt>
                <c:pt idx="375">
                  <c:v>8.907780922000004E-2</c:v>
                </c:pt>
                <c:pt idx="376">
                  <c:v>9.0545543800000031E-2</c:v>
                </c:pt>
                <c:pt idx="377">
                  <c:v>9.0765410430000054E-2</c:v>
                </c:pt>
                <c:pt idx="378">
                  <c:v>9.1115587720000002E-2</c:v>
                </c:pt>
                <c:pt idx="379">
                  <c:v>9.0433852150000035E-2</c:v>
                </c:pt>
                <c:pt idx="380">
                  <c:v>9.035360194E-2</c:v>
                </c:pt>
                <c:pt idx="381">
                  <c:v>9.0506256890000025E-2</c:v>
                </c:pt>
                <c:pt idx="382">
                  <c:v>9.0448626650000016E-2</c:v>
                </c:pt>
                <c:pt idx="383">
                  <c:v>9.0508551670000006E-2</c:v>
                </c:pt>
                <c:pt idx="384">
                  <c:v>8.849157519000006E-2</c:v>
                </c:pt>
                <c:pt idx="385">
                  <c:v>8.8772834610000004E-2</c:v>
                </c:pt>
                <c:pt idx="386">
                  <c:v>8.8776261880000054E-2</c:v>
                </c:pt>
                <c:pt idx="387">
                  <c:v>8.8554659260000071E-2</c:v>
                </c:pt>
                <c:pt idx="388">
                  <c:v>9.1824212440000025E-2</c:v>
                </c:pt>
                <c:pt idx="389">
                  <c:v>9.1816165810000031E-2</c:v>
                </c:pt>
                <c:pt idx="390">
                  <c:v>9.199486054000007E-2</c:v>
                </c:pt>
                <c:pt idx="391">
                  <c:v>9.2014589679999995E-2</c:v>
                </c:pt>
                <c:pt idx="392">
                  <c:v>9.0813518829999995E-2</c:v>
                </c:pt>
                <c:pt idx="393">
                  <c:v>9.0788529580000027E-2</c:v>
                </c:pt>
                <c:pt idx="394">
                  <c:v>9.0437502930000038E-2</c:v>
                </c:pt>
                <c:pt idx="395">
                  <c:v>9.0888196000000004E-2</c:v>
                </c:pt>
                <c:pt idx="396">
                  <c:v>8.7797188530000028E-2</c:v>
                </c:pt>
                <c:pt idx="397">
                  <c:v>8.7774650520000025E-2</c:v>
                </c:pt>
                <c:pt idx="398">
                  <c:v>8.7565997010000035E-2</c:v>
                </c:pt>
                <c:pt idx="399">
                  <c:v>8.7952622540000039E-2</c:v>
                </c:pt>
                <c:pt idx="400">
                  <c:v>9.0028302140000072E-2</c:v>
                </c:pt>
                <c:pt idx="401">
                  <c:v>9.0175495810000034E-2</c:v>
                </c:pt>
                <c:pt idx="402">
                  <c:v>9.0321042900000037E-2</c:v>
                </c:pt>
                <c:pt idx="403">
                  <c:v>9.0237544250000024E-2</c:v>
                </c:pt>
                <c:pt idx="404">
                  <c:v>8.9143173170000006E-2</c:v>
                </c:pt>
                <c:pt idx="405">
                  <c:v>8.8813365770000069E-2</c:v>
                </c:pt>
                <c:pt idx="406">
                  <c:v>8.9052454900000008E-2</c:v>
                </c:pt>
                <c:pt idx="407">
                  <c:v>8.9342163270000025E-2</c:v>
                </c:pt>
                <c:pt idx="408">
                  <c:v>8.819347746000003E-2</c:v>
                </c:pt>
                <c:pt idx="409">
                  <c:v>8.7971666229999995E-2</c:v>
                </c:pt>
                <c:pt idx="410">
                  <c:v>8.8317738240000013E-2</c:v>
                </c:pt>
                <c:pt idx="411">
                  <c:v>8.826732762000003E-2</c:v>
                </c:pt>
                <c:pt idx="412">
                  <c:v>9.0700649990000035E-2</c:v>
                </c:pt>
                <c:pt idx="413">
                  <c:v>9.0463065870000026E-2</c:v>
                </c:pt>
                <c:pt idx="414">
                  <c:v>9.0605610380000035E-2</c:v>
                </c:pt>
                <c:pt idx="415">
                  <c:v>9.0599493450000054E-2</c:v>
                </c:pt>
                <c:pt idx="416">
                  <c:v>9.2719049520000027E-2</c:v>
                </c:pt>
                <c:pt idx="417">
                  <c:v>9.2155383300000032E-2</c:v>
                </c:pt>
                <c:pt idx="418">
                  <c:v>9.2469276259999983E-2</c:v>
                </c:pt>
                <c:pt idx="419">
                  <c:v>9.2700482680000029E-2</c:v>
                </c:pt>
                <c:pt idx="420">
                  <c:v>9.0186232100000027E-2</c:v>
                </c:pt>
                <c:pt idx="421">
                  <c:v>9.0661303470000038E-2</c:v>
                </c:pt>
                <c:pt idx="422">
                  <c:v>9.0417505570000029E-2</c:v>
                </c:pt>
                <c:pt idx="423">
                  <c:v>9.0412960720000005E-2</c:v>
                </c:pt>
                <c:pt idx="424">
                  <c:v>9.0663471590000044E-2</c:v>
                </c:pt>
                <c:pt idx="425">
                  <c:v>9.0488673519999993E-2</c:v>
                </c:pt>
                <c:pt idx="426">
                  <c:v>9.0522864230000041E-2</c:v>
                </c:pt>
                <c:pt idx="427">
                  <c:v>9.0771311290000004E-2</c:v>
                </c:pt>
                <c:pt idx="428">
                  <c:v>9.2471615740000013E-2</c:v>
                </c:pt>
                <c:pt idx="429">
                  <c:v>9.2639574180000031E-2</c:v>
                </c:pt>
                <c:pt idx="430">
                  <c:v>9.2678630120000008E-2</c:v>
                </c:pt>
                <c:pt idx="431">
                  <c:v>9.2421026300000028E-2</c:v>
                </c:pt>
                <c:pt idx="432">
                  <c:v>9.2075416219999998E-2</c:v>
                </c:pt>
                <c:pt idx="433">
                  <c:v>9.2093916010000013E-2</c:v>
                </c:pt>
                <c:pt idx="434">
                  <c:v>9.2216314150000006E-2</c:v>
                </c:pt>
                <c:pt idx="435">
                  <c:v>9.1954508190000075E-2</c:v>
                </c:pt>
                <c:pt idx="436">
                  <c:v>8.7943883009999987E-2</c:v>
                </c:pt>
                <c:pt idx="437">
                  <c:v>8.7978334500000005E-2</c:v>
                </c:pt>
                <c:pt idx="438">
                  <c:v>8.8219375680000031E-2</c:v>
                </c:pt>
                <c:pt idx="439">
                  <c:v>8.8095018040000042E-2</c:v>
                </c:pt>
                <c:pt idx="440">
                  <c:v>9.2397646380000031E-2</c:v>
                </c:pt>
                <c:pt idx="441">
                  <c:v>9.2397303650000026E-2</c:v>
                </c:pt>
                <c:pt idx="442">
                  <c:v>9.2131340270000028E-2</c:v>
                </c:pt>
                <c:pt idx="443">
                  <c:v>9.2371032899999997E-2</c:v>
                </c:pt>
                <c:pt idx="444">
                  <c:v>8.9981087809999999E-2</c:v>
                </c:pt>
                <c:pt idx="445">
                  <c:v>9.011073537E-2</c:v>
                </c:pt>
                <c:pt idx="446">
                  <c:v>9.0050020590000071E-2</c:v>
                </c:pt>
                <c:pt idx="447">
                  <c:v>9.0100215150000024E-2</c:v>
                </c:pt>
                <c:pt idx="448">
                  <c:v>9.0723933050000025E-2</c:v>
                </c:pt>
                <c:pt idx="449">
                  <c:v>9.1083818449999993E-2</c:v>
                </c:pt>
                <c:pt idx="450">
                  <c:v>9.1137321060000026E-2</c:v>
                </c:pt>
                <c:pt idx="451">
                  <c:v>9.1298894360000035E-2</c:v>
                </c:pt>
                <c:pt idx="452">
                  <c:v>9.1479891310000006E-2</c:v>
                </c:pt>
                <c:pt idx="453">
                  <c:v>9.1563024890000025E-2</c:v>
                </c:pt>
                <c:pt idx="454">
                  <c:v>9.1419742770000006E-2</c:v>
                </c:pt>
                <c:pt idx="455">
                  <c:v>9.1530674470000004E-2</c:v>
                </c:pt>
                <c:pt idx="456">
                  <c:v>9.1453754669999984E-2</c:v>
                </c:pt>
                <c:pt idx="457">
                  <c:v>9.1885053879999998E-2</c:v>
                </c:pt>
                <c:pt idx="458">
                  <c:v>9.1943429180000008E-2</c:v>
                </c:pt>
                <c:pt idx="459">
                  <c:v>9.2119829130000025E-2</c:v>
                </c:pt>
                <c:pt idx="460">
                  <c:v>8.9879886580000054E-2</c:v>
                </c:pt>
                <c:pt idx="461">
                  <c:v>8.9455911290000037E-2</c:v>
                </c:pt>
                <c:pt idx="462">
                  <c:v>9.0058588750000057E-2</c:v>
                </c:pt>
                <c:pt idx="463">
                  <c:v>9.0403744349999995E-2</c:v>
                </c:pt>
                <c:pt idx="464">
                  <c:v>8.8817716909999997E-2</c:v>
                </c:pt>
                <c:pt idx="465">
                  <c:v>8.8592076070000053E-2</c:v>
                </c:pt>
                <c:pt idx="466">
                  <c:v>8.8848517609999997E-2</c:v>
                </c:pt>
                <c:pt idx="467">
                  <c:v>8.8988327750000054E-2</c:v>
                </c:pt>
                <c:pt idx="468">
                  <c:v>9.3599529340000071E-2</c:v>
                </c:pt>
                <c:pt idx="469">
                  <c:v>9.3370744360000008E-2</c:v>
                </c:pt>
                <c:pt idx="470">
                  <c:v>9.3370185560000027E-2</c:v>
                </c:pt>
                <c:pt idx="471">
                  <c:v>9.3486615790000005E-2</c:v>
                </c:pt>
                <c:pt idx="472">
                  <c:v>9.1370636000000005E-2</c:v>
                </c:pt>
                <c:pt idx="473">
                  <c:v>9.1130473980000043E-2</c:v>
                </c:pt>
                <c:pt idx="474">
                  <c:v>9.1360547910000006E-2</c:v>
                </c:pt>
                <c:pt idx="475">
                  <c:v>9.1295698060000041E-2</c:v>
                </c:pt>
                <c:pt idx="476">
                  <c:v>9.2327610919999997E-2</c:v>
                </c:pt>
                <c:pt idx="477">
                  <c:v>9.2179389069999992E-2</c:v>
                </c:pt>
                <c:pt idx="478">
                  <c:v>9.2339338130000032E-2</c:v>
                </c:pt>
                <c:pt idx="479">
                  <c:v>9.2284665770000038E-2</c:v>
                </c:pt>
                <c:pt idx="480">
                  <c:v>9.2123286200000001E-2</c:v>
                </c:pt>
                <c:pt idx="481">
                  <c:v>9.2245393760000044E-2</c:v>
                </c:pt>
                <c:pt idx="482">
                  <c:v>9.2121065920000036E-2</c:v>
                </c:pt>
                <c:pt idx="483">
                  <c:v>9.1830478380000052E-2</c:v>
                </c:pt>
                <c:pt idx="484">
                  <c:v>8.9832977720000026E-2</c:v>
                </c:pt>
                <c:pt idx="485">
                  <c:v>8.967017509000004E-2</c:v>
                </c:pt>
                <c:pt idx="486">
                  <c:v>8.9392022560000048E-2</c:v>
                </c:pt>
                <c:pt idx="487">
                  <c:v>8.9948424470000024E-2</c:v>
                </c:pt>
                <c:pt idx="488">
                  <c:v>8.8384085660000028E-2</c:v>
                </c:pt>
                <c:pt idx="489">
                  <c:v>8.8813365770000069E-2</c:v>
                </c:pt>
                <c:pt idx="490">
                  <c:v>8.852180220000011E-2</c:v>
                </c:pt>
                <c:pt idx="491">
                  <c:v>8.8602603740000035E-2</c:v>
                </c:pt>
                <c:pt idx="492">
                  <c:v>9.2013613649999965E-2</c:v>
                </c:pt>
                <c:pt idx="493">
                  <c:v>9.2120089900000007E-2</c:v>
                </c:pt>
                <c:pt idx="494">
                  <c:v>9.2231833710000002E-2</c:v>
                </c:pt>
                <c:pt idx="495">
                  <c:v>9.2098945150000042E-2</c:v>
                </c:pt>
                <c:pt idx="496">
                  <c:v>8.9311884110000003E-2</c:v>
                </c:pt>
                <c:pt idx="497">
                  <c:v>8.9513876810000004E-2</c:v>
                </c:pt>
                <c:pt idx="498">
                  <c:v>8.9399987229999991E-2</c:v>
                </c:pt>
                <c:pt idx="499">
                  <c:v>8.9605876570000076E-2</c:v>
                </c:pt>
                <c:pt idx="500">
                  <c:v>9.1708400620000005E-2</c:v>
                </c:pt>
                <c:pt idx="501">
                  <c:v>9.1772587370000006E-2</c:v>
                </c:pt>
                <c:pt idx="502">
                  <c:v>9.182524062000004E-2</c:v>
                </c:pt>
                <c:pt idx="503">
                  <c:v>9.1935159040000006E-2</c:v>
                </c:pt>
                <c:pt idx="504">
                  <c:v>9.1807940370000063E-2</c:v>
                </c:pt>
                <c:pt idx="505">
                  <c:v>9.2120857310000026E-2</c:v>
                </c:pt>
                <c:pt idx="506">
                  <c:v>9.2609660100000046E-2</c:v>
                </c:pt>
                <c:pt idx="507">
                  <c:v>9.1846497130000038E-2</c:v>
                </c:pt>
                <c:pt idx="508">
                  <c:v>9.2288331459999984E-2</c:v>
                </c:pt>
                <c:pt idx="509">
                  <c:v>9.2352302140000037E-2</c:v>
                </c:pt>
                <c:pt idx="510">
                  <c:v>9.2467778690000002E-2</c:v>
                </c:pt>
                <c:pt idx="511">
                  <c:v>9.2351840210000008E-2</c:v>
                </c:pt>
                <c:pt idx="512">
                  <c:v>9.1020205390000039E-2</c:v>
                </c:pt>
                <c:pt idx="513">
                  <c:v>9.1194616030000022E-2</c:v>
                </c:pt>
                <c:pt idx="514">
                  <c:v>9.1404551040000004E-2</c:v>
                </c:pt>
                <c:pt idx="515">
                  <c:v>9.1201679180000023E-2</c:v>
                </c:pt>
                <c:pt idx="516">
                  <c:v>9.005685277000007E-2</c:v>
                </c:pt>
                <c:pt idx="517">
                  <c:v>9.0630718840000027E-2</c:v>
                </c:pt>
                <c:pt idx="518">
                  <c:v>9.0513178480000026E-2</c:v>
                </c:pt>
                <c:pt idx="519">
                  <c:v>9.0263904400000011E-2</c:v>
                </c:pt>
                <c:pt idx="520">
                  <c:v>9.1323019340000006E-2</c:v>
                </c:pt>
                <c:pt idx="521">
                  <c:v>9.1201634479999988E-2</c:v>
                </c:pt>
                <c:pt idx="522">
                  <c:v>9.1425107190000035E-2</c:v>
                </c:pt>
                <c:pt idx="523">
                  <c:v>9.1324718070000005E-2</c:v>
                </c:pt>
                <c:pt idx="524">
                  <c:v>9.1435448600000052E-2</c:v>
                </c:pt>
                <c:pt idx="525">
                  <c:v>9.1493421560000024E-2</c:v>
                </c:pt>
                <c:pt idx="526">
                  <c:v>9.1425747940000024E-2</c:v>
                </c:pt>
                <c:pt idx="527">
                  <c:v>9.123571342999999E-2</c:v>
                </c:pt>
                <c:pt idx="528">
                  <c:v>9.2584648500000061E-2</c:v>
                </c:pt>
                <c:pt idx="529">
                  <c:v>9.2111521729999993E-2</c:v>
                </c:pt>
                <c:pt idx="530">
                  <c:v>9.2447811140000016E-2</c:v>
                </c:pt>
                <c:pt idx="531">
                  <c:v>9.2863315110000025E-2</c:v>
                </c:pt>
                <c:pt idx="532">
                  <c:v>9.1966011890000005E-2</c:v>
                </c:pt>
                <c:pt idx="533">
                  <c:v>9.2123494809999998E-2</c:v>
                </c:pt>
                <c:pt idx="534">
                  <c:v>9.2105717729999995E-2</c:v>
                </c:pt>
                <c:pt idx="535">
                  <c:v>9.1833078630000023E-2</c:v>
                </c:pt>
                <c:pt idx="536">
                  <c:v>9.1377743849999998E-2</c:v>
                </c:pt>
                <c:pt idx="537">
                  <c:v>9.174843259000004E-2</c:v>
                </c:pt>
                <c:pt idx="538">
                  <c:v>9.1389575370000004E-2</c:v>
                </c:pt>
                <c:pt idx="539">
                  <c:v>9.1445663340000025E-2</c:v>
                </c:pt>
                <c:pt idx="540">
                  <c:v>9.1105939220000001E-2</c:v>
                </c:pt>
                <c:pt idx="541">
                  <c:v>9.0867453580000049E-2</c:v>
                </c:pt>
                <c:pt idx="542">
                  <c:v>9.1396295800000041E-2</c:v>
                </c:pt>
                <c:pt idx="543">
                  <c:v>9.100268906999999E-2</c:v>
                </c:pt>
                <c:pt idx="544">
                  <c:v>9.0878972180000059E-2</c:v>
                </c:pt>
                <c:pt idx="545">
                  <c:v>9.0558455660000065E-2</c:v>
                </c:pt>
                <c:pt idx="546">
                  <c:v>9.1148936520000001E-2</c:v>
                </c:pt>
                <c:pt idx="547">
                  <c:v>9.093534328000008E-2</c:v>
                </c:pt>
                <c:pt idx="548">
                  <c:v>8.9926706030000039E-2</c:v>
                </c:pt>
                <c:pt idx="549">
                  <c:v>8.9459003280000032E-2</c:v>
                </c:pt>
                <c:pt idx="550">
                  <c:v>8.9815722180000071E-2</c:v>
                </c:pt>
                <c:pt idx="551">
                  <c:v>8.9300700790000007E-2</c:v>
                </c:pt>
                <c:pt idx="552">
                  <c:v>9.0375424690000025E-2</c:v>
                </c:pt>
                <c:pt idx="553">
                  <c:v>9.0739102430000024E-2</c:v>
                </c:pt>
                <c:pt idx="554">
                  <c:v>9.0890580190000042E-2</c:v>
                </c:pt>
                <c:pt idx="555">
                  <c:v>9.0923817229999995E-2</c:v>
                </c:pt>
                <c:pt idx="556">
                  <c:v>8.9161084360000004E-2</c:v>
                </c:pt>
                <c:pt idx="557">
                  <c:v>8.9395621190000038E-2</c:v>
                </c:pt>
                <c:pt idx="558">
                  <c:v>8.9370713899999996E-2</c:v>
                </c:pt>
                <c:pt idx="559">
                  <c:v>8.9182251459999987E-2</c:v>
                </c:pt>
                <c:pt idx="560">
                  <c:v>9.0357506050000008E-2</c:v>
                </c:pt>
                <c:pt idx="561">
                  <c:v>9.1043764119999995E-2</c:v>
                </c:pt>
                <c:pt idx="562">
                  <c:v>9.1008381320000026E-2</c:v>
                </c:pt>
                <c:pt idx="563">
                  <c:v>9.1151104639999994E-2</c:v>
                </c:pt>
                <c:pt idx="564">
                  <c:v>9.0904818250000061E-2</c:v>
                </c:pt>
                <c:pt idx="565">
                  <c:v>9.1043846080000032E-2</c:v>
                </c:pt>
                <c:pt idx="566">
                  <c:v>9.097092725E-2</c:v>
                </c:pt>
                <c:pt idx="567">
                  <c:v>9.1232263809999992E-2</c:v>
                </c:pt>
                <c:pt idx="568">
                  <c:v>9.0856568290000078E-2</c:v>
                </c:pt>
                <c:pt idx="569">
                  <c:v>9.0985552740000031E-2</c:v>
                </c:pt>
                <c:pt idx="570">
                  <c:v>9.0887518E-2</c:v>
                </c:pt>
                <c:pt idx="571">
                  <c:v>9.0818615029999994E-2</c:v>
                </c:pt>
                <c:pt idx="572">
                  <c:v>8.9351483950000046E-2</c:v>
                </c:pt>
                <c:pt idx="573">
                  <c:v>8.9234465130000093E-2</c:v>
                </c:pt>
                <c:pt idx="574">
                  <c:v>8.9542136859999996E-2</c:v>
                </c:pt>
                <c:pt idx="575">
                  <c:v>8.9732156470000005E-2</c:v>
                </c:pt>
                <c:pt idx="576">
                  <c:v>9.2117698260000005E-2</c:v>
                </c:pt>
                <c:pt idx="577">
                  <c:v>9.2031085260000006E-2</c:v>
                </c:pt>
                <c:pt idx="578">
                  <c:v>9.2149929470000003E-2</c:v>
                </c:pt>
                <c:pt idx="579">
                  <c:v>9.2167490490000031E-2</c:v>
                </c:pt>
                <c:pt idx="580">
                  <c:v>9.1253110540000001E-2</c:v>
                </c:pt>
                <c:pt idx="581">
                  <c:v>9.1083483170000007E-2</c:v>
                </c:pt>
                <c:pt idx="582">
                  <c:v>9.1057070860000047E-2</c:v>
                </c:pt>
                <c:pt idx="583">
                  <c:v>9.1097132630000008E-2</c:v>
                </c:pt>
                <c:pt idx="584">
                  <c:v>8.9167395010000053E-2</c:v>
                </c:pt>
                <c:pt idx="585">
                  <c:v>8.923252053000004E-2</c:v>
                </c:pt>
                <c:pt idx="586">
                  <c:v>8.9183652170000002E-2</c:v>
                </c:pt>
                <c:pt idx="587">
                  <c:v>8.9258642270000049E-2</c:v>
                </c:pt>
                <c:pt idx="588">
                  <c:v>9.2116081489999987E-2</c:v>
                </c:pt>
                <c:pt idx="589">
                  <c:v>9.2140675849999992E-2</c:v>
                </c:pt>
                <c:pt idx="590">
                  <c:v>9.2039355410000023E-2</c:v>
                </c:pt>
                <c:pt idx="591">
                  <c:v>9.1874272890000025E-2</c:v>
                </c:pt>
                <c:pt idx="592">
                  <c:v>9.1347613699999983E-2</c:v>
                </c:pt>
                <c:pt idx="593">
                  <c:v>9.1590785750000028E-2</c:v>
                </c:pt>
                <c:pt idx="594">
                  <c:v>9.1727652920000041E-2</c:v>
                </c:pt>
                <c:pt idx="595">
                  <c:v>9.1792309060000035E-2</c:v>
                </c:pt>
                <c:pt idx="596">
                  <c:v>9.1808327800000006E-2</c:v>
                </c:pt>
                <c:pt idx="597">
                  <c:v>9.1753163700000043E-2</c:v>
                </c:pt>
                <c:pt idx="598">
                  <c:v>9.2227355910000045E-2</c:v>
                </c:pt>
                <c:pt idx="599">
                  <c:v>9.1607348390000079E-2</c:v>
                </c:pt>
                <c:pt idx="600">
                  <c:v>9.1408678659999992E-2</c:v>
                </c:pt>
                <c:pt idx="601">
                  <c:v>9.1814586290000028E-2</c:v>
                </c:pt>
                <c:pt idx="602">
                  <c:v>9.1751286160000028E-2</c:v>
                </c:pt>
                <c:pt idx="603">
                  <c:v>9.1586315400000007E-2</c:v>
                </c:pt>
                <c:pt idx="604">
                  <c:v>9.0702393420000055E-2</c:v>
                </c:pt>
                <c:pt idx="605">
                  <c:v>9.0847262510000054E-2</c:v>
                </c:pt>
                <c:pt idx="606">
                  <c:v>9.0820656490000026E-2</c:v>
                </c:pt>
                <c:pt idx="607">
                  <c:v>9.1389187939999963E-2</c:v>
                </c:pt>
                <c:pt idx="608">
                  <c:v>9.1482186089999987E-2</c:v>
                </c:pt>
                <c:pt idx="609">
                  <c:v>9.1292382550000037E-2</c:v>
                </c:pt>
                <c:pt idx="610">
                  <c:v>9.1546469700000049E-2</c:v>
                </c:pt>
                <c:pt idx="611">
                  <c:v>9.163617469000003E-2</c:v>
                </c:pt>
                <c:pt idx="612">
                  <c:v>8.9575873090000077E-2</c:v>
                </c:pt>
                <c:pt idx="613">
                  <c:v>8.9696036050000039E-2</c:v>
                </c:pt>
                <c:pt idx="614">
                  <c:v>8.9951263140000071E-2</c:v>
                </c:pt>
                <c:pt idx="615">
                  <c:v>8.9988843870000029E-2</c:v>
                </c:pt>
                <c:pt idx="616">
                  <c:v>9.1567241920000028E-2</c:v>
                </c:pt>
                <c:pt idx="617">
                  <c:v>9.1784083609999997E-2</c:v>
                </c:pt>
                <c:pt idx="618">
                  <c:v>9.1540382570000051E-2</c:v>
                </c:pt>
                <c:pt idx="619">
                  <c:v>9.1641285790000027E-2</c:v>
                </c:pt>
                <c:pt idx="620">
                  <c:v>8.960846193000005E-2</c:v>
                </c:pt>
                <c:pt idx="621">
                  <c:v>8.9736395850000095E-2</c:v>
                </c:pt>
                <c:pt idx="622">
                  <c:v>9.0044380500000035E-2</c:v>
                </c:pt>
                <c:pt idx="623">
                  <c:v>8.957442767000004E-2</c:v>
                </c:pt>
                <c:pt idx="624">
                  <c:v>9.1805898910000072E-2</c:v>
                </c:pt>
                <c:pt idx="625">
                  <c:v>9.1781319449999996E-2</c:v>
                </c:pt>
                <c:pt idx="626">
                  <c:v>9.2067570760000036E-2</c:v>
                </c:pt>
                <c:pt idx="627">
                  <c:v>9.2064590520000045E-2</c:v>
                </c:pt>
                <c:pt idx="628">
                  <c:v>8.9667127800000024E-2</c:v>
                </c:pt>
                <c:pt idx="629">
                  <c:v>8.9791552490000037E-2</c:v>
                </c:pt>
                <c:pt idx="630">
                  <c:v>8.9815170830000027E-2</c:v>
                </c:pt>
                <c:pt idx="631">
                  <c:v>8.9369827280000008E-2</c:v>
                </c:pt>
                <c:pt idx="632">
                  <c:v>9.2576586970000027E-2</c:v>
                </c:pt>
                <c:pt idx="633">
                  <c:v>9.2160628510000037E-2</c:v>
                </c:pt>
                <c:pt idx="634">
                  <c:v>9.2361093829999991E-2</c:v>
                </c:pt>
                <c:pt idx="635">
                  <c:v>9.2255280679999996E-2</c:v>
                </c:pt>
                <c:pt idx="636">
                  <c:v>9.1648401090000026E-2</c:v>
                </c:pt>
                <c:pt idx="637">
                  <c:v>9.1318206259999993E-2</c:v>
                </c:pt>
                <c:pt idx="638">
                  <c:v>9.1691450550000039E-2</c:v>
                </c:pt>
                <c:pt idx="639">
                  <c:v>9.1831581070000001E-2</c:v>
                </c:pt>
                <c:pt idx="640">
                  <c:v>9.1550045980000078E-2</c:v>
                </c:pt>
                <c:pt idx="641">
                  <c:v>9.1682979240000004E-2</c:v>
                </c:pt>
                <c:pt idx="642">
                  <c:v>9.1907293870000004E-2</c:v>
                </c:pt>
                <c:pt idx="643">
                  <c:v>9.1443286609999938E-2</c:v>
                </c:pt>
                <c:pt idx="644">
                  <c:v>9.0624430550000079E-2</c:v>
                </c:pt>
                <c:pt idx="645">
                  <c:v>9.0910599900000028E-2</c:v>
                </c:pt>
                <c:pt idx="646">
                  <c:v>9.087119378000004E-2</c:v>
                </c:pt>
                <c:pt idx="647">
                  <c:v>9.1026538380000063E-2</c:v>
                </c:pt>
                <c:pt idx="648">
                  <c:v>9.1304594050000007E-2</c:v>
                </c:pt>
                <c:pt idx="649">
                  <c:v>9.1251754529999993E-2</c:v>
                </c:pt>
                <c:pt idx="650">
                  <c:v>9.1377915209999994E-2</c:v>
                </c:pt>
                <c:pt idx="651">
                  <c:v>9.1559664680000041E-2</c:v>
                </c:pt>
                <c:pt idx="652">
                  <c:v>9.1157229020000008E-2</c:v>
                </c:pt>
                <c:pt idx="653">
                  <c:v>9.1419407499999994E-2</c:v>
                </c:pt>
                <c:pt idx="654">
                  <c:v>9.0985381370000007E-2</c:v>
                </c:pt>
                <c:pt idx="655">
                  <c:v>9.128803885999999E-2</c:v>
                </c:pt>
                <c:pt idx="656">
                  <c:v>9.1402509580000027E-2</c:v>
                </c:pt>
                <c:pt idx="657">
                  <c:v>9.1799677679999997E-2</c:v>
                </c:pt>
                <c:pt idx="658">
                  <c:v>9.1864050700000061E-2</c:v>
                </c:pt>
                <c:pt idx="659">
                  <c:v>9.1634855940000065E-2</c:v>
                </c:pt>
                <c:pt idx="660">
                  <c:v>9.1921606429999997E-2</c:v>
                </c:pt>
                <c:pt idx="661">
                  <c:v>9.1488995920000024E-2</c:v>
                </c:pt>
                <c:pt idx="662">
                  <c:v>9.2029677100000026E-2</c:v>
                </c:pt>
                <c:pt idx="663">
                  <c:v>9.1681489120000001E-2</c:v>
                </c:pt>
                <c:pt idx="664">
                  <c:v>9.0046161180000042E-2</c:v>
                </c:pt>
                <c:pt idx="665">
                  <c:v>8.9919709929999994E-2</c:v>
                </c:pt>
                <c:pt idx="666">
                  <c:v>9.0656035910000071E-2</c:v>
                </c:pt>
                <c:pt idx="667">
                  <c:v>9.0011158360000038E-2</c:v>
                </c:pt>
                <c:pt idx="668">
                  <c:v>9.1778972520000043E-2</c:v>
                </c:pt>
                <c:pt idx="669">
                  <c:v>9.1782429590000034E-2</c:v>
                </c:pt>
                <c:pt idx="670">
                  <c:v>9.1768370340000058E-2</c:v>
                </c:pt>
                <c:pt idx="671">
                  <c:v>9.1825024550000051E-2</c:v>
                </c:pt>
                <c:pt idx="672">
                  <c:v>9.2398197719999992E-2</c:v>
                </c:pt>
                <c:pt idx="673">
                  <c:v>9.240596123E-2</c:v>
                </c:pt>
                <c:pt idx="674">
                  <c:v>9.2306369310000039E-2</c:v>
                </c:pt>
                <c:pt idx="675">
                  <c:v>9.2587420120000041E-2</c:v>
                </c:pt>
                <c:pt idx="676">
                  <c:v>9.2275412150000027E-2</c:v>
                </c:pt>
                <c:pt idx="677">
                  <c:v>9.2069023619999996E-2</c:v>
                </c:pt>
                <c:pt idx="678">
                  <c:v>9.2351281409999986E-2</c:v>
                </c:pt>
                <c:pt idx="679">
                  <c:v>9.2402079469999995E-2</c:v>
                </c:pt>
                <c:pt idx="680">
                  <c:v>9.0978199010000024E-2</c:v>
                </c:pt>
                <c:pt idx="681">
                  <c:v>9.117024518000004E-2</c:v>
                </c:pt>
                <c:pt idx="682">
                  <c:v>9.140506513000006E-2</c:v>
                </c:pt>
                <c:pt idx="683">
                  <c:v>9.1211379839999995E-2</c:v>
                </c:pt>
                <c:pt idx="684">
                  <c:v>8.9845576650000036E-2</c:v>
                </c:pt>
                <c:pt idx="685">
                  <c:v>9.0053716069999998E-2</c:v>
                </c:pt>
                <c:pt idx="686">
                  <c:v>9.009626634000005E-2</c:v>
                </c:pt>
                <c:pt idx="687">
                  <c:v>9.0228797270000008E-2</c:v>
                </c:pt>
                <c:pt idx="688">
                  <c:v>8.9718164270000025E-2</c:v>
                </c:pt>
                <c:pt idx="689">
                  <c:v>8.9520105490000071E-2</c:v>
                </c:pt>
                <c:pt idx="690">
                  <c:v>8.9710832900000037E-2</c:v>
                </c:pt>
                <c:pt idx="691">
                  <c:v>9.0103478500000028E-2</c:v>
                </c:pt>
                <c:pt idx="692">
                  <c:v>8.9740843840000042E-2</c:v>
                </c:pt>
                <c:pt idx="693">
                  <c:v>8.9829036360000059E-2</c:v>
                </c:pt>
                <c:pt idx="694">
                  <c:v>8.9396425850000058E-2</c:v>
                </c:pt>
                <c:pt idx="695">
                  <c:v>8.9728468430000069E-2</c:v>
                </c:pt>
                <c:pt idx="696">
                  <c:v>9.2322149640000004E-2</c:v>
                </c:pt>
                <c:pt idx="697">
                  <c:v>9.2404985200000025E-2</c:v>
                </c:pt>
                <c:pt idx="698">
                  <c:v>9.2592158680000008E-2</c:v>
                </c:pt>
                <c:pt idx="699">
                  <c:v>9.2215502030000007E-2</c:v>
                </c:pt>
                <c:pt idx="700">
                  <c:v>8.9851552020000058E-2</c:v>
                </c:pt>
                <c:pt idx="701">
                  <c:v>9.0357252730000032E-2</c:v>
                </c:pt>
                <c:pt idx="702">
                  <c:v>8.9932264160000039E-2</c:v>
                </c:pt>
                <c:pt idx="703">
                  <c:v>9.0079085300000028E-2</c:v>
                </c:pt>
                <c:pt idx="704">
                  <c:v>9.2038245270000027E-2</c:v>
                </c:pt>
                <c:pt idx="705">
                  <c:v>9.2041530979999994E-2</c:v>
                </c:pt>
                <c:pt idx="706">
                  <c:v>9.2022390430000031E-2</c:v>
                </c:pt>
                <c:pt idx="707">
                  <c:v>9.1858336100000035E-2</c:v>
                </c:pt>
                <c:pt idx="708">
                  <c:v>9.1689021659999995E-2</c:v>
                </c:pt>
                <c:pt idx="709">
                  <c:v>9.1704608270000043E-2</c:v>
                </c:pt>
                <c:pt idx="710">
                  <c:v>9.1876828440000044E-2</c:v>
                </c:pt>
                <c:pt idx="711">
                  <c:v>9.2293405300000006E-2</c:v>
                </c:pt>
                <c:pt idx="712">
                  <c:v>9.0015315780000049E-2</c:v>
                </c:pt>
                <c:pt idx="713">
                  <c:v>9.0401538980000001E-2</c:v>
                </c:pt>
                <c:pt idx="714">
                  <c:v>9.0541252260000024E-2</c:v>
                </c:pt>
                <c:pt idx="715">
                  <c:v>9.0397247439999995E-2</c:v>
                </c:pt>
                <c:pt idx="716">
                  <c:v>9.1030666000000024E-2</c:v>
                </c:pt>
                <c:pt idx="717">
                  <c:v>9.1460013160000006E-2</c:v>
                </c:pt>
                <c:pt idx="718">
                  <c:v>9.1114991670000006E-2</c:v>
                </c:pt>
                <c:pt idx="719">
                  <c:v>9.1244773340000002E-2</c:v>
                </c:pt>
                <c:pt idx="720">
                  <c:v>9.2602447940000027E-2</c:v>
                </c:pt>
                <c:pt idx="721">
                  <c:v>9.2643455930000007E-2</c:v>
                </c:pt>
                <c:pt idx="722">
                  <c:v>9.2723192050000028E-2</c:v>
                </c:pt>
                <c:pt idx="723">
                  <c:v>9.2696258200000006E-2</c:v>
                </c:pt>
                <c:pt idx="724">
                  <c:v>9.1840655869999996E-2</c:v>
                </c:pt>
                <c:pt idx="725">
                  <c:v>9.2023716640000003E-2</c:v>
                </c:pt>
                <c:pt idx="726">
                  <c:v>9.231161451999996E-2</c:v>
                </c:pt>
                <c:pt idx="727">
                  <c:v>9.2087352050000029E-2</c:v>
                </c:pt>
                <c:pt idx="728">
                  <c:v>9.2187785869999983E-2</c:v>
                </c:pt>
                <c:pt idx="729">
                  <c:v>9.2314818270000001E-2</c:v>
                </c:pt>
                <c:pt idx="730">
                  <c:v>9.2274220060000023E-2</c:v>
                </c:pt>
                <c:pt idx="731">
                  <c:v>9.1904864980000042E-2</c:v>
                </c:pt>
                <c:pt idx="732">
                  <c:v>9.3853251410000005E-2</c:v>
                </c:pt>
                <c:pt idx="733">
                  <c:v>9.3822055830000042E-2</c:v>
                </c:pt>
                <c:pt idx="734">
                  <c:v>9.3832196070000054E-2</c:v>
                </c:pt>
                <c:pt idx="735">
                  <c:v>9.3866692250000064E-2</c:v>
                </c:pt>
                <c:pt idx="736">
                  <c:v>9.0844543050000046E-2</c:v>
                </c:pt>
                <c:pt idx="737">
                  <c:v>9.1092408960000038E-2</c:v>
                </c:pt>
                <c:pt idx="738">
                  <c:v>9.1320381829999991E-2</c:v>
                </c:pt>
                <c:pt idx="739">
                  <c:v>9.1068850230000026E-2</c:v>
                </c:pt>
                <c:pt idx="740">
                  <c:v>9.2000359070000023E-2</c:v>
                </c:pt>
                <c:pt idx="741">
                  <c:v>9.2113816509999988E-2</c:v>
                </c:pt>
                <c:pt idx="742">
                  <c:v>9.2347101639999984E-2</c:v>
                </c:pt>
                <c:pt idx="743">
                  <c:v>9.257931388E-2</c:v>
                </c:pt>
                <c:pt idx="744">
                  <c:v>9.3926356500000072E-2</c:v>
                </c:pt>
                <c:pt idx="745">
                  <c:v>9.3717896710000054E-2</c:v>
                </c:pt>
                <c:pt idx="746">
                  <c:v>9.3662836920000048E-2</c:v>
                </c:pt>
                <c:pt idx="747">
                  <c:v>9.4149441790000038E-2</c:v>
                </c:pt>
                <c:pt idx="748">
                  <c:v>9.0390452510000038E-2</c:v>
                </c:pt>
                <c:pt idx="749">
                  <c:v>9.0460264449999994E-2</c:v>
                </c:pt>
                <c:pt idx="750">
                  <c:v>9.0813518829999995E-2</c:v>
                </c:pt>
                <c:pt idx="751">
                  <c:v>9.0725162400000073E-2</c:v>
                </c:pt>
                <c:pt idx="752">
                  <c:v>9.2048005530000004E-2</c:v>
                </c:pt>
                <c:pt idx="753">
                  <c:v>9.2244797719999994E-2</c:v>
                </c:pt>
                <c:pt idx="754">
                  <c:v>9.2616700900000001E-2</c:v>
                </c:pt>
                <c:pt idx="755">
                  <c:v>9.2454300590000052E-2</c:v>
                </c:pt>
                <c:pt idx="756">
                  <c:v>9.0136410070000034E-2</c:v>
                </c:pt>
                <c:pt idx="757">
                  <c:v>9.0434999540000061E-2</c:v>
                </c:pt>
                <c:pt idx="758">
                  <c:v>9.0772928070000036E-2</c:v>
                </c:pt>
                <c:pt idx="759">
                  <c:v>9.0406508510000039E-2</c:v>
                </c:pt>
                <c:pt idx="760">
                  <c:v>9.1805258160000042E-2</c:v>
                </c:pt>
                <c:pt idx="761">
                  <c:v>9.1295102010000032E-2</c:v>
                </c:pt>
                <c:pt idx="762">
                  <c:v>9.1627360650000073E-2</c:v>
                </c:pt>
                <c:pt idx="763">
                  <c:v>9.1955014830000001E-2</c:v>
                </c:pt>
                <c:pt idx="764">
                  <c:v>9.0612151990000001E-2</c:v>
                </c:pt>
                <c:pt idx="765">
                  <c:v>9.0885476540000038E-2</c:v>
                </c:pt>
                <c:pt idx="766">
                  <c:v>9.0393514699999983E-2</c:v>
                </c:pt>
                <c:pt idx="767">
                  <c:v>9.0870344410000026E-2</c:v>
                </c:pt>
                <c:pt idx="768">
                  <c:v>9.1849522060000008E-2</c:v>
                </c:pt>
                <c:pt idx="769">
                  <c:v>9.1781572770000028E-2</c:v>
                </c:pt>
                <c:pt idx="770">
                  <c:v>9.2049331730000003E-2</c:v>
                </c:pt>
                <c:pt idx="771">
                  <c:v>9.2041910960000001E-2</c:v>
                </c:pt>
                <c:pt idx="772">
                  <c:v>9.3394087030000031E-2</c:v>
                </c:pt>
                <c:pt idx="773">
                  <c:v>9.3377665950000049E-2</c:v>
                </c:pt>
                <c:pt idx="774">
                  <c:v>9.3298756849999998E-2</c:v>
                </c:pt>
                <c:pt idx="775">
                  <c:v>9.3286701809999983E-2</c:v>
                </c:pt>
                <c:pt idx="776">
                  <c:v>9.2899361020000029E-2</c:v>
                </c:pt>
                <c:pt idx="777">
                  <c:v>9.3023733570000031E-2</c:v>
                </c:pt>
                <c:pt idx="778">
                  <c:v>9.3063035380000061E-2</c:v>
                </c:pt>
                <c:pt idx="779">
                  <c:v>9.3033218150000027E-2</c:v>
                </c:pt>
                <c:pt idx="780">
                  <c:v>9.2259847890000024E-2</c:v>
                </c:pt>
                <c:pt idx="781">
                  <c:v>9.2848332000000006E-2</c:v>
                </c:pt>
                <c:pt idx="782">
                  <c:v>9.2507244419999995E-2</c:v>
                </c:pt>
                <c:pt idx="783">
                  <c:v>9.2708082270000006E-2</c:v>
                </c:pt>
                <c:pt idx="784">
                  <c:v>9.3328931700000006E-2</c:v>
                </c:pt>
                <c:pt idx="785">
                  <c:v>9.3256906940000064E-2</c:v>
                </c:pt>
                <c:pt idx="786">
                  <c:v>9.3135283660000026E-2</c:v>
                </c:pt>
                <c:pt idx="787">
                  <c:v>9.3133830800000025E-2</c:v>
                </c:pt>
                <c:pt idx="788">
                  <c:v>9.1782727609999962E-2</c:v>
                </c:pt>
                <c:pt idx="789">
                  <c:v>9.1730975880000037E-2</c:v>
                </c:pt>
                <c:pt idx="790">
                  <c:v>9.177518761999999E-2</c:v>
                </c:pt>
                <c:pt idx="791">
                  <c:v>9.1817827290000029E-2</c:v>
                </c:pt>
                <c:pt idx="792">
                  <c:v>9.1097475360000083E-2</c:v>
                </c:pt>
                <c:pt idx="793">
                  <c:v>9.1171906659999996E-2</c:v>
                </c:pt>
                <c:pt idx="794">
                  <c:v>9.1113509009999996E-2</c:v>
                </c:pt>
                <c:pt idx="795">
                  <c:v>9.1611781489999988E-2</c:v>
                </c:pt>
                <c:pt idx="796">
                  <c:v>9.0864309440000068E-2</c:v>
                </c:pt>
                <c:pt idx="797">
                  <c:v>9.0713479890000004E-2</c:v>
                </c:pt>
                <c:pt idx="798">
                  <c:v>9.0632372870000061E-2</c:v>
                </c:pt>
                <c:pt idx="799">
                  <c:v>9.0818786390000003E-2</c:v>
                </c:pt>
                <c:pt idx="800">
                  <c:v>9.3018011520000027E-2</c:v>
                </c:pt>
                <c:pt idx="801">
                  <c:v>9.3356461590000078E-2</c:v>
                </c:pt>
                <c:pt idx="802">
                  <c:v>9.2975297340000027E-2</c:v>
                </c:pt>
                <c:pt idx="803">
                  <c:v>9.3175241120000044E-2</c:v>
                </c:pt>
                <c:pt idx="804">
                  <c:v>9.2499689529999984E-2</c:v>
                </c:pt>
                <c:pt idx="805">
                  <c:v>9.2569330110000042E-2</c:v>
                </c:pt>
                <c:pt idx="806">
                  <c:v>9.2536219730000008E-2</c:v>
                </c:pt>
                <c:pt idx="807">
                  <c:v>9.2635990450000039E-2</c:v>
                </c:pt>
                <c:pt idx="808">
                  <c:v>9.0643161310000026E-2</c:v>
                </c:pt>
                <c:pt idx="809">
                  <c:v>9.0544992460000071E-2</c:v>
                </c:pt>
                <c:pt idx="810">
                  <c:v>9.081334747E-2</c:v>
                </c:pt>
                <c:pt idx="811">
                  <c:v>9.0915271409999998E-2</c:v>
                </c:pt>
                <c:pt idx="812">
                  <c:v>9.1704734930000004E-2</c:v>
                </c:pt>
                <c:pt idx="813">
                  <c:v>9.1610626650000027E-2</c:v>
                </c:pt>
                <c:pt idx="814">
                  <c:v>9.1854841780000071E-2</c:v>
                </c:pt>
                <c:pt idx="815">
                  <c:v>9.1671475540000061E-2</c:v>
                </c:pt>
                <c:pt idx="816">
                  <c:v>9.1565707100000032E-2</c:v>
                </c:pt>
                <c:pt idx="817">
                  <c:v>9.1523179180000039E-2</c:v>
                </c:pt>
                <c:pt idx="818">
                  <c:v>9.1498189940000002E-2</c:v>
                </c:pt>
                <c:pt idx="819">
                  <c:v>9.1373228799999998E-2</c:v>
                </c:pt>
                <c:pt idx="820">
                  <c:v>9.3211823470000038E-2</c:v>
                </c:pt>
                <c:pt idx="821">
                  <c:v>9.3076029190000076E-2</c:v>
                </c:pt>
                <c:pt idx="822">
                  <c:v>9.329486764000007E-2</c:v>
                </c:pt>
                <c:pt idx="823">
                  <c:v>9.3352021050000039E-2</c:v>
                </c:pt>
                <c:pt idx="824">
                  <c:v>9.1264725990000045E-2</c:v>
                </c:pt>
                <c:pt idx="825">
                  <c:v>9.1275961470000028E-2</c:v>
                </c:pt>
                <c:pt idx="826">
                  <c:v>9.1382765539999994E-2</c:v>
                </c:pt>
                <c:pt idx="827">
                  <c:v>9.1480867340000008E-2</c:v>
                </c:pt>
                <c:pt idx="828">
                  <c:v>9.2540697520000006E-2</c:v>
                </c:pt>
                <c:pt idx="829">
                  <c:v>9.2846148980000043E-2</c:v>
                </c:pt>
                <c:pt idx="830">
                  <c:v>9.2780993650000004E-2</c:v>
                </c:pt>
                <c:pt idx="831">
                  <c:v>9.2674018210000028E-2</c:v>
                </c:pt>
                <c:pt idx="832">
                  <c:v>9.2069656919999993E-2</c:v>
                </c:pt>
                <c:pt idx="833">
                  <c:v>9.2194483950000031E-2</c:v>
                </c:pt>
                <c:pt idx="834">
                  <c:v>9.2316524459999993E-2</c:v>
                </c:pt>
                <c:pt idx="835">
                  <c:v>9.2065521850000026E-2</c:v>
                </c:pt>
                <c:pt idx="836">
                  <c:v>9.1656529670000042E-2</c:v>
                </c:pt>
                <c:pt idx="837">
                  <c:v>9.1451497150000047E-2</c:v>
                </c:pt>
                <c:pt idx="838">
                  <c:v>9.1621191570000038E-2</c:v>
                </c:pt>
                <c:pt idx="839">
                  <c:v>9.1529012990000061E-2</c:v>
                </c:pt>
                <c:pt idx="840">
                  <c:v>9.2121192580000039E-2</c:v>
                </c:pt>
                <c:pt idx="841">
                  <c:v>9.2035689720000008E-2</c:v>
                </c:pt>
                <c:pt idx="842">
                  <c:v>9.2132659029999994E-2</c:v>
                </c:pt>
                <c:pt idx="843">
                  <c:v>9.1821656890000006E-2</c:v>
                </c:pt>
                <c:pt idx="844">
                  <c:v>9.1879085970000024E-2</c:v>
                </c:pt>
                <c:pt idx="845">
                  <c:v>9.2054696150000059E-2</c:v>
                </c:pt>
                <c:pt idx="846">
                  <c:v>9.1844746240000025E-2</c:v>
                </c:pt>
                <c:pt idx="847">
                  <c:v>9.1739193870000027E-2</c:v>
                </c:pt>
                <c:pt idx="848">
                  <c:v>9.0787888830000024E-2</c:v>
                </c:pt>
                <c:pt idx="849">
                  <c:v>9.0796725220000055E-2</c:v>
                </c:pt>
                <c:pt idx="850">
                  <c:v>9.0855465600000074E-2</c:v>
                </c:pt>
                <c:pt idx="851">
                  <c:v>9.0880201529999996E-2</c:v>
                </c:pt>
                <c:pt idx="852">
                  <c:v>9.2551746740000038E-2</c:v>
                </c:pt>
                <c:pt idx="853">
                  <c:v>9.2704796560000038E-2</c:v>
                </c:pt>
                <c:pt idx="854">
                  <c:v>9.2509464690000029E-2</c:v>
                </c:pt>
                <c:pt idx="855">
                  <c:v>9.2587591480000023E-2</c:v>
                </c:pt>
                <c:pt idx="856">
                  <c:v>9.0863072640000028E-2</c:v>
                </c:pt>
                <c:pt idx="857">
                  <c:v>9.0541423630000034E-2</c:v>
                </c:pt>
                <c:pt idx="858">
                  <c:v>9.0716795390000049E-2</c:v>
                </c:pt>
                <c:pt idx="859">
                  <c:v>9.0914086770000027E-2</c:v>
                </c:pt>
                <c:pt idx="860">
                  <c:v>9.2419953419999964E-2</c:v>
                </c:pt>
                <c:pt idx="861">
                  <c:v>9.2352436250000003E-2</c:v>
                </c:pt>
                <c:pt idx="862">
                  <c:v>9.2265689140000023E-2</c:v>
                </c:pt>
                <c:pt idx="863">
                  <c:v>9.2386768530000024E-2</c:v>
                </c:pt>
                <c:pt idx="864">
                  <c:v>9.1773056760000027E-2</c:v>
                </c:pt>
                <c:pt idx="865">
                  <c:v>9.1675737270000002E-2</c:v>
                </c:pt>
                <c:pt idx="866">
                  <c:v>9.1920973130000042E-2</c:v>
                </c:pt>
                <c:pt idx="867">
                  <c:v>9.166713185E-2</c:v>
                </c:pt>
                <c:pt idx="868">
                  <c:v>9.2159048980000061E-2</c:v>
                </c:pt>
                <c:pt idx="869">
                  <c:v>9.2141867950000025E-2</c:v>
                </c:pt>
                <c:pt idx="870">
                  <c:v>9.2281722789999993E-2</c:v>
                </c:pt>
                <c:pt idx="871">
                  <c:v>9.2301422130000046E-2</c:v>
                </c:pt>
                <c:pt idx="872">
                  <c:v>9.0566360720000086E-2</c:v>
                </c:pt>
                <c:pt idx="873">
                  <c:v>9.0477378440000006E-2</c:v>
                </c:pt>
                <c:pt idx="874">
                  <c:v>9.0563767920000024E-2</c:v>
                </c:pt>
                <c:pt idx="875">
                  <c:v>9.0128817930000008E-2</c:v>
                </c:pt>
                <c:pt idx="876">
                  <c:v>9.3464293850000046E-2</c:v>
                </c:pt>
                <c:pt idx="877">
                  <c:v>9.2919946980000029E-2</c:v>
                </c:pt>
                <c:pt idx="878">
                  <c:v>9.3135589130000057E-2</c:v>
                </c:pt>
                <c:pt idx="879">
                  <c:v>9.2821860080000068E-2</c:v>
                </c:pt>
                <c:pt idx="880">
                  <c:v>9.211173034999999E-2</c:v>
                </c:pt>
                <c:pt idx="881">
                  <c:v>9.2226119110000004E-2</c:v>
                </c:pt>
                <c:pt idx="882">
                  <c:v>9.2709021040000006E-2</c:v>
                </c:pt>
                <c:pt idx="883">
                  <c:v>9.2985892070000034E-2</c:v>
                </c:pt>
                <c:pt idx="884">
                  <c:v>9.2865878110000064E-2</c:v>
                </c:pt>
                <c:pt idx="885">
                  <c:v>9.2822284770000013E-2</c:v>
                </c:pt>
                <c:pt idx="886">
                  <c:v>9.3148277470000013E-2</c:v>
                </c:pt>
                <c:pt idx="887">
                  <c:v>9.276674069000003E-2</c:v>
                </c:pt>
                <c:pt idx="888">
                  <c:v>9.3205840660000053E-2</c:v>
                </c:pt>
                <c:pt idx="889">
                  <c:v>9.330452360000005E-2</c:v>
                </c:pt>
                <c:pt idx="890">
                  <c:v>9.3488538040000013E-2</c:v>
                </c:pt>
                <c:pt idx="891">
                  <c:v>9.3336881470000008E-2</c:v>
                </c:pt>
                <c:pt idx="892">
                  <c:v>9.0643414629999988E-2</c:v>
                </c:pt>
                <c:pt idx="893">
                  <c:v>9.0715521350000036E-2</c:v>
                </c:pt>
                <c:pt idx="894">
                  <c:v>9.0910555190000034E-2</c:v>
                </c:pt>
                <c:pt idx="895">
                  <c:v>9.0555102890000072E-2</c:v>
                </c:pt>
                <c:pt idx="896">
                  <c:v>9.2682385219999996E-2</c:v>
                </c:pt>
                <c:pt idx="897">
                  <c:v>9.2938223249999993E-2</c:v>
                </c:pt>
                <c:pt idx="898">
                  <c:v>9.3135417770000034E-2</c:v>
                </c:pt>
                <c:pt idx="899">
                  <c:v>9.2919306229999998E-2</c:v>
                </c:pt>
                <c:pt idx="900">
                  <c:v>9.0756864620000072E-2</c:v>
                </c:pt>
                <c:pt idx="901">
                  <c:v>9.1023647560000004E-2</c:v>
                </c:pt>
                <c:pt idx="902">
                  <c:v>9.0960421930000035E-2</c:v>
                </c:pt>
                <c:pt idx="903">
                  <c:v>9.1024459670000057E-2</c:v>
                </c:pt>
                <c:pt idx="904">
                  <c:v>9.2990883960000006E-2</c:v>
                </c:pt>
                <c:pt idx="905">
                  <c:v>9.2885651959999996E-2</c:v>
                </c:pt>
                <c:pt idx="906">
                  <c:v>9.3011559320000034E-2</c:v>
                </c:pt>
                <c:pt idx="907">
                  <c:v>9.2478105199999994E-2</c:v>
                </c:pt>
                <c:pt idx="908">
                  <c:v>9.0785549350000036E-2</c:v>
                </c:pt>
                <c:pt idx="909">
                  <c:v>9.1010385520000028E-2</c:v>
                </c:pt>
                <c:pt idx="910">
                  <c:v>9.0933473180000043E-2</c:v>
                </c:pt>
                <c:pt idx="911">
                  <c:v>9.0826222070000059E-2</c:v>
                </c:pt>
                <c:pt idx="912">
                  <c:v>9.1678933570000037E-2</c:v>
                </c:pt>
                <c:pt idx="913">
                  <c:v>9.1731825240000037E-2</c:v>
                </c:pt>
                <c:pt idx="914">
                  <c:v>9.1820084819999995E-2</c:v>
                </c:pt>
                <c:pt idx="915">
                  <c:v>9.2028872440000034E-2</c:v>
                </c:pt>
                <c:pt idx="916">
                  <c:v>9.3559787940000028E-2</c:v>
                </c:pt>
                <c:pt idx="917">
                  <c:v>9.3406484790000008E-2</c:v>
                </c:pt>
                <c:pt idx="918">
                  <c:v>9.3210199250000028E-2</c:v>
                </c:pt>
                <c:pt idx="919">
                  <c:v>9.3380020330000035E-2</c:v>
                </c:pt>
                <c:pt idx="920">
                  <c:v>9.1311187809999958E-2</c:v>
                </c:pt>
                <c:pt idx="921">
                  <c:v>9.1025987040000006E-2</c:v>
                </c:pt>
                <c:pt idx="922">
                  <c:v>9.1142722740000001E-2</c:v>
                </c:pt>
                <c:pt idx="923">
                  <c:v>9.1103979720000006E-2</c:v>
                </c:pt>
                <c:pt idx="924">
                  <c:v>9.245071685999999E-2</c:v>
                </c:pt>
                <c:pt idx="925">
                  <c:v>9.2676283190000028E-2</c:v>
                </c:pt>
                <c:pt idx="926">
                  <c:v>9.2476138239999991E-2</c:v>
                </c:pt>
                <c:pt idx="927">
                  <c:v>9.2697450290000039E-2</c:v>
                </c:pt>
                <c:pt idx="928">
                  <c:v>9.0702005990000056E-2</c:v>
                </c:pt>
                <c:pt idx="929">
                  <c:v>9.0887175270000023E-2</c:v>
                </c:pt>
                <c:pt idx="930">
                  <c:v>9.0719686219999998E-2</c:v>
                </c:pt>
                <c:pt idx="931">
                  <c:v>9.0684839850000032E-2</c:v>
                </c:pt>
                <c:pt idx="932">
                  <c:v>9.0988443560000035E-2</c:v>
                </c:pt>
                <c:pt idx="933">
                  <c:v>9.1008217399999994E-2</c:v>
                </c:pt>
                <c:pt idx="934">
                  <c:v>9.0903328130000058E-2</c:v>
                </c:pt>
                <c:pt idx="935">
                  <c:v>9.1044695450000032E-2</c:v>
                </c:pt>
                <c:pt idx="936">
                  <c:v>9.2434251080000002E-2</c:v>
                </c:pt>
                <c:pt idx="937">
                  <c:v>9.2210510139999993E-2</c:v>
                </c:pt>
                <c:pt idx="938">
                  <c:v>9.2462831509999996E-2</c:v>
                </c:pt>
                <c:pt idx="939">
                  <c:v>9.2320190140000008E-2</c:v>
                </c:pt>
                <c:pt idx="940">
                  <c:v>9.1981225979999998E-2</c:v>
                </c:pt>
                <c:pt idx="941">
                  <c:v>9.2455321320000033E-2</c:v>
                </c:pt>
                <c:pt idx="942">
                  <c:v>9.2507967120000048E-2</c:v>
                </c:pt>
                <c:pt idx="943">
                  <c:v>9.1983058819999991E-2</c:v>
                </c:pt>
                <c:pt idx="944">
                  <c:v>9.2776940530000046E-2</c:v>
                </c:pt>
                <c:pt idx="945">
                  <c:v>9.2914433550000008E-2</c:v>
                </c:pt>
                <c:pt idx="946">
                  <c:v>9.2966028820000032E-2</c:v>
                </c:pt>
                <c:pt idx="947">
                  <c:v>9.3191349280000071E-2</c:v>
                </c:pt>
                <c:pt idx="948">
                  <c:v>9.3816318880000055E-2</c:v>
                </c:pt>
                <c:pt idx="949">
                  <c:v>9.3930767250000047E-2</c:v>
                </c:pt>
                <c:pt idx="950">
                  <c:v>9.4007612540000035E-2</c:v>
                </c:pt>
                <c:pt idx="951">
                  <c:v>9.392438955000007E-2</c:v>
                </c:pt>
                <c:pt idx="952">
                  <c:v>9.4436140130000054E-2</c:v>
                </c:pt>
                <c:pt idx="953">
                  <c:v>9.4355368390000111E-2</c:v>
                </c:pt>
                <c:pt idx="954">
                  <c:v>9.4479390750000031E-2</c:v>
                </c:pt>
                <c:pt idx="955">
                  <c:v>9.4410726200000031E-2</c:v>
                </c:pt>
                <c:pt idx="956">
                  <c:v>9.1104575760000042E-2</c:v>
                </c:pt>
                <c:pt idx="957">
                  <c:v>9.1020332050000041E-2</c:v>
                </c:pt>
                <c:pt idx="958">
                  <c:v>9.1028110450000005E-2</c:v>
                </c:pt>
                <c:pt idx="959">
                  <c:v>9.117926038000003E-2</c:v>
                </c:pt>
                <c:pt idx="960">
                  <c:v>9.2496493230000004E-2</c:v>
                </c:pt>
                <c:pt idx="961">
                  <c:v>9.2555799850000037E-2</c:v>
                </c:pt>
                <c:pt idx="962">
                  <c:v>9.2596897250000046E-2</c:v>
                </c:pt>
                <c:pt idx="963">
                  <c:v>9.2467562630000028E-2</c:v>
                </c:pt>
                <c:pt idx="964">
                  <c:v>9.1308080919999993E-2</c:v>
                </c:pt>
                <c:pt idx="965">
                  <c:v>9.1516153290000027E-2</c:v>
                </c:pt>
                <c:pt idx="966">
                  <c:v>9.1341995960000005E-2</c:v>
                </c:pt>
                <c:pt idx="967">
                  <c:v>9.164592750000003E-2</c:v>
                </c:pt>
                <c:pt idx="968">
                  <c:v>9.2712135380000005E-2</c:v>
                </c:pt>
                <c:pt idx="969">
                  <c:v>9.2350432050000028E-2</c:v>
                </c:pt>
                <c:pt idx="970">
                  <c:v>9.2668981619999993E-2</c:v>
                </c:pt>
                <c:pt idx="971">
                  <c:v>9.2498624099999996E-2</c:v>
                </c:pt>
                <c:pt idx="972">
                  <c:v>9.3041637310000008E-2</c:v>
                </c:pt>
                <c:pt idx="973">
                  <c:v>9.277992822000003E-2</c:v>
                </c:pt>
                <c:pt idx="974">
                  <c:v>9.3121872610000059E-2</c:v>
                </c:pt>
                <c:pt idx="975">
                  <c:v>9.2788257969999996E-2</c:v>
                </c:pt>
                <c:pt idx="976">
                  <c:v>9.1257960870000043E-2</c:v>
                </c:pt>
                <c:pt idx="977">
                  <c:v>9.1268771659999998E-2</c:v>
                </c:pt>
                <c:pt idx="978">
                  <c:v>9.1603094110000005E-2</c:v>
                </c:pt>
                <c:pt idx="979">
                  <c:v>9.1456094160000043E-2</c:v>
                </c:pt>
                <c:pt idx="980">
                  <c:v>9.2653275800000004E-2</c:v>
                </c:pt>
                <c:pt idx="981">
                  <c:v>9.3208314250000007E-2</c:v>
                </c:pt>
                <c:pt idx="982">
                  <c:v>9.2962355680000025E-2</c:v>
                </c:pt>
                <c:pt idx="983">
                  <c:v>9.2929684890000003E-2</c:v>
                </c:pt>
                <c:pt idx="984">
                  <c:v>9.4492116340000001E-2</c:v>
                </c:pt>
                <c:pt idx="985">
                  <c:v>9.4658368600000084E-2</c:v>
                </c:pt>
                <c:pt idx="986">
                  <c:v>9.4810531800000014E-2</c:v>
                </c:pt>
                <c:pt idx="987">
                  <c:v>9.4732084640000006E-2</c:v>
                </c:pt>
                <c:pt idx="988">
                  <c:v>9.2852303160000038E-2</c:v>
                </c:pt>
                <c:pt idx="989">
                  <c:v>9.2509338030000027E-2</c:v>
                </c:pt>
                <c:pt idx="990">
                  <c:v>9.2653104429999994E-2</c:v>
                </c:pt>
                <c:pt idx="991">
                  <c:v>9.2590839930000043E-2</c:v>
                </c:pt>
                <c:pt idx="992">
                  <c:v>9.1859662300000061E-2</c:v>
                </c:pt>
                <c:pt idx="993">
                  <c:v>9.1954672110000066E-2</c:v>
                </c:pt>
                <c:pt idx="994">
                  <c:v>9.1889777549999996E-2</c:v>
                </c:pt>
                <c:pt idx="995">
                  <c:v>9.2167065810000032E-2</c:v>
                </c:pt>
                <c:pt idx="996">
                  <c:v>9.3346716230000001E-2</c:v>
                </c:pt>
                <c:pt idx="997">
                  <c:v>9.3606666990000073E-2</c:v>
                </c:pt>
                <c:pt idx="998">
                  <c:v>9.3720079730000072E-2</c:v>
                </c:pt>
                <c:pt idx="999">
                  <c:v>9.3441547220000004E-2</c:v>
                </c:pt>
                <c:pt idx="1000">
                  <c:v>9.393547601000006E-2</c:v>
                </c:pt>
                <c:pt idx="1001">
                  <c:v>9.4066233700000029E-2</c:v>
                </c:pt>
                <c:pt idx="1002">
                  <c:v>9.4070301720000055E-2</c:v>
                </c:pt>
                <c:pt idx="1003">
                  <c:v>9.4296195870000057E-2</c:v>
                </c:pt>
                <c:pt idx="1004">
                  <c:v>9.3267255790000059E-2</c:v>
                </c:pt>
                <c:pt idx="1005">
                  <c:v>9.3450778490000039E-2</c:v>
                </c:pt>
                <c:pt idx="1006">
                  <c:v>9.3738177190000049E-2</c:v>
                </c:pt>
                <c:pt idx="1007">
                  <c:v>9.3721838070000077E-2</c:v>
                </c:pt>
                <c:pt idx="1008">
                  <c:v>9.421920902E-2</c:v>
                </c:pt>
                <c:pt idx="1009">
                  <c:v>9.4236002630000038E-2</c:v>
                </c:pt>
                <c:pt idx="1010">
                  <c:v>9.4100960860000055E-2</c:v>
                </c:pt>
                <c:pt idx="1011">
                  <c:v>9.4231718550000024E-2</c:v>
                </c:pt>
                <c:pt idx="1012">
                  <c:v>9.1317185529999997E-2</c:v>
                </c:pt>
                <c:pt idx="1013">
                  <c:v>9.1440902419999998E-2</c:v>
                </c:pt>
                <c:pt idx="1014">
                  <c:v>9.1529609030000028E-2</c:v>
                </c:pt>
                <c:pt idx="1015">
                  <c:v>9.1649332410000006E-2</c:v>
                </c:pt>
                <c:pt idx="1016">
                  <c:v>9.1774971550000042E-2</c:v>
                </c:pt>
                <c:pt idx="1017">
                  <c:v>9.1488228509999991E-2</c:v>
                </c:pt>
                <c:pt idx="1018">
                  <c:v>9.1550850640000042E-2</c:v>
                </c:pt>
                <c:pt idx="1019">
                  <c:v>9.1719732949999994E-2</c:v>
                </c:pt>
                <c:pt idx="1020">
                  <c:v>9.2648321160000061E-2</c:v>
                </c:pt>
                <c:pt idx="1021">
                  <c:v>9.2644268050000034E-2</c:v>
                </c:pt>
                <c:pt idx="1022">
                  <c:v>9.2853539950000008E-2</c:v>
                </c:pt>
                <c:pt idx="1023">
                  <c:v>9.2699886630000006E-2</c:v>
                </c:pt>
                <c:pt idx="1024">
                  <c:v>9.3364754090000029E-2</c:v>
                </c:pt>
                <c:pt idx="1025">
                  <c:v>9.3083971510000002E-2</c:v>
                </c:pt>
                <c:pt idx="1026">
                  <c:v>9.3473100429999997E-2</c:v>
                </c:pt>
                <c:pt idx="1027">
                  <c:v>9.3142294650000013E-2</c:v>
                </c:pt>
                <c:pt idx="1028">
                  <c:v>9.1098876070000043E-2</c:v>
                </c:pt>
                <c:pt idx="1029">
                  <c:v>9.0862349940000059E-2</c:v>
                </c:pt>
                <c:pt idx="1030">
                  <c:v>9.1012464230000006E-2</c:v>
                </c:pt>
                <c:pt idx="1031">
                  <c:v>9.1173225410000017E-2</c:v>
                </c:pt>
                <c:pt idx="1032">
                  <c:v>9.2933313320000002E-2</c:v>
                </c:pt>
                <c:pt idx="1033">
                  <c:v>9.2957013620000001E-2</c:v>
                </c:pt>
                <c:pt idx="1034">
                  <c:v>9.322408713000005E-2</c:v>
                </c:pt>
                <c:pt idx="1035">
                  <c:v>9.3356379640000042E-2</c:v>
                </c:pt>
                <c:pt idx="1036">
                  <c:v>9.1662236819999993E-2</c:v>
                </c:pt>
                <c:pt idx="1037">
                  <c:v>9.1971041030000006E-2</c:v>
                </c:pt>
                <c:pt idx="1038">
                  <c:v>9.187631435000003E-2</c:v>
                </c:pt>
                <c:pt idx="1039">
                  <c:v>9.1881984239999992E-2</c:v>
                </c:pt>
                <c:pt idx="1040">
                  <c:v>9.3403750429999988E-2</c:v>
                </c:pt>
                <c:pt idx="1041">
                  <c:v>9.3454712400000028E-2</c:v>
                </c:pt>
                <c:pt idx="1042">
                  <c:v>9.3508252270000036E-2</c:v>
                </c:pt>
                <c:pt idx="1043">
                  <c:v>9.3372070560000034E-2</c:v>
                </c:pt>
                <c:pt idx="1044">
                  <c:v>9.1669516040000024E-2</c:v>
                </c:pt>
                <c:pt idx="1045">
                  <c:v>9.1190704469999995E-2</c:v>
                </c:pt>
                <c:pt idx="1046">
                  <c:v>9.1482737429999933E-2</c:v>
                </c:pt>
                <c:pt idx="1047">
                  <c:v>9.1443197199999993E-2</c:v>
                </c:pt>
                <c:pt idx="1048">
                  <c:v>9.3176477920000042E-2</c:v>
                </c:pt>
                <c:pt idx="1049">
                  <c:v>9.2802302310000043E-2</c:v>
                </c:pt>
                <c:pt idx="1050">
                  <c:v>9.2781463040000026E-2</c:v>
                </c:pt>
                <c:pt idx="1051">
                  <c:v>9.3000159930000034E-2</c:v>
                </c:pt>
                <c:pt idx="1052">
                  <c:v>9.397880114000004E-2</c:v>
                </c:pt>
                <c:pt idx="1053">
                  <c:v>9.3608633940000061E-2</c:v>
                </c:pt>
                <c:pt idx="1054">
                  <c:v>9.3575143590000076E-2</c:v>
                </c:pt>
                <c:pt idx="1055">
                  <c:v>9.3675800930000094E-2</c:v>
                </c:pt>
                <c:pt idx="1056">
                  <c:v>9.3875036900000042E-2</c:v>
                </c:pt>
                <c:pt idx="1057">
                  <c:v>9.4042980440000007E-2</c:v>
                </c:pt>
                <c:pt idx="1058">
                  <c:v>9.4071240490000027E-2</c:v>
                </c:pt>
                <c:pt idx="1059">
                  <c:v>9.4287538300000029E-2</c:v>
                </c:pt>
                <c:pt idx="1060">
                  <c:v>9.4273873930000029E-2</c:v>
                </c:pt>
                <c:pt idx="1061">
                  <c:v>9.4046661030000034E-2</c:v>
                </c:pt>
                <c:pt idx="1062">
                  <c:v>9.4096632070000061E-2</c:v>
                </c:pt>
                <c:pt idx="1063">
                  <c:v>9.3998962410000081E-2</c:v>
                </c:pt>
                <c:pt idx="1064">
                  <c:v>9.5007540060000034E-2</c:v>
                </c:pt>
                <c:pt idx="1065">
                  <c:v>9.4673463470000038E-2</c:v>
                </c:pt>
                <c:pt idx="1066">
                  <c:v>9.4684400930000051E-2</c:v>
                </c:pt>
                <c:pt idx="1067">
                  <c:v>9.4787412650000027E-2</c:v>
                </c:pt>
                <c:pt idx="1068">
                  <c:v>9.4136678940000038E-2</c:v>
                </c:pt>
                <c:pt idx="1069">
                  <c:v>9.4556072130000085E-2</c:v>
                </c:pt>
                <c:pt idx="1070">
                  <c:v>9.4230094320000055E-2</c:v>
                </c:pt>
                <c:pt idx="1071">
                  <c:v>9.4334029920000048E-2</c:v>
                </c:pt>
                <c:pt idx="1072">
                  <c:v>9.4324686890000037E-2</c:v>
                </c:pt>
                <c:pt idx="1073">
                  <c:v>9.4293752080000001E-2</c:v>
                </c:pt>
                <c:pt idx="1074">
                  <c:v>9.4537766050000069E-2</c:v>
                </c:pt>
                <c:pt idx="1075">
                  <c:v>9.4314449800000047E-2</c:v>
                </c:pt>
                <c:pt idx="1076">
                  <c:v>9.3720169140000073E-2</c:v>
                </c:pt>
                <c:pt idx="1077">
                  <c:v>9.408121681999998E-2</c:v>
                </c:pt>
                <c:pt idx="1078">
                  <c:v>9.4146826630000041E-2</c:v>
                </c:pt>
                <c:pt idx="1079">
                  <c:v>9.4052055250000058E-2</c:v>
                </c:pt>
                <c:pt idx="1080">
                  <c:v>9.4110512500000007E-2</c:v>
                </c:pt>
                <c:pt idx="1081">
                  <c:v>9.393744297000009E-2</c:v>
                </c:pt>
                <c:pt idx="1082">
                  <c:v>9.4050647090000036E-2</c:v>
                </c:pt>
                <c:pt idx="1083">
                  <c:v>9.4127641390000058E-2</c:v>
                </c:pt>
                <c:pt idx="1084">
                  <c:v>9.4568931830000008E-2</c:v>
                </c:pt>
                <c:pt idx="1085">
                  <c:v>9.4839313400000028E-2</c:v>
                </c:pt>
                <c:pt idx="1086">
                  <c:v>9.4861873760000062E-2</c:v>
                </c:pt>
                <c:pt idx="1087">
                  <c:v>9.5040203400000009E-2</c:v>
                </c:pt>
                <c:pt idx="1088">
                  <c:v>9.3863697120000034E-2</c:v>
                </c:pt>
                <c:pt idx="1089">
                  <c:v>9.3671859570000071E-2</c:v>
                </c:pt>
                <c:pt idx="1090">
                  <c:v>9.4355964430000036E-2</c:v>
                </c:pt>
                <c:pt idx="1091">
                  <c:v>9.4172613089999996E-2</c:v>
                </c:pt>
                <c:pt idx="1092">
                  <c:v>9.3630836680000037E-2</c:v>
                </c:pt>
                <c:pt idx="1093">
                  <c:v>9.3710237510000002E-2</c:v>
                </c:pt>
                <c:pt idx="1094">
                  <c:v>9.4070815810000027E-2</c:v>
                </c:pt>
                <c:pt idx="1095">
                  <c:v>9.4031588500000027E-2</c:v>
                </c:pt>
                <c:pt idx="1096">
                  <c:v>9.3132981429999998E-2</c:v>
                </c:pt>
                <c:pt idx="1097">
                  <c:v>9.3210027880000004E-2</c:v>
                </c:pt>
                <c:pt idx="1098">
                  <c:v>9.3101532530000045E-2</c:v>
                </c:pt>
                <c:pt idx="1099">
                  <c:v>9.3149260950000035E-2</c:v>
                </c:pt>
                <c:pt idx="1100">
                  <c:v>9.2738391230000036E-2</c:v>
                </c:pt>
                <c:pt idx="1101">
                  <c:v>9.2546881510000026E-2</c:v>
                </c:pt>
                <c:pt idx="1102">
                  <c:v>9.2494146300000038E-2</c:v>
                </c:pt>
                <c:pt idx="1103">
                  <c:v>9.280580408000004E-2</c:v>
                </c:pt>
                <c:pt idx="1104">
                  <c:v>9.4759063190000076E-2</c:v>
                </c:pt>
                <c:pt idx="1105">
                  <c:v>9.4749757419999997E-2</c:v>
                </c:pt>
                <c:pt idx="1106">
                  <c:v>9.4686583950000028E-2</c:v>
                </c:pt>
                <c:pt idx="1107">
                  <c:v>9.4953821370000052E-2</c:v>
                </c:pt>
                <c:pt idx="1108">
                  <c:v>9.1287830239999992E-2</c:v>
                </c:pt>
                <c:pt idx="1109">
                  <c:v>9.1549956570000035E-2</c:v>
                </c:pt>
                <c:pt idx="1110">
                  <c:v>9.1414981849999993E-2</c:v>
                </c:pt>
                <c:pt idx="1111">
                  <c:v>9.1675781970000023E-2</c:v>
                </c:pt>
                <c:pt idx="1112">
                  <c:v>9.4480031499999992E-2</c:v>
                </c:pt>
                <c:pt idx="1113">
                  <c:v>9.47797311E-2</c:v>
                </c:pt>
                <c:pt idx="1114">
                  <c:v>9.4143570730000001E-2</c:v>
                </c:pt>
                <c:pt idx="1115">
                  <c:v>9.4391488800000006E-2</c:v>
                </c:pt>
                <c:pt idx="1116">
                  <c:v>9.3217165540000049E-2</c:v>
                </c:pt>
                <c:pt idx="1117">
                  <c:v>9.358485169000004E-2</c:v>
                </c:pt>
                <c:pt idx="1118">
                  <c:v>9.3783066940000034E-2</c:v>
                </c:pt>
                <c:pt idx="1119">
                  <c:v>9.3914033240000028E-2</c:v>
                </c:pt>
                <c:pt idx="1120">
                  <c:v>9.4462589690000001E-2</c:v>
                </c:pt>
                <c:pt idx="1121">
                  <c:v>9.4270834100000006E-2</c:v>
                </c:pt>
                <c:pt idx="1122">
                  <c:v>9.4480761659999996E-2</c:v>
                </c:pt>
                <c:pt idx="1123">
                  <c:v>9.4224953420000035E-2</c:v>
                </c:pt>
                <c:pt idx="1124">
                  <c:v>9.2648924660000007E-2</c:v>
                </c:pt>
                <c:pt idx="1125">
                  <c:v>9.3524420030000124E-2</c:v>
                </c:pt>
                <c:pt idx="1126">
                  <c:v>9.2867971730000026E-2</c:v>
                </c:pt>
                <c:pt idx="1127">
                  <c:v>9.3212248160000039E-2</c:v>
                </c:pt>
                <c:pt idx="1128">
                  <c:v>9.3638793900000045E-2</c:v>
                </c:pt>
                <c:pt idx="1129">
                  <c:v>9.339092053000006E-2</c:v>
                </c:pt>
                <c:pt idx="1130">
                  <c:v>9.3315341840000038E-2</c:v>
                </c:pt>
                <c:pt idx="1131">
                  <c:v>9.3590454530000061E-2</c:v>
                </c:pt>
                <c:pt idx="1132">
                  <c:v>9.2915335070000035E-2</c:v>
                </c:pt>
                <c:pt idx="1133">
                  <c:v>9.2809901900000005E-2</c:v>
                </c:pt>
                <c:pt idx="1134">
                  <c:v>9.271820016E-2</c:v>
                </c:pt>
                <c:pt idx="1135">
                  <c:v>9.3011902040000038E-2</c:v>
                </c:pt>
                <c:pt idx="1136">
                  <c:v>9.421205647E-2</c:v>
                </c:pt>
                <c:pt idx="1137">
                  <c:v>9.4465927550000037E-2</c:v>
                </c:pt>
                <c:pt idx="1138">
                  <c:v>9.4270148640000037E-2</c:v>
                </c:pt>
                <c:pt idx="1139">
                  <c:v>9.4248772930000002E-2</c:v>
                </c:pt>
                <c:pt idx="1140">
                  <c:v>9.1297657560000023E-2</c:v>
                </c:pt>
                <c:pt idx="1141">
                  <c:v>9.1572479670000026E-2</c:v>
                </c:pt>
                <c:pt idx="1142">
                  <c:v>9.13032753E-2</c:v>
                </c:pt>
                <c:pt idx="1143">
                  <c:v>9.151594467000003E-2</c:v>
                </c:pt>
                <c:pt idx="1144">
                  <c:v>9.2738219870000013E-2</c:v>
                </c:pt>
                <c:pt idx="1145">
                  <c:v>9.2894108360000061E-2</c:v>
                </c:pt>
                <c:pt idx="1146">
                  <c:v>9.2796237540000007E-2</c:v>
                </c:pt>
                <c:pt idx="1147">
                  <c:v>9.3297728670000038E-2</c:v>
                </c:pt>
                <c:pt idx="1148">
                  <c:v>9.5012904469999993E-2</c:v>
                </c:pt>
                <c:pt idx="1149">
                  <c:v>9.4941416150000027E-2</c:v>
                </c:pt>
                <c:pt idx="1150">
                  <c:v>9.5327624450000023E-2</c:v>
                </c:pt>
                <c:pt idx="1151">
                  <c:v>9.5350810660000007E-2</c:v>
                </c:pt>
                <c:pt idx="1152">
                  <c:v>9.5407338210000026E-2</c:v>
                </c:pt>
                <c:pt idx="1153">
                  <c:v>9.5513739949999996E-2</c:v>
                </c:pt>
                <c:pt idx="1154">
                  <c:v>9.5353433260000023E-2</c:v>
                </c:pt>
                <c:pt idx="1155">
                  <c:v>9.5303357909999997E-2</c:v>
                </c:pt>
                <c:pt idx="1156">
                  <c:v>9.2113093800000004E-2</c:v>
                </c:pt>
                <c:pt idx="1157">
                  <c:v>9.2011862760000035E-2</c:v>
                </c:pt>
                <c:pt idx="1158">
                  <c:v>9.2046597370000025E-2</c:v>
                </c:pt>
                <c:pt idx="1159">
                  <c:v>9.2242361380000026E-2</c:v>
                </c:pt>
                <c:pt idx="1160">
                  <c:v>9.4643750560000003E-2</c:v>
                </c:pt>
                <c:pt idx="1161">
                  <c:v>9.4819241530000001E-2</c:v>
                </c:pt>
                <c:pt idx="1162">
                  <c:v>9.4538451500000037E-2</c:v>
                </c:pt>
                <c:pt idx="1163">
                  <c:v>9.5044711000000004E-2</c:v>
                </c:pt>
                <c:pt idx="1164">
                  <c:v>9.5191167070000027E-2</c:v>
                </c:pt>
                <c:pt idx="1165">
                  <c:v>9.485115237000008E-2</c:v>
                </c:pt>
                <c:pt idx="1166">
                  <c:v>9.4998748370000052E-2</c:v>
                </c:pt>
                <c:pt idx="1167">
                  <c:v>9.5137120550000037E-2</c:v>
                </c:pt>
                <c:pt idx="1168">
                  <c:v>9.4715142020000059E-2</c:v>
                </c:pt>
                <c:pt idx="1169">
                  <c:v>9.5163346600000032E-2</c:v>
                </c:pt>
                <c:pt idx="1170">
                  <c:v>9.4928161570000058E-2</c:v>
                </c:pt>
                <c:pt idx="1171">
                  <c:v>9.4865010450000037E-2</c:v>
                </c:pt>
                <c:pt idx="1172">
                  <c:v>9.5206574870000005E-2</c:v>
                </c:pt>
                <c:pt idx="1173">
                  <c:v>9.5430099740000038E-2</c:v>
                </c:pt>
                <c:pt idx="1174">
                  <c:v>9.5150121820000003E-2</c:v>
                </c:pt>
                <c:pt idx="1175">
                  <c:v>9.5081703140000001E-2</c:v>
                </c:pt>
                <c:pt idx="1176">
                  <c:v>9.1831283040000017E-2</c:v>
                </c:pt>
                <c:pt idx="1177">
                  <c:v>9.1740937300000006E-2</c:v>
                </c:pt>
                <c:pt idx="1178">
                  <c:v>9.1419318090000007E-2</c:v>
                </c:pt>
                <c:pt idx="1179">
                  <c:v>9.1494449740000039E-2</c:v>
                </c:pt>
                <c:pt idx="1180">
                  <c:v>9.5859223380000039E-2</c:v>
                </c:pt>
                <c:pt idx="1181">
                  <c:v>9.6071333950000004E-2</c:v>
                </c:pt>
                <c:pt idx="1182">
                  <c:v>9.6291133530000003E-2</c:v>
                </c:pt>
                <c:pt idx="1183">
                  <c:v>9.6232467660000001E-2</c:v>
                </c:pt>
                <c:pt idx="1184">
                  <c:v>9.228001660999996E-2</c:v>
                </c:pt>
                <c:pt idx="1185">
                  <c:v>9.2776642510000035E-2</c:v>
                </c:pt>
                <c:pt idx="1186">
                  <c:v>9.2455366020000054E-2</c:v>
                </c:pt>
                <c:pt idx="1187">
                  <c:v>9.264452882000003E-2</c:v>
                </c:pt>
                <c:pt idx="1188">
                  <c:v>9.3640038140000062E-2</c:v>
                </c:pt>
                <c:pt idx="1189">
                  <c:v>9.4207861790000055E-2</c:v>
                </c:pt>
                <c:pt idx="1190">
                  <c:v>9.3856678670000082E-2</c:v>
                </c:pt>
                <c:pt idx="1191">
                  <c:v>9.425292290000005E-2</c:v>
                </c:pt>
                <c:pt idx="1192">
                  <c:v>9.4879039890000003E-2</c:v>
                </c:pt>
                <c:pt idx="1193">
                  <c:v>9.4829664900000055E-2</c:v>
                </c:pt>
                <c:pt idx="1194">
                  <c:v>9.4832317300000024E-2</c:v>
                </c:pt>
                <c:pt idx="1195">
                  <c:v>9.4642379650000039E-2</c:v>
                </c:pt>
                <c:pt idx="1196">
                  <c:v>9.2891075980000043E-2</c:v>
                </c:pt>
                <c:pt idx="1197">
                  <c:v>9.301971769999999E-2</c:v>
                </c:pt>
                <c:pt idx="1198">
                  <c:v>9.3428419300000037E-2</c:v>
                </c:pt>
                <c:pt idx="1199">
                  <c:v>9.3194724390000053E-2</c:v>
                </c:pt>
                <c:pt idx="1200">
                  <c:v>9.4481827089999998E-2</c:v>
                </c:pt>
                <c:pt idx="1201">
                  <c:v>9.4997928810000035E-2</c:v>
                </c:pt>
                <c:pt idx="1202">
                  <c:v>9.473272539000005E-2</c:v>
                </c:pt>
                <c:pt idx="1203">
                  <c:v>9.4861106350000043E-2</c:v>
                </c:pt>
                <c:pt idx="1204">
                  <c:v>9.5027455460000049E-2</c:v>
                </c:pt>
                <c:pt idx="1205">
                  <c:v>9.4834723840000038E-2</c:v>
                </c:pt>
                <c:pt idx="1206">
                  <c:v>9.4866850740000064E-2</c:v>
                </c:pt>
                <c:pt idx="1207">
                  <c:v>9.5197306340000051E-2</c:v>
                </c:pt>
                <c:pt idx="1208">
                  <c:v>9.5625804140000076E-2</c:v>
                </c:pt>
                <c:pt idx="1209">
                  <c:v>9.5623911690000007E-2</c:v>
                </c:pt>
                <c:pt idx="1210">
                  <c:v>9.5592760810000024E-2</c:v>
                </c:pt>
                <c:pt idx="1211">
                  <c:v>9.5938430500000046E-2</c:v>
                </c:pt>
                <c:pt idx="1212">
                  <c:v>9.2665740620000006E-2</c:v>
                </c:pt>
                <c:pt idx="1213">
                  <c:v>9.2465305100000034E-2</c:v>
                </c:pt>
                <c:pt idx="1214">
                  <c:v>9.2895047140000048E-2</c:v>
                </c:pt>
                <c:pt idx="1215">
                  <c:v>9.2932247889999986E-2</c:v>
                </c:pt>
                <c:pt idx="1216">
                  <c:v>9.3330086540000037E-2</c:v>
                </c:pt>
                <c:pt idx="1217">
                  <c:v>9.3449966380000055E-2</c:v>
                </c:pt>
                <c:pt idx="1218">
                  <c:v>9.3823463990000078E-2</c:v>
                </c:pt>
                <c:pt idx="1219">
                  <c:v>9.3356461590000078E-2</c:v>
                </c:pt>
                <c:pt idx="1220">
                  <c:v>9.3607181080000032E-2</c:v>
                </c:pt>
                <c:pt idx="1221">
                  <c:v>9.379821397000003E-2</c:v>
                </c:pt>
                <c:pt idx="1222">
                  <c:v>9.3730562700000075E-2</c:v>
                </c:pt>
                <c:pt idx="1223">
                  <c:v>9.4040581360000028E-2</c:v>
                </c:pt>
                <c:pt idx="1224">
                  <c:v>9.3248189760000003E-2</c:v>
                </c:pt>
                <c:pt idx="1225">
                  <c:v>9.3467028210000039E-2</c:v>
                </c:pt>
                <c:pt idx="1226">
                  <c:v>9.3393103550000037E-2</c:v>
                </c:pt>
                <c:pt idx="1227">
                  <c:v>9.3442061310000005E-2</c:v>
                </c:pt>
                <c:pt idx="1228">
                  <c:v>9.3853124750000044E-2</c:v>
                </c:pt>
                <c:pt idx="1229">
                  <c:v>9.447990483999999E-2</c:v>
                </c:pt>
                <c:pt idx="1230">
                  <c:v>9.4005645580000075E-2</c:v>
                </c:pt>
                <c:pt idx="1231">
                  <c:v>9.440502650000003E-2</c:v>
                </c:pt>
                <c:pt idx="1232">
                  <c:v>9.422765053000004E-2</c:v>
                </c:pt>
                <c:pt idx="1233">
                  <c:v>9.4164469610000051E-2</c:v>
                </c:pt>
                <c:pt idx="1234">
                  <c:v>9.4441839819999998E-2</c:v>
                </c:pt>
                <c:pt idx="1235">
                  <c:v>9.4363981259999993E-2</c:v>
                </c:pt>
                <c:pt idx="1236">
                  <c:v>9.4144256180000038E-2</c:v>
                </c:pt>
                <c:pt idx="1237">
                  <c:v>9.4789983100000003E-2</c:v>
                </c:pt>
                <c:pt idx="1238">
                  <c:v>9.4182976850000003E-2</c:v>
                </c:pt>
                <c:pt idx="1239">
                  <c:v>9.4217838120000036E-2</c:v>
                </c:pt>
                <c:pt idx="1240">
                  <c:v>9.4131538040000032E-2</c:v>
                </c:pt>
                <c:pt idx="1241">
                  <c:v>9.4140143460000006E-2</c:v>
                </c:pt>
                <c:pt idx="1242">
                  <c:v>9.4339640210000006E-2</c:v>
                </c:pt>
                <c:pt idx="1243">
                  <c:v>9.4141298300000037E-2</c:v>
                </c:pt>
                <c:pt idx="1244">
                  <c:v>9.5454627050000032E-2</c:v>
                </c:pt>
                <c:pt idx="1245">
                  <c:v>9.5371471120000023E-2</c:v>
                </c:pt>
                <c:pt idx="1246">
                  <c:v>9.5100247629999995E-2</c:v>
                </c:pt>
                <c:pt idx="1247">
                  <c:v>9.5710733300000003E-2</c:v>
                </c:pt>
                <c:pt idx="1248">
                  <c:v>9.4237418240000037E-2</c:v>
                </c:pt>
                <c:pt idx="1249">
                  <c:v>9.4383814699999999E-2</c:v>
                </c:pt>
                <c:pt idx="1250">
                  <c:v>9.4692842430000077E-2</c:v>
                </c:pt>
                <c:pt idx="1251">
                  <c:v>9.4928504300000036E-2</c:v>
                </c:pt>
                <c:pt idx="1252">
                  <c:v>9.431482978000004E-2</c:v>
                </c:pt>
                <c:pt idx="1253">
                  <c:v>9.3895794220000037E-2</c:v>
                </c:pt>
                <c:pt idx="1254">
                  <c:v>9.4236561430000032E-2</c:v>
                </c:pt>
                <c:pt idx="1255">
                  <c:v>9.4136120150000058E-2</c:v>
                </c:pt>
                <c:pt idx="1256">
                  <c:v>9.3050436450000037E-2</c:v>
                </c:pt>
                <c:pt idx="1257">
                  <c:v>9.3034797680000031E-2</c:v>
                </c:pt>
                <c:pt idx="1258">
                  <c:v>9.2990332610000004E-2</c:v>
                </c:pt>
                <c:pt idx="1259">
                  <c:v>9.3041167920000029E-2</c:v>
                </c:pt>
                <c:pt idx="1260">
                  <c:v>9.1545739540000004E-2</c:v>
                </c:pt>
                <c:pt idx="1261">
                  <c:v>9.2416630459999982E-2</c:v>
                </c:pt>
                <c:pt idx="1262">
                  <c:v>9.2333072200000019E-2</c:v>
                </c:pt>
                <c:pt idx="1263">
                  <c:v>9.2703045680000026E-2</c:v>
                </c:pt>
                <c:pt idx="1264">
                  <c:v>9.2073665330000026E-2</c:v>
                </c:pt>
                <c:pt idx="1265">
                  <c:v>9.194717681999999E-2</c:v>
                </c:pt>
                <c:pt idx="1266">
                  <c:v>9.1883601019999983E-2</c:v>
                </c:pt>
                <c:pt idx="1267">
                  <c:v>9.1652275390000051E-2</c:v>
                </c:pt>
                <c:pt idx="1268">
                  <c:v>9.5948838960000046E-2</c:v>
                </c:pt>
                <c:pt idx="1269">
                  <c:v>9.6151010460000005E-2</c:v>
                </c:pt>
                <c:pt idx="1270">
                  <c:v>9.6159019839999998E-2</c:v>
                </c:pt>
                <c:pt idx="1271">
                  <c:v>9.5975802610000036E-2</c:v>
                </c:pt>
                <c:pt idx="1272">
                  <c:v>9.4117836430000004E-2</c:v>
                </c:pt>
                <c:pt idx="1273">
                  <c:v>9.4040454700000026E-2</c:v>
                </c:pt>
                <c:pt idx="1274">
                  <c:v>9.402465201000007E-2</c:v>
                </c:pt>
                <c:pt idx="1275">
                  <c:v>9.3951919450000032E-2</c:v>
                </c:pt>
                <c:pt idx="1276">
                  <c:v>9.4921850930000037E-2</c:v>
                </c:pt>
                <c:pt idx="1277">
                  <c:v>9.4750226810000032E-2</c:v>
                </c:pt>
                <c:pt idx="1278">
                  <c:v>9.4985575750000037E-2</c:v>
                </c:pt>
                <c:pt idx="1279">
                  <c:v>9.5195287239999996E-2</c:v>
                </c:pt>
                <c:pt idx="1280">
                  <c:v>9.3817429020000037E-2</c:v>
                </c:pt>
                <c:pt idx="1281">
                  <c:v>9.3941727050000007E-2</c:v>
                </c:pt>
                <c:pt idx="1282">
                  <c:v>9.4157145690000082E-2</c:v>
                </c:pt>
                <c:pt idx="1283">
                  <c:v>9.4374091690000037E-2</c:v>
                </c:pt>
                <c:pt idx="1284">
                  <c:v>9.5170901490000001E-2</c:v>
                </c:pt>
                <c:pt idx="1285">
                  <c:v>9.5440023910000005E-2</c:v>
                </c:pt>
                <c:pt idx="1286">
                  <c:v>9.537280477E-2</c:v>
                </c:pt>
                <c:pt idx="1287">
                  <c:v>9.5355064940000039E-2</c:v>
                </c:pt>
                <c:pt idx="1288">
                  <c:v>9.4624371600000062E-2</c:v>
                </c:pt>
                <c:pt idx="1289">
                  <c:v>9.476253516000005E-2</c:v>
                </c:pt>
                <c:pt idx="1290">
                  <c:v>9.464658178000003E-2</c:v>
                </c:pt>
                <c:pt idx="1291">
                  <c:v>9.4684266820000029E-2</c:v>
                </c:pt>
                <c:pt idx="1292">
                  <c:v>9.4337837170000036E-2</c:v>
                </c:pt>
                <c:pt idx="1293">
                  <c:v>9.4324686890000037E-2</c:v>
                </c:pt>
                <c:pt idx="1294">
                  <c:v>9.4097704960000028E-2</c:v>
                </c:pt>
                <c:pt idx="1295">
                  <c:v>9.3801641240000025E-2</c:v>
                </c:pt>
                <c:pt idx="1296">
                  <c:v>9.1862128450000025E-2</c:v>
                </c:pt>
                <c:pt idx="1297">
                  <c:v>9.2116804190000026E-2</c:v>
                </c:pt>
                <c:pt idx="1298">
                  <c:v>9.2189618719999991E-2</c:v>
                </c:pt>
                <c:pt idx="1299">
                  <c:v>9.2125245700000039E-2</c:v>
                </c:pt>
                <c:pt idx="1300">
                  <c:v>9.2073881400000002E-2</c:v>
                </c:pt>
                <c:pt idx="1301">
                  <c:v>9.2501440420000039E-2</c:v>
                </c:pt>
                <c:pt idx="1302">
                  <c:v>9.2650459480000044E-2</c:v>
                </c:pt>
                <c:pt idx="1303">
                  <c:v>9.2253790570000008E-2</c:v>
                </c:pt>
                <c:pt idx="1304">
                  <c:v>9.4724619160000065E-2</c:v>
                </c:pt>
                <c:pt idx="1305">
                  <c:v>9.4885127020000001E-2</c:v>
                </c:pt>
                <c:pt idx="1306">
                  <c:v>9.4712273550000003E-2</c:v>
                </c:pt>
                <c:pt idx="1307">
                  <c:v>9.4854758450000048E-2</c:v>
                </c:pt>
                <c:pt idx="1308">
                  <c:v>9.3435430300000039E-2</c:v>
                </c:pt>
                <c:pt idx="1309">
                  <c:v>9.3359970820000027E-2</c:v>
                </c:pt>
                <c:pt idx="1310">
                  <c:v>9.3485714269999992E-2</c:v>
                </c:pt>
                <c:pt idx="1311">
                  <c:v>9.3200625250000044E-2</c:v>
                </c:pt>
                <c:pt idx="1312">
                  <c:v>9.1848285269999996E-2</c:v>
                </c:pt>
                <c:pt idx="1313">
                  <c:v>9.1620804140000039E-2</c:v>
                </c:pt>
                <c:pt idx="1314">
                  <c:v>9.2051291240000013E-2</c:v>
                </c:pt>
                <c:pt idx="1315">
                  <c:v>9.1761597760000008E-2</c:v>
                </c:pt>
                <c:pt idx="1316">
                  <c:v>9.4417372120000037E-2</c:v>
                </c:pt>
                <c:pt idx="1317">
                  <c:v>9.4463446510000035E-2</c:v>
                </c:pt>
                <c:pt idx="1318">
                  <c:v>9.4492377110000025E-2</c:v>
                </c:pt>
                <c:pt idx="1319">
                  <c:v>9.4355539750000036E-2</c:v>
                </c:pt>
                <c:pt idx="1320">
                  <c:v>9.4332226879999995E-2</c:v>
                </c:pt>
                <c:pt idx="1321">
                  <c:v>9.4356567930000038E-2</c:v>
                </c:pt>
                <c:pt idx="1322">
                  <c:v>9.4436102880000025E-2</c:v>
                </c:pt>
                <c:pt idx="1323">
                  <c:v>9.4436102880000025E-2</c:v>
                </c:pt>
                <c:pt idx="1324">
                  <c:v>9.4292470580000037E-2</c:v>
                </c:pt>
                <c:pt idx="1325">
                  <c:v>9.4644860690000096E-2</c:v>
                </c:pt>
                <c:pt idx="1326">
                  <c:v>9.4717332490000042E-2</c:v>
                </c:pt>
                <c:pt idx="1327">
                  <c:v>9.4742895430000043E-2</c:v>
                </c:pt>
                <c:pt idx="1328">
                  <c:v>9.4140657550000006E-2</c:v>
                </c:pt>
                <c:pt idx="1329">
                  <c:v>9.3854965040000113E-2</c:v>
                </c:pt>
                <c:pt idx="1330">
                  <c:v>9.4198310150000047E-2</c:v>
                </c:pt>
                <c:pt idx="1331">
                  <c:v>9.3984538090000042E-2</c:v>
                </c:pt>
                <c:pt idx="1332">
                  <c:v>9.4059036440000007E-2</c:v>
                </c:pt>
                <c:pt idx="1333">
                  <c:v>9.4089010130000025E-2</c:v>
                </c:pt>
                <c:pt idx="1334">
                  <c:v>9.3822562470000079E-2</c:v>
                </c:pt>
                <c:pt idx="1335">
                  <c:v>9.3853892160000105E-2</c:v>
                </c:pt>
              </c:numCache>
            </c:numRef>
          </c:yVal>
          <c:smooth val="1"/>
        </c:ser>
        <c:axId val="77713408"/>
        <c:axId val="77715328"/>
      </c:scatterChart>
      <c:valAx>
        <c:axId val="77713408"/>
        <c:scaling>
          <c:orientation val="minMax"/>
          <c:max val="45"/>
          <c:min val="1"/>
        </c:scaling>
        <c:axPos val="b"/>
        <c:title>
          <c:tx>
            <c:rich>
              <a:bodyPr/>
              <a:lstStyle/>
              <a:p>
                <a:pPr>
                  <a:defRPr sz="900"/>
                </a:pPr>
                <a:r>
                  <a:rPr lang="en-US" sz="900"/>
                  <a:t>Time (mins)</a:t>
                </a:r>
              </a:p>
            </c:rich>
          </c:tx>
          <c:layout>
            <c:manualLayout>
              <c:xMode val="edge"/>
              <c:yMode val="edge"/>
              <c:x val="0.43560892388451455"/>
              <c:y val="0.92034703995333922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77715328"/>
        <c:crosses val="autoZero"/>
        <c:crossBetween val="midCat"/>
      </c:valAx>
      <c:valAx>
        <c:axId val="77715328"/>
        <c:scaling>
          <c:orientation val="minMax"/>
          <c:max val="0.1"/>
          <c:min val="0.05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Abs</a:t>
                </a:r>
              </a:p>
            </c:rich>
          </c:tx>
          <c:layout>
            <c:manualLayout>
              <c:xMode val="edge"/>
              <c:yMode val="edge"/>
              <c:x val="2.7777777777777861E-3"/>
              <c:y val="0.46646689997083768"/>
            </c:manualLayout>
          </c:layout>
        </c:title>
        <c:numFmt formatCode="#,##0.00" sourceLinked="0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77713408"/>
        <c:crosses val="autoZero"/>
        <c:crossBetween val="midCat"/>
        <c:majorUnit val="1.0000000000000005E-2"/>
      </c:valAx>
    </c:plotArea>
    <c:plotVisOnly val="1"/>
  </c:chart>
  <c:spPr>
    <a:ln>
      <a:solidFill>
        <a:prstClr val="black"/>
      </a:solidFill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2668279746281716"/>
          <c:y val="0.11149496937882765"/>
          <c:w val="0.83149770341207363"/>
          <c:h val="0.75382126713327524"/>
        </c:manualLayout>
      </c:layout>
      <c:scatterChart>
        <c:scatterStyle val="smoothMarker"/>
        <c:ser>
          <c:idx val="0"/>
          <c:order val="0"/>
          <c:tx>
            <c:strRef>
              <c:f>'Lambda 2ug kinetic run 052913 t'!$A$1</c:f>
              <c:strCache>
                <c:ptCount val="1"/>
                <c:pt idx="0">
                  <c:v>Lambda DNA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'Lambda 2ug kinetic run 052913 t'!$A$3:$A$1042</c:f>
              <c:numCache>
                <c:formatCode>General</c:formatCode>
                <c:ptCount val="1040"/>
                <c:pt idx="0">
                  <c:v>4.1666668840000011E-3</c:v>
                </c:pt>
                <c:pt idx="1">
                  <c:v>1.2500001120000001E-2</c:v>
                </c:pt>
                <c:pt idx="2">
                  <c:v>2.083333582000001E-2</c:v>
                </c:pt>
                <c:pt idx="3">
                  <c:v>2.9166668649999998E-2</c:v>
                </c:pt>
                <c:pt idx="4">
                  <c:v>0.17083334920000001</c:v>
                </c:pt>
                <c:pt idx="5">
                  <c:v>0.17916668950000003</c:v>
                </c:pt>
                <c:pt idx="6">
                  <c:v>0.18750001490000001</c:v>
                </c:pt>
                <c:pt idx="7">
                  <c:v>0.1958333552</c:v>
                </c:pt>
                <c:pt idx="8">
                  <c:v>0.31250002980000008</c:v>
                </c:pt>
                <c:pt idx="9">
                  <c:v>0.32083335520000006</c:v>
                </c:pt>
                <c:pt idx="10">
                  <c:v>0.32916671040000006</c:v>
                </c:pt>
                <c:pt idx="11">
                  <c:v>0.3375000358000001</c:v>
                </c:pt>
                <c:pt idx="12">
                  <c:v>0.43750002980000008</c:v>
                </c:pt>
                <c:pt idx="13">
                  <c:v>0.4458333552</c:v>
                </c:pt>
                <c:pt idx="14">
                  <c:v>0.45416671040000001</c:v>
                </c:pt>
                <c:pt idx="15">
                  <c:v>0.46250003580000004</c:v>
                </c:pt>
                <c:pt idx="16">
                  <c:v>0.57916665079999996</c:v>
                </c:pt>
                <c:pt idx="17">
                  <c:v>0.58749997620000005</c:v>
                </c:pt>
                <c:pt idx="18">
                  <c:v>0.59583336109999985</c:v>
                </c:pt>
                <c:pt idx="19">
                  <c:v>0.60416668650000005</c:v>
                </c:pt>
                <c:pt idx="20">
                  <c:v>0.71250003579999999</c:v>
                </c:pt>
                <c:pt idx="21">
                  <c:v>0.72083342080000001</c:v>
                </c:pt>
                <c:pt idx="22">
                  <c:v>0.72916674609999999</c:v>
                </c:pt>
                <c:pt idx="23">
                  <c:v>0.73750007150000008</c:v>
                </c:pt>
                <c:pt idx="24">
                  <c:v>0.85416674609999999</c:v>
                </c:pt>
                <c:pt idx="25">
                  <c:v>0.86250007150000008</c:v>
                </c:pt>
                <c:pt idx="26">
                  <c:v>0.87083339689999995</c:v>
                </c:pt>
                <c:pt idx="27">
                  <c:v>0.87916672230000004</c:v>
                </c:pt>
                <c:pt idx="28">
                  <c:v>0.97916674609999999</c:v>
                </c:pt>
                <c:pt idx="29">
                  <c:v>0.98750007149999997</c:v>
                </c:pt>
                <c:pt idx="30">
                  <c:v>0.99583339689999983</c:v>
                </c:pt>
                <c:pt idx="31">
                  <c:v>1.0041667219999999</c:v>
                </c:pt>
                <c:pt idx="32">
                  <c:v>1.1208332779999999</c:v>
                </c:pt>
                <c:pt idx="33">
                  <c:v>1.1291667219999999</c:v>
                </c:pt>
                <c:pt idx="34">
                  <c:v>1.1375000479999997</c:v>
                </c:pt>
                <c:pt idx="35">
                  <c:v>1.1458333729999999</c:v>
                </c:pt>
                <c:pt idx="36">
                  <c:v>1.2541668419999998</c:v>
                </c:pt>
                <c:pt idx="37">
                  <c:v>1.262500167</c:v>
                </c:pt>
                <c:pt idx="38">
                  <c:v>1.2708334919999997</c:v>
                </c:pt>
                <c:pt idx="39">
                  <c:v>1.2791668179999998</c:v>
                </c:pt>
                <c:pt idx="40">
                  <c:v>1.3958334919999997</c:v>
                </c:pt>
                <c:pt idx="41">
                  <c:v>1.4041668179999998</c:v>
                </c:pt>
                <c:pt idx="42">
                  <c:v>1.4125001429999997</c:v>
                </c:pt>
                <c:pt idx="43">
                  <c:v>1.4208334679999999</c:v>
                </c:pt>
                <c:pt idx="44">
                  <c:v>1.5291668179999998</c:v>
                </c:pt>
                <c:pt idx="45">
                  <c:v>1.5375001429999997</c:v>
                </c:pt>
                <c:pt idx="46">
                  <c:v>1.5458334679999999</c:v>
                </c:pt>
                <c:pt idx="47">
                  <c:v>1.5541667939999997</c:v>
                </c:pt>
                <c:pt idx="48">
                  <c:v>1.6625001429999999</c:v>
                </c:pt>
                <c:pt idx="49">
                  <c:v>1.6708334680000001</c:v>
                </c:pt>
                <c:pt idx="50">
                  <c:v>1.6791667939999997</c:v>
                </c:pt>
                <c:pt idx="51">
                  <c:v>1.6875001190000001</c:v>
                </c:pt>
                <c:pt idx="52">
                  <c:v>1.7958334679999999</c:v>
                </c:pt>
                <c:pt idx="53">
                  <c:v>1.8041667939999997</c:v>
                </c:pt>
                <c:pt idx="54">
                  <c:v>1.8125001190000001</c:v>
                </c:pt>
                <c:pt idx="55">
                  <c:v>1.8208334449999999</c:v>
                </c:pt>
                <c:pt idx="56">
                  <c:v>1.9375001190000001</c:v>
                </c:pt>
                <c:pt idx="57">
                  <c:v>1.9458334449999999</c:v>
                </c:pt>
                <c:pt idx="58">
                  <c:v>1.9541667700000001</c:v>
                </c:pt>
                <c:pt idx="59">
                  <c:v>1.962500095</c:v>
                </c:pt>
                <c:pt idx="60">
                  <c:v>2.0708334449999999</c:v>
                </c:pt>
                <c:pt idx="61">
                  <c:v>2.0791668889999997</c:v>
                </c:pt>
                <c:pt idx="62">
                  <c:v>2.0875000950000002</c:v>
                </c:pt>
                <c:pt idx="63">
                  <c:v>2.0958335400000001</c:v>
                </c:pt>
                <c:pt idx="64">
                  <c:v>2.2125000949999998</c:v>
                </c:pt>
                <c:pt idx="65">
                  <c:v>2.2208333020000004</c:v>
                </c:pt>
                <c:pt idx="66">
                  <c:v>2.2291667460000006</c:v>
                </c:pt>
                <c:pt idx="67">
                  <c:v>2.2374999520000003</c:v>
                </c:pt>
                <c:pt idx="68">
                  <c:v>2.345833302</c:v>
                </c:pt>
                <c:pt idx="69">
                  <c:v>2.3541667460000002</c:v>
                </c:pt>
                <c:pt idx="70">
                  <c:v>2.3624999519999998</c:v>
                </c:pt>
                <c:pt idx="71">
                  <c:v>2.3708333969999997</c:v>
                </c:pt>
                <c:pt idx="72">
                  <c:v>2.4791669849999995</c:v>
                </c:pt>
                <c:pt idx="73">
                  <c:v>2.4875001910000001</c:v>
                </c:pt>
                <c:pt idx="74">
                  <c:v>2.4958336349999994</c:v>
                </c:pt>
                <c:pt idx="75">
                  <c:v>2.5041668420000005</c:v>
                </c:pt>
                <c:pt idx="76">
                  <c:v>2.6125001909999996</c:v>
                </c:pt>
                <c:pt idx="77">
                  <c:v>2.6208336349999999</c:v>
                </c:pt>
                <c:pt idx="78">
                  <c:v>2.6291668420000005</c:v>
                </c:pt>
                <c:pt idx="79">
                  <c:v>2.6375002860000003</c:v>
                </c:pt>
                <c:pt idx="80">
                  <c:v>2.7541668420000005</c:v>
                </c:pt>
                <c:pt idx="81">
                  <c:v>2.7625002860000003</c:v>
                </c:pt>
                <c:pt idx="82">
                  <c:v>2.770833492</c:v>
                </c:pt>
                <c:pt idx="83">
                  <c:v>2.7791669369999998</c:v>
                </c:pt>
                <c:pt idx="84">
                  <c:v>2.8875002860000003</c:v>
                </c:pt>
                <c:pt idx="85">
                  <c:v>2.8958334919999995</c:v>
                </c:pt>
                <c:pt idx="86">
                  <c:v>2.9041669369999998</c:v>
                </c:pt>
                <c:pt idx="87">
                  <c:v>2.9125001429999999</c:v>
                </c:pt>
                <c:pt idx="88">
                  <c:v>3.020833492</c:v>
                </c:pt>
                <c:pt idx="89">
                  <c:v>3.0291669369999998</c:v>
                </c:pt>
                <c:pt idx="90">
                  <c:v>3.0375001430000004</c:v>
                </c:pt>
                <c:pt idx="91">
                  <c:v>3.0458335880000003</c:v>
                </c:pt>
                <c:pt idx="92">
                  <c:v>3.1541669369999998</c:v>
                </c:pt>
                <c:pt idx="93">
                  <c:v>3.1625001430000004</c:v>
                </c:pt>
                <c:pt idx="94">
                  <c:v>3.1708335880000003</c:v>
                </c:pt>
                <c:pt idx="95">
                  <c:v>3.1791670320000001</c:v>
                </c:pt>
                <c:pt idx="96">
                  <c:v>3.2958335880000003</c:v>
                </c:pt>
                <c:pt idx="97">
                  <c:v>3.3041670320000001</c:v>
                </c:pt>
                <c:pt idx="98">
                  <c:v>3.3125002379999997</c:v>
                </c:pt>
                <c:pt idx="99">
                  <c:v>3.3208336829999996</c:v>
                </c:pt>
                <c:pt idx="100">
                  <c:v>3.4291670320000001</c:v>
                </c:pt>
                <c:pt idx="101">
                  <c:v>3.4375002380000002</c:v>
                </c:pt>
                <c:pt idx="102">
                  <c:v>3.4458336829999996</c:v>
                </c:pt>
                <c:pt idx="103">
                  <c:v>3.4541668889999997</c:v>
                </c:pt>
                <c:pt idx="104">
                  <c:v>3.5625002380000002</c:v>
                </c:pt>
                <c:pt idx="105">
                  <c:v>3.5708336829999996</c:v>
                </c:pt>
                <c:pt idx="106">
                  <c:v>3.5791668889999997</c:v>
                </c:pt>
                <c:pt idx="107">
                  <c:v>3.587500334</c:v>
                </c:pt>
                <c:pt idx="108">
                  <c:v>3.6958336829999996</c:v>
                </c:pt>
                <c:pt idx="109">
                  <c:v>3.7041668890000001</c:v>
                </c:pt>
                <c:pt idx="110">
                  <c:v>3.7125003339999996</c:v>
                </c:pt>
                <c:pt idx="111">
                  <c:v>3.7208335400000005</c:v>
                </c:pt>
                <c:pt idx="112">
                  <c:v>3.8375003339999996</c:v>
                </c:pt>
                <c:pt idx="113">
                  <c:v>3.8458335400000001</c:v>
                </c:pt>
                <c:pt idx="114">
                  <c:v>3.8541669849999995</c:v>
                </c:pt>
                <c:pt idx="115">
                  <c:v>3.8625001909999996</c:v>
                </c:pt>
                <c:pt idx="116">
                  <c:v>3.9708335400000001</c:v>
                </c:pt>
                <c:pt idx="117">
                  <c:v>3.9791669849999995</c:v>
                </c:pt>
                <c:pt idx="118">
                  <c:v>3.9875001910000001</c:v>
                </c:pt>
                <c:pt idx="119">
                  <c:v>3.9958336349999994</c:v>
                </c:pt>
                <c:pt idx="120">
                  <c:v>4.1125001909999988</c:v>
                </c:pt>
                <c:pt idx="121">
                  <c:v>4.1208333969999993</c:v>
                </c:pt>
                <c:pt idx="122">
                  <c:v>4.1291670800000002</c:v>
                </c:pt>
                <c:pt idx="123">
                  <c:v>4.137500285999999</c:v>
                </c:pt>
                <c:pt idx="124">
                  <c:v>4.2375001909999996</c:v>
                </c:pt>
                <c:pt idx="125">
                  <c:v>4.2458333970000002</c:v>
                </c:pt>
                <c:pt idx="126">
                  <c:v>4.2541670800000002</c:v>
                </c:pt>
                <c:pt idx="127">
                  <c:v>4.262500285999999</c:v>
                </c:pt>
                <c:pt idx="128">
                  <c:v>4.3791666029999998</c:v>
                </c:pt>
                <c:pt idx="129">
                  <c:v>4.3874998089999995</c:v>
                </c:pt>
                <c:pt idx="130">
                  <c:v>4.3958334920000004</c:v>
                </c:pt>
                <c:pt idx="131">
                  <c:v>4.404166698</c:v>
                </c:pt>
                <c:pt idx="132">
                  <c:v>4.5124998089999995</c:v>
                </c:pt>
                <c:pt idx="133">
                  <c:v>4.5208334920000004</c:v>
                </c:pt>
                <c:pt idx="134">
                  <c:v>4.529166698</c:v>
                </c:pt>
                <c:pt idx="135">
                  <c:v>4.5374999049999998</c:v>
                </c:pt>
                <c:pt idx="136">
                  <c:v>4.6541666979999992</c:v>
                </c:pt>
                <c:pt idx="137">
                  <c:v>4.6624999049999989</c:v>
                </c:pt>
                <c:pt idx="138">
                  <c:v>4.6708331110000003</c:v>
                </c:pt>
                <c:pt idx="139">
                  <c:v>4.6791667940000012</c:v>
                </c:pt>
                <c:pt idx="140">
                  <c:v>4.7791666980000009</c:v>
                </c:pt>
                <c:pt idx="141">
                  <c:v>4.7874999049999998</c:v>
                </c:pt>
                <c:pt idx="142">
                  <c:v>4.7958331110000003</c:v>
                </c:pt>
                <c:pt idx="143">
                  <c:v>4.8041667940000004</c:v>
                </c:pt>
                <c:pt idx="144">
                  <c:v>4.9208340639999992</c:v>
                </c:pt>
                <c:pt idx="145">
                  <c:v>4.929167270999999</c:v>
                </c:pt>
                <c:pt idx="146">
                  <c:v>4.9375004769999995</c:v>
                </c:pt>
                <c:pt idx="147">
                  <c:v>4.9458336830000009</c:v>
                </c:pt>
                <c:pt idx="148">
                  <c:v>5.0541672709999981</c:v>
                </c:pt>
                <c:pt idx="149">
                  <c:v>5.0625004769999986</c:v>
                </c:pt>
                <c:pt idx="150">
                  <c:v>5.0708336830000009</c:v>
                </c:pt>
                <c:pt idx="151">
                  <c:v>5.0791673660000001</c:v>
                </c:pt>
                <c:pt idx="152">
                  <c:v>5.1875004769999986</c:v>
                </c:pt>
                <c:pt idx="153">
                  <c:v>5.195833683</c:v>
                </c:pt>
                <c:pt idx="154">
                  <c:v>5.2041673659999992</c:v>
                </c:pt>
                <c:pt idx="155">
                  <c:v>5.2125005719999979</c:v>
                </c:pt>
                <c:pt idx="156">
                  <c:v>5.3291673659999992</c:v>
                </c:pt>
                <c:pt idx="157">
                  <c:v>5.3375005719999979</c:v>
                </c:pt>
                <c:pt idx="158">
                  <c:v>5.3458337779999994</c:v>
                </c:pt>
                <c:pt idx="159">
                  <c:v>5.354166985</c:v>
                </c:pt>
                <c:pt idx="160">
                  <c:v>5.4625005719999979</c:v>
                </c:pt>
                <c:pt idx="161">
                  <c:v>5.4708337780000003</c:v>
                </c:pt>
                <c:pt idx="162">
                  <c:v>5.4791669850000018</c:v>
                </c:pt>
                <c:pt idx="163">
                  <c:v>5.4875006679999991</c:v>
                </c:pt>
                <c:pt idx="164">
                  <c:v>5.5958337779999994</c:v>
                </c:pt>
                <c:pt idx="165">
                  <c:v>5.604166985</c:v>
                </c:pt>
                <c:pt idx="166">
                  <c:v>5.6125006679999982</c:v>
                </c:pt>
                <c:pt idx="167">
                  <c:v>5.6208338739999979</c:v>
                </c:pt>
                <c:pt idx="168">
                  <c:v>5.7291669850000009</c:v>
                </c:pt>
                <c:pt idx="169">
                  <c:v>5.7375006679999991</c:v>
                </c:pt>
                <c:pt idx="170">
                  <c:v>5.7458338739999988</c:v>
                </c:pt>
                <c:pt idx="171">
                  <c:v>5.7541670800000002</c:v>
                </c:pt>
                <c:pt idx="172">
                  <c:v>5.8708338739999988</c:v>
                </c:pt>
                <c:pt idx="173">
                  <c:v>5.8791670800000011</c:v>
                </c:pt>
                <c:pt idx="174">
                  <c:v>5.887500285999999</c:v>
                </c:pt>
                <c:pt idx="175">
                  <c:v>5.8958339689999981</c:v>
                </c:pt>
                <c:pt idx="176">
                  <c:v>6.0041670800000002</c:v>
                </c:pt>
                <c:pt idx="177">
                  <c:v>6.012500285999999</c:v>
                </c:pt>
                <c:pt idx="178">
                  <c:v>6.0208339689999981</c:v>
                </c:pt>
                <c:pt idx="179">
                  <c:v>6.0291671750000004</c:v>
                </c:pt>
                <c:pt idx="180">
                  <c:v>6.137500285999999</c:v>
                </c:pt>
                <c:pt idx="181">
                  <c:v>6.1458339689999981</c:v>
                </c:pt>
                <c:pt idx="182">
                  <c:v>6.1541671749999995</c:v>
                </c:pt>
                <c:pt idx="183">
                  <c:v>6.1625003809999992</c:v>
                </c:pt>
                <c:pt idx="184">
                  <c:v>6.270833968999999</c:v>
                </c:pt>
                <c:pt idx="185">
                  <c:v>6.2791671750000013</c:v>
                </c:pt>
                <c:pt idx="186">
                  <c:v>6.2875003810000001</c:v>
                </c:pt>
                <c:pt idx="187">
                  <c:v>6.2958340639999992</c:v>
                </c:pt>
                <c:pt idx="188">
                  <c:v>6.4125003810000001</c:v>
                </c:pt>
                <c:pt idx="189">
                  <c:v>6.4208340639999992</c:v>
                </c:pt>
                <c:pt idx="190">
                  <c:v>6.429167270999999</c:v>
                </c:pt>
                <c:pt idx="191">
                  <c:v>6.4375004769999995</c:v>
                </c:pt>
                <c:pt idx="192">
                  <c:v>6.5458340639999992</c:v>
                </c:pt>
                <c:pt idx="193">
                  <c:v>6.5541672709999981</c:v>
                </c:pt>
                <c:pt idx="194">
                  <c:v>6.5625004769999986</c:v>
                </c:pt>
                <c:pt idx="195">
                  <c:v>6.5708336830000009</c:v>
                </c:pt>
                <c:pt idx="196">
                  <c:v>6.679167270999999</c:v>
                </c:pt>
                <c:pt idx="197">
                  <c:v>6.6875004769999986</c:v>
                </c:pt>
                <c:pt idx="198">
                  <c:v>6.695833683</c:v>
                </c:pt>
                <c:pt idx="199">
                  <c:v>6.7041673659999992</c:v>
                </c:pt>
                <c:pt idx="200">
                  <c:v>6.8125004769999986</c:v>
                </c:pt>
                <c:pt idx="201">
                  <c:v>6.820833683</c:v>
                </c:pt>
                <c:pt idx="202">
                  <c:v>6.8291673659999992</c:v>
                </c:pt>
                <c:pt idx="203">
                  <c:v>6.8375005719999979</c:v>
                </c:pt>
                <c:pt idx="204">
                  <c:v>6.9541673659999992</c:v>
                </c:pt>
                <c:pt idx="205">
                  <c:v>6.9625005719999979</c:v>
                </c:pt>
                <c:pt idx="206">
                  <c:v>6.9708337780000003</c:v>
                </c:pt>
                <c:pt idx="207">
                  <c:v>6.9791669850000018</c:v>
                </c:pt>
                <c:pt idx="208">
                  <c:v>7.0875005719999979</c:v>
                </c:pt>
                <c:pt idx="209">
                  <c:v>7.0958337779999994</c:v>
                </c:pt>
                <c:pt idx="210">
                  <c:v>7.104166985</c:v>
                </c:pt>
                <c:pt idx="211">
                  <c:v>7.1125006679999982</c:v>
                </c:pt>
                <c:pt idx="212">
                  <c:v>7.2208337779999994</c:v>
                </c:pt>
                <c:pt idx="213">
                  <c:v>7.2291669850000009</c:v>
                </c:pt>
                <c:pt idx="214">
                  <c:v>7.2375006679999991</c:v>
                </c:pt>
                <c:pt idx="215">
                  <c:v>7.2458338739999988</c:v>
                </c:pt>
                <c:pt idx="216">
                  <c:v>7.354166985</c:v>
                </c:pt>
                <c:pt idx="217">
                  <c:v>7.3625006679999982</c:v>
                </c:pt>
                <c:pt idx="218">
                  <c:v>7.3708338739999988</c:v>
                </c:pt>
                <c:pt idx="219">
                  <c:v>7.3791670800000011</c:v>
                </c:pt>
                <c:pt idx="220">
                  <c:v>7.4958338739999988</c:v>
                </c:pt>
                <c:pt idx="221">
                  <c:v>7.5041670800000002</c:v>
                </c:pt>
                <c:pt idx="222">
                  <c:v>7.512500285999999</c:v>
                </c:pt>
                <c:pt idx="223">
                  <c:v>7.5208339689999981</c:v>
                </c:pt>
                <c:pt idx="224">
                  <c:v>7.6291670800000002</c:v>
                </c:pt>
                <c:pt idx="225">
                  <c:v>7.637500285999999</c:v>
                </c:pt>
                <c:pt idx="226">
                  <c:v>7.6458339689999981</c:v>
                </c:pt>
                <c:pt idx="227">
                  <c:v>7.6541671749999995</c:v>
                </c:pt>
                <c:pt idx="228">
                  <c:v>7.762500285999999</c:v>
                </c:pt>
                <c:pt idx="229">
                  <c:v>7.770833968999999</c:v>
                </c:pt>
                <c:pt idx="230">
                  <c:v>7.7791671750000013</c:v>
                </c:pt>
                <c:pt idx="231">
                  <c:v>7.7875003810000001</c:v>
                </c:pt>
                <c:pt idx="232">
                  <c:v>7.9041671750000004</c:v>
                </c:pt>
                <c:pt idx="233">
                  <c:v>7.9125003810000001</c:v>
                </c:pt>
                <c:pt idx="234">
                  <c:v>7.9208340639999992</c:v>
                </c:pt>
                <c:pt idx="235">
                  <c:v>7.929167270999999</c:v>
                </c:pt>
                <c:pt idx="236">
                  <c:v>8.0375003809999992</c:v>
                </c:pt>
                <c:pt idx="237">
                  <c:v>8.0458335880000007</c:v>
                </c:pt>
                <c:pt idx="238">
                  <c:v>8.0541667940000004</c:v>
                </c:pt>
                <c:pt idx="239">
                  <c:v>8.0625009540000026</c:v>
                </c:pt>
                <c:pt idx="240">
                  <c:v>8.1791667940000004</c:v>
                </c:pt>
                <c:pt idx="241">
                  <c:v>8.1875009540000008</c:v>
                </c:pt>
                <c:pt idx="242">
                  <c:v>8.1958341600000004</c:v>
                </c:pt>
                <c:pt idx="243">
                  <c:v>8.2041673659999983</c:v>
                </c:pt>
                <c:pt idx="244">
                  <c:v>8.3041667940000004</c:v>
                </c:pt>
                <c:pt idx="245">
                  <c:v>8.3125009540000026</c:v>
                </c:pt>
                <c:pt idx="246">
                  <c:v>8.3208341600000004</c:v>
                </c:pt>
                <c:pt idx="247">
                  <c:v>8.3291673660000001</c:v>
                </c:pt>
                <c:pt idx="248">
                  <c:v>8.4458341600000004</c:v>
                </c:pt>
                <c:pt idx="249">
                  <c:v>8.4541673660000001</c:v>
                </c:pt>
                <c:pt idx="250">
                  <c:v>8.4625005720000033</c:v>
                </c:pt>
                <c:pt idx="251">
                  <c:v>8.4708337780000011</c:v>
                </c:pt>
                <c:pt idx="252">
                  <c:v>8.5791664120000011</c:v>
                </c:pt>
                <c:pt idx="253">
                  <c:v>8.5874996190000026</c:v>
                </c:pt>
                <c:pt idx="254">
                  <c:v>8.5958337780000011</c:v>
                </c:pt>
                <c:pt idx="255">
                  <c:v>8.6041669850000009</c:v>
                </c:pt>
                <c:pt idx="256">
                  <c:v>8.7208337779999994</c:v>
                </c:pt>
                <c:pt idx="257">
                  <c:v>8.7291669850000009</c:v>
                </c:pt>
                <c:pt idx="258">
                  <c:v>8.7375001909999988</c:v>
                </c:pt>
                <c:pt idx="259">
                  <c:v>8.7458333970000002</c:v>
                </c:pt>
                <c:pt idx="260">
                  <c:v>8.8458337780000011</c:v>
                </c:pt>
                <c:pt idx="261">
                  <c:v>8.8541669850000027</c:v>
                </c:pt>
                <c:pt idx="262">
                  <c:v>8.8625001910000023</c:v>
                </c:pt>
                <c:pt idx="263">
                  <c:v>8.870833397000002</c:v>
                </c:pt>
                <c:pt idx="264">
                  <c:v>8.9875001910000005</c:v>
                </c:pt>
                <c:pt idx="265">
                  <c:v>8.995833397000002</c:v>
                </c:pt>
                <c:pt idx="266">
                  <c:v>9.0041666029999998</c:v>
                </c:pt>
                <c:pt idx="267">
                  <c:v>9.012499809000003</c:v>
                </c:pt>
                <c:pt idx="268">
                  <c:v>9.1208333970000002</c:v>
                </c:pt>
                <c:pt idx="269">
                  <c:v>9.1291666029999998</c:v>
                </c:pt>
                <c:pt idx="270">
                  <c:v>9.1374998090000012</c:v>
                </c:pt>
                <c:pt idx="271">
                  <c:v>9.1458330150000009</c:v>
                </c:pt>
                <c:pt idx="272">
                  <c:v>9.262499809000003</c:v>
                </c:pt>
                <c:pt idx="273">
                  <c:v>9.2708330150000009</c:v>
                </c:pt>
                <c:pt idx="274">
                  <c:v>9.2791662220000006</c:v>
                </c:pt>
                <c:pt idx="275">
                  <c:v>9.2875003809999992</c:v>
                </c:pt>
                <c:pt idx="276">
                  <c:v>9.3958330150000027</c:v>
                </c:pt>
                <c:pt idx="277">
                  <c:v>9.4041662220000006</c:v>
                </c:pt>
                <c:pt idx="278">
                  <c:v>9.412500381000001</c:v>
                </c:pt>
                <c:pt idx="279">
                  <c:v>9.4208335880000007</c:v>
                </c:pt>
                <c:pt idx="280">
                  <c:v>9.5208330150000009</c:v>
                </c:pt>
                <c:pt idx="281">
                  <c:v>9.5291662220000006</c:v>
                </c:pt>
                <c:pt idx="282">
                  <c:v>9.5375003809999992</c:v>
                </c:pt>
                <c:pt idx="283">
                  <c:v>9.5458335880000007</c:v>
                </c:pt>
                <c:pt idx="284">
                  <c:v>9.662500381000001</c:v>
                </c:pt>
                <c:pt idx="285">
                  <c:v>9.6708335880000007</c:v>
                </c:pt>
                <c:pt idx="286">
                  <c:v>9.6791667940000004</c:v>
                </c:pt>
                <c:pt idx="287">
                  <c:v>9.6875</c:v>
                </c:pt>
                <c:pt idx="288">
                  <c:v>9.7958345410000014</c:v>
                </c:pt>
                <c:pt idx="289">
                  <c:v>9.8041677469999993</c:v>
                </c:pt>
                <c:pt idx="290">
                  <c:v>9.8125009540000026</c:v>
                </c:pt>
                <c:pt idx="291">
                  <c:v>9.8208341600000004</c:v>
                </c:pt>
                <c:pt idx="292">
                  <c:v>9.9375009540000008</c:v>
                </c:pt>
                <c:pt idx="293">
                  <c:v>9.9458341600000004</c:v>
                </c:pt>
                <c:pt idx="294">
                  <c:v>9.9541673660000001</c:v>
                </c:pt>
                <c:pt idx="295">
                  <c:v>9.9625005720000033</c:v>
                </c:pt>
                <c:pt idx="296">
                  <c:v>10.062500950000002</c:v>
                </c:pt>
                <c:pt idx="297">
                  <c:v>10.07083416</c:v>
                </c:pt>
                <c:pt idx="298">
                  <c:v>10.07916737</c:v>
                </c:pt>
                <c:pt idx="299">
                  <c:v>10.087500570000001</c:v>
                </c:pt>
                <c:pt idx="300">
                  <c:v>10.204167369999999</c:v>
                </c:pt>
                <c:pt idx="301">
                  <c:v>10.212500570000001</c:v>
                </c:pt>
                <c:pt idx="302">
                  <c:v>10.22083473</c:v>
                </c:pt>
                <c:pt idx="303">
                  <c:v>10.229167939999998</c:v>
                </c:pt>
                <c:pt idx="304">
                  <c:v>10.337500570000001</c:v>
                </c:pt>
                <c:pt idx="305">
                  <c:v>10.345834730000002</c:v>
                </c:pt>
                <c:pt idx="306">
                  <c:v>10.35416794</c:v>
                </c:pt>
                <c:pt idx="307">
                  <c:v>10.362501140000003</c:v>
                </c:pt>
                <c:pt idx="308">
                  <c:v>10.47916794</c:v>
                </c:pt>
                <c:pt idx="309">
                  <c:v>10.487501140000001</c:v>
                </c:pt>
                <c:pt idx="310">
                  <c:v>10.495834350000004</c:v>
                </c:pt>
                <c:pt idx="311">
                  <c:v>10.504167560000001</c:v>
                </c:pt>
                <c:pt idx="312">
                  <c:v>10.612501140000001</c:v>
                </c:pt>
                <c:pt idx="313">
                  <c:v>10.620834350000003</c:v>
                </c:pt>
                <c:pt idx="314">
                  <c:v>10.629167560000001</c:v>
                </c:pt>
                <c:pt idx="315">
                  <c:v>10.637500759999998</c:v>
                </c:pt>
                <c:pt idx="316">
                  <c:v>10.745834350000003</c:v>
                </c:pt>
                <c:pt idx="317">
                  <c:v>10.754167560000001</c:v>
                </c:pt>
                <c:pt idx="318">
                  <c:v>10.76250076</c:v>
                </c:pt>
                <c:pt idx="319">
                  <c:v>10.77083397</c:v>
                </c:pt>
                <c:pt idx="320">
                  <c:v>10.88750076</c:v>
                </c:pt>
                <c:pt idx="321">
                  <c:v>10.895833970000002</c:v>
                </c:pt>
                <c:pt idx="322">
                  <c:v>10.904168129999999</c:v>
                </c:pt>
                <c:pt idx="323">
                  <c:v>10.91250134</c:v>
                </c:pt>
                <c:pt idx="324">
                  <c:v>11.02083397</c:v>
                </c:pt>
                <c:pt idx="325">
                  <c:v>11.029168129999999</c:v>
                </c:pt>
                <c:pt idx="326">
                  <c:v>11.037501339999999</c:v>
                </c:pt>
                <c:pt idx="327">
                  <c:v>11.045834540000001</c:v>
                </c:pt>
                <c:pt idx="328">
                  <c:v>11.154168129999999</c:v>
                </c:pt>
                <c:pt idx="329">
                  <c:v>11.16250134</c:v>
                </c:pt>
                <c:pt idx="330">
                  <c:v>11.170834540000001</c:v>
                </c:pt>
                <c:pt idx="331">
                  <c:v>11.17916775</c:v>
                </c:pt>
                <c:pt idx="332">
                  <c:v>11.287501339999999</c:v>
                </c:pt>
                <c:pt idx="333">
                  <c:v>11.295834540000001</c:v>
                </c:pt>
                <c:pt idx="334">
                  <c:v>11.30416775</c:v>
                </c:pt>
                <c:pt idx="335">
                  <c:v>11.312500950000002</c:v>
                </c:pt>
                <c:pt idx="336">
                  <c:v>11.420834540000001</c:v>
                </c:pt>
                <c:pt idx="337">
                  <c:v>11.42916775</c:v>
                </c:pt>
                <c:pt idx="338">
                  <c:v>11.43750095</c:v>
                </c:pt>
                <c:pt idx="339">
                  <c:v>11.44583416</c:v>
                </c:pt>
                <c:pt idx="340">
                  <c:v>11.562500950000002</c:v>
                </c:pt>
                <c:pt idx="341">
                  <c:v>11.57083416</c:v>
                </c:pt>
                <c:pt idx="342">
                  <c:v>11.57916737</c:v>
                </c:pt>
                <c:pt idx="343">
                  <c:v>11.587500570000001</c:v>
                </c:pt>
                <c:pt idx="344">
                  <c:v>11.69583416</c:v>
                </c:pt>
                <c:pt idx="345">
                  <c:v>11.704167369999999</c:v>
                </c:pt>
                <c:pt idx="346">
                  <c:v>11.712500570000001</c:v>
                </c:pt>
                <c:pt idx="347">
                  <c:v>11.72083473</c:v>
                </c:pt>
                <c:pt idx="348">
                  <c:v>11.837500570000001</c:v>
                </c:pt>
                <c:pt idx="349">
                  <c:v>11.845834730000002</c:v>
                </c:pt>
                <c:pt idx="350">
                  <c:v>11.85416794</c:v>
                </c:pt>
                <c:pt idx="351">
                  <c:v>11.862501140000003</c:v>
                </c:pt>
                <c:pt idx="352">
                  <c:v>11.962500570000003</c:v>
                </c:pt>
                <c:pt idx="353">
                  <c:v>11.970834730000002</c:v>
                </c:pt>
                <c:pt idx="354">
                  <c:v>11.97916794</c:v>
                </c:pt>
                <c:pt idx="355">
                  <c:v>11.987501140000001</c:v>
                </c:pt>
                <c:pt idx="356">
                  <c:v>12.104167939999998</c:v>
                </c:pt>
                <c:pt idx="357">
                  <c:v>12.112501140000001</c:v>
                </c:pt>
                <c:pt idx="358">
                  <c:v>12.120834350000003</c:v>
                </c:pt>
                <c:pt idx="359">
                  <c:v>12.129167560000001</c:v>
                </c:pt>
                <c:pt idx="360">
                  <c:v>12.237501139999999</c:v>
                </c:pt>
                <c:pt idx="361">
                  <c:v>12.245834350000003</c:v>
                </c:pt>
                <c:pt idx="362">
                  <c:v>12.254167560000001</c:v>
                </c:pt>
                <c:pt idx="363">
                  <c:v>12.26250076</c:v>
                </c:pt>
                <c:pt idx="364">
                  <c:v>12.379167560000003</c:v>
                </c:pt>
                <c:pt idx="365">
                  <c:v>12.38750076</c:v>
                </c:pt>
                <c:pt idx="366">
                  <c:v>12.395833970000002</c:v>
                </c:pt>
                <c:pt idx="367">
                  <c:v>12.404168129999999</c:v>
                </c:pt>
                <c:pt idx="368">
                  <c:v>12.504167560000001</c:v>
                </c:pt>
                <c:pt idx="369">
                  <c:v>12.51250076</c:v>
                </c:pt>
                <c:pt idx="370">
                  <c:v>12.52083397</c:v>
                </c:pt>
                <c:pt idx="371">
                  <c:v>12.529168129999999</c:v>
                </c:pt>
                <c:pt idx="372">
                  <c:v>12.64583397</c:v>
                </c:pt>
                <c:pt idx="373">
                  <c:v>12.654168129999999</c:v>
                </c:pt>
                <c:pt idx="374">
                  <c:v>12.66250134</c:v>
                </c:pt>
                <c:pt idx="375">
                  <c:v>12.670834540000001</c:v>
                </c:pt>
                <c:pt idx="376">
                  <c:v>12.779168129999999</c:v>
                </c:pt>
                <c:pt idx="377">
                  <c:v>12.787501339999999</c:v>
                </c:pt>
                <c:pt idx="378">
                  <c:v>12.795834540000001</c:v>
                </c:pt>
                <c:pt idx="379">
                  <c:v>12.80416775</c:v>
                </c:pt>
                <c:pt idx="380">
                  <c:v>12.920834540000001</c:v>
                </c:pt>
                <c:pt idx="381">
                  <c:v>12.92916775</c:v>
                </c:pt>
                <c:pt idx="382">
                  <c:v>12.93750095</c:v>
                </c:pt>
                <c:pt idx="383">
                  <c:v>12.94583416</c:v>
                </c:pt>
                <c:pt idx="384">
                  <c:v>13.045834540000001</c:v>
                </c:pt>
                <c:pt idx="385">
                  <c:v>13.05416775</c:v>
                </c:pt>
                <c:pt idx="386">
                  <c:v>13.062500950000002</c:v>
                </c:pt>
                <c:pt idx="387">
                  <c:v>13.07083416</c:v>
                </c:pt>
                <c:pt idx="388">
                  <c:v>13.18750095</c:v>
                </c:pt>
                <c:pt idx="389">
                  <c:v>13.19583416</c:v>
                </c:pt>
                <c:pt idx="390">
                  <c:v>13.204167369999999</c:v>
                </c:pt>
                <c:pt idx="391">
                  <c:v>13.212500570000001</c:v>
                </c:pt>
                <c:pt idx="392">
                  <c:v>13.32083416</c:v>
                </c:pt>
                <c:pt idx="393">
                  <c:v>13.32916737</c:v>
                </c:pt>
                <c:pt idx="394">
                  <c:v>13.337500570000001</c:v>
                </c:pt>
                <c:pt idx="395">
                  <c:v>13.345834730000002</c:v>
                </c:pt>
                <c:pt idx="396">
                  <c:v>13.462500570000003</c:v>
                </c:pt>
                <c:pt idx="397">
                  <c:v>13.470834730000002</c:v>
                </c:pt>
                <c:pt idx="398">
                  <c:v>13.47916794</c:v>
                </c:pt>
                <c:pt idx="399">
                  <c:v>13.487501140000001</c:v>
                </c:pt>
                <c:pt idx="400">
                  <c:v>13.595834730000002</c:v>
                </c:pt>
                <c:pt idx="401">
                  <c:v>13.604167939999998</c:v>
                </c:pt>
                <c:pt idx="402">
                  <c:v>13.612501140000001</c:v>
                </c:pt>
                <c:pt idx="403">
                  <c:v>13.620834350000003</c:v>
                </c:pt>
                <c:pt idx="404">
                  <c:v>13.729167939999998</c:v>
                </c:pt>
                <c:pt idx="405">
                  <c:v>13.737501139999999</c:v>
                </c:pt>
                <c:pt idx="406">
                  <c:v>13.745834350000003</c:v>
                </c:pt>
                <c:pt idx="407">
                  <c:v>13.754167560000001</c:v>
                </c:pt>
                <c:pt idx="408">
                  <c:v>13.862501140000003</c:v>
                </c:pt>
                <c:pt idx="409">
                  <c:v>13.870834350000004</c:v>
                </c:pt>
                <c:pt idx="410">
                  <c:v>13.879167560000003</c:v>
                </c:pt>
                <c:pt idx="411">
                  <c:v>13.88750076</c:v>
                </c:pt>
                <c:pt idx="412">
                  <c:v>14.004167560000001</c:v>
                </c:pt>
                <c:pt idx="413">
                  <c:v>14.01250076</c:v>
                </c:pt>
                <c:pt idx="414">
                  <c:v>14.02083397</c:v>
                </c:pt>
                <c:pt idx="415">
                  <c:v>14.029168129999999</c:v>
                </c:pt>
                <c:pt idx="416">
                  <c:v>14.137500759999998</c:v>
                </c:pt>
                <c:pt idx="417">
                  <c:v>14.14583397</c:v>
                </c:pt>
                <c:pt idx="418">
                  <c:v>14.154168129999999</c:v>
                </c:pt>
                <c:pt idx="419">
                  <c:v>14.16250134</c:v>
                </c:pt>
                <c:pt idx="420">
                  <c:v>14.27083397</c:v>
                </c:pt>
                <c:pt idx="421">
                  <c:v>14.279168129999999</c:v>
                </c:pt>
                <c:pt idx="422">
                  <c:v>14.287501339999999</c:v>
                </c:pt>
                <c:pt idx="423">
                  <c:v>14.295834540000001</c:v>
                </c:pt>
                <c:pt idx="424">
                  <c:v>14.404168129999999</c:v>
                </c:pt>
                <c:pt idx="425">
                  <c:v>14.41250134</c:v>
                </c:pt>
                <c:pt idx="426">
                  <c:v>14.420834540000001</c:v>
                </c:pt>
                <c:pt idx="427">
                  <c:v>14.42916775</c:v>
                </c:pt>
                <c:pt idx="428">
                  <c:v>14.545834540000001</c:v>
                </c:pt>
                <c:pt idx="429">
                  <c:v>14.55416775</c:v>
                </c:pt>
                <c:pt idx="430">
                  <c:v>14.562500950000002</c:v>
                </c:pt>
                <c:pt idx="431">
                  <c:v>14.57083416</c:v>
                </c:pt>
                <c:pt idx="432">
                  <c:v>14.67916775</c:v>
                </c:pt>
                <c:pt idx="433">
                  <c:v>14.68750095</c:v>
                </c:pt>
                <c:pt idx="434">
                  <c:v>14.69583416</c:v>
                </c:pt>
                <c:pt idx="435">
                  <c:v>14.704167369999999</c:v>
                </c:pt>
                <c:pt idx="436">
                  <c:v>14.812500950000002</c:v>
                </c:pt>
                <c:pt idx="437">
                  <c:v>14.82083416</c:v>
                </c:pt>
                <c:pt idx="438">
                  <c:v>14.82916737</c:v>
                </c:pt>
                <c:pt idx="439">
                  <c:v>14.837500570000001</c:v>
                </c:pt>
                <c:pt idx="440">
                  <c:v>14.94583416</c:v>
                </c:pt>
                <c:pt idx="441">
                  <c:v>14.95416737</c:v>
                </c:pt>
                <c:pt idx="442">
                  <c:v>14.962500570000003</c:v>
                </c:pt>
                <c:pt idx="443">
                  <c:v>14.970834730000002</c:v>
                </c:pt>
                <c:pt idx="444">
                  <c:v>15.087500570000001</c:v>
                </c:pt>
                <c:pt idx="445">
                  <c:v>15.095834730000002</c:v>
                </c:pt>
                <c:pt idx="446">
                  <c:v>15.104167939999998</c:v>
                </c:pt>
                <c:pt idx="447">
                  <c:v>15.112501140000001</c:v>
                </c:pt>
                <c:pt idx="448">
                  <c:v>15.22083473</c:v>
                </c:pt>
                <c:pt idx="449">
                  <c:v>15.229167939999998</c:v>
                </c:pt>
                <c:pt idx="450">
                  <c:v>15.237501139999999</c:v>
                </c:pt>
                <c:pt idx="451">
                  <c:v>15.245834350000003</c:v>
                </c:pt>
                <c:pt idx="452">
                  <c:v>15.35416794</c:v>
                </c:pt>
                <c:pt idx="453">
                  <c:v>15.362501140000003</c:v>
                </c:pt>
                <c:pt idx="454">
                  <c:v>15.370834350000004</c:v>
                </c:pt>
                <c:pt idx="455">
                  <c:v>15.379167560000003</c:v>
                </c:pt>
                <c:pt idx="456">
                  <c:v>15.487501140000001</c:v>
                </c:pt>
                <c:pt idx="457">
                  <c:v>15.495834350000004</c:v>
                </c:pt>
                <c:pt idx="458">
                  <c:v>15.504167560000001</c:v>
                </c:pt>
                <c:pt idx="459">
                  <c:v>15.51250076</c:v>
                </c:pt>
                <c:pt idx="460">
                  <c:v>15.629167560000001</c:v>
                </c:pt>
                <c:pt idx="461">
                  <c:v>15.637500759999998</c:v>
                </c:pt>
                <c:pt idx="462">
                  <c:v>15.64583397</c:v>
                </c:pt>
                <c:pt idx="463">
                  <c:v>15.654168129999999</c:v>
                </c:pt>
                <c:pt idx="464">
                  <c:v>15.76250076</c:v>
                </c:pt>
                <c:pt idx="465">
                  <c:v>15.77083397</c:v>
                </c:pt>
                <c:pt idx="466">
                  <c:v>15.779168129999999</c:v>
                </c:pt>
                <c:pt idx="467">
                  <c:v>15.787501339999999</c:v>
                </c:pt>
                <c:pt idx="468">
                  <c:v>15.895833970000002</c:v>
                </c:pt>
                <c:pt idx="469">
                  <c:v>15.904168129999999</c:v>
                </c:pt>
                <c:pt idx="470">
                  <c:v>15.91250134</c:v>
                </c:pt>
                <c:pt idx="471">
                  <c:v>15.920834540000001</c:v>
                </c:pt>
                <c:pt idx="472">
                  <c:v>16.029167180000005</c:v>
                </c:pt>
                <c:pt idx="473">
                  <c:v>16.037500380000001</c:v>
                </c:pt>
                <c:pt idx="474">
                  <c:v>16.045833589999997</c:v>
                </c:pt>
                <c:pt idx="475">
                  <c:v>16.054166790000004</c:v>
                </c:pt>
                <c:pt idx="476">
                  <c:v>16.170833590000001</c:v>
                </c:pt>
                <c:pt idx="477">
                  <c:v>16.179166790000004</c:v>
                </c:pt>
                <c:pt idx="478">
                  <c:v>16.187501910000005</c:v>
                </c:pt>
                <c:pt idx="479">
                  <c:v>16.195835110000004</c:v>
                </c:pt>
                <c:pt idx="480">
                  <c:v>16.304166790000004</c:v>
                </c:pt>
                <c:pt idx="481">
                  <c:v>16.312501910000005</c:v>
                </c:pt>
                <c:pt idx="482">
                  <c:v>16.320835110000004</c:v>
                </c:pt>
                <c:pt idx="483">
                  <c:v>16.329168320000004</c:v>
                </c:pt>
                <c:pt idx="484">
                  <c:v>16.437501910000005</c:v>
                </c:pt>
                <c:pt idx="485">
                  <c:v>16.445835110000001</c:v>
                </c:pt>
                <c:pt idx="486">
                  <c:v>16.454168320000004</c:v>
                </c:pt>
                <c:pt idx="487">
                  <c:v>16.462501529999994</c:v>
                </c:pt>
                <c:pt idx="488">
                  <c:v>16.570835110000004</c:v>
                </c:pt>
                <c:pt idx="489">
                  <c:v>16.579168320000004</c:v>
                </c:pt>
                <c:pt idx="490">
                  <c:v>16.587501529999997</c:v>
                </c:pt>
                <c:pt idx="491">
                  <c:v>16.59583473</c:v>
                </c:pt>
                <c:pt idx="492">
                  <c:v>16.712501529999997</c:v>
                </c:pt>
                <c:pt idx="493">
                  <c:v>16.72083473</c:v>
                </c:pt>
                <c:pt idx="494">
                  <c:v>16.72916794</c:v>
                </c:pt>
                <c:pt idx="495">
                  <c:v>16.737501139999999</c:v>
                </c:pt>
                <c:pt idx="496">
                  <c:v>16.84583473</c:v>
                </c:pt>
                <c:pt idx="497">
                  <c:v>16.854167940000004</c:v>
                </c:pt>
                <c:pt idx="498">
                  <c:v>16.862501139999996</c:v>
                </c:pt>
                <c:pt idx="499">
                  <c:v>16.870834349999999</c:v>
                </c:pt>
                <c:pt idx="500">
                  <c:v>16.97916794</c:v>
                </c:pt>
                <c:pt idx="501">
                  <c:v>16.987501139999996</c:v>
                </c:pt>
                <c:pt idx="502">
                  <c:v>16.995834349999996</c:v>
                </c:pt>
                <c:pt idx="503">
                  <c:v>17.004167559999999</c:v>
                </c:pt>
                <c:pt idx="504">
                  <c:v>17.120832440000001</c:v>
                </c:pt>
                <c:pt idx="505">
                  <c:v>17.129167559999999</c:v>
                </c:pt>
                <c:pt idx="506">
                  <c:v>17.137500760000009</c:v>
                </c:pt>
                <c:pt idx="507">
                  <c:v>17.145833970000002</c:v>
                </c:pt>
                <c:pt idx="508">
                  <c:v>17.254167559999999</c:v>
                </c:pt>
                <c:pt idx="509">
                  <c:v>17.262500760000002</c:v>
                </c:pt>
                <c:pt idx="510">
                  <c:v>17.270833970000002</c:v>
                </c:pt>
                <c:pt idx="511">
                  <c:v>17.279167180000005</c:v>
                </c:pt>
                <c:pt idx="512">
                  <c:v>17.395833970000002</c:v>
                </c:pt>
                <c:pt idx="513">
                  <c:v>17.404167180000005</c:v>
                </c:pt>
                <c:pt idx="514">
                  <c:v>17.412500379999997</c:v>
                </c:pt>
                <c:pt idx="515">
                  <c:v>17.420833589999997</c:v>
                </c:pt>
                <c:pt idx="516">
                  <c:v>17.520833970000002</c:v>
                </c:pt>
                <c:pt idx="517">
                  <c:v>17.529167180000005</c:v>
                </c:pt>
                <c:pt idx="518">
                  <c:v>17.537500380000001</c:v>
                </c:pt>
                <c:pt idx="519">
                  <c:v>17.545833589999997</c:v>
                </c:pt>
                <c:pt idx="520">
                  <c:v>17.662500379999997</c:v>
                </c:pt>
                <c:pt idx="521">
                  <c:v>17.670833590000001</c:v>
                </c:pt>
                <c:pt idx="522">
                  <c:v>17.679166790000004</c:v>
                </c:pt>
                <c:pt idx="523">
                  <c:v>17.6875</c:v>
                </c:pt>
                <c:pt idx="524">
                  <c:v>17.795833589999997</c:v>
                </c:pt>
                <c:pt idx="525">
                  <c:v>17.804166790000004</c:v>
                </c:pt>
                <c:pt idx="526">
                  <c:v>17.8125</c:v>
                </c:pt>
                <c:pt idx="527">
                  <c:v>17.82083321</c:v>
                </c:pt>
                <c:pt idx="528">
                  <c:v>17.9375</c:v>
                </c:pt>
                <c:pt idx="529">
                  <c:v>17.945833209999996</c:v>
                </c:pt>
                <c:pt idx="530">
                  <c:v>17.954166409999999</c:v>
                </c:pt>
                <c:pt idx="531">
                  <c:v>17.962499619999992</c:v>
                </c:pt>
                <c:pt idx="532">
                  <c:v>18.07083321</c:v>
                </c:pt>
                <c:pt idx="533">
                  <c:v>18.079166409999999</c:v>
                </c:pt>
                <c:pt idx="534">
                  <c:v>18.087499619999996</c:v>
                </c:pt>
                <c:pt idx="535">
                  <c:v>18.095832819999991</c:v>
                </c:pt>
                <c:pt idx="536">
                  <c:v>18.220832819999991</c:v>
                </c:pt>
                <c:pt idx="537">
                  <c:v>18.229166029999995</c:v>
                </c:pt>
                <c:pt idx="538">
                  <c:v>18.237499239999991</c:v>
                </c:pt>
                <c:pt idx="539">
                  <c:v>18.245832439999997</c:v>
                </c:pt>
                <c:pt idx="540">
                  <c:v>18.354166029999998</c:v>
                </c:pt>
                <c:pt idx="541">
                  <c:v>18.362499239999988</c:v>
                </c:pt>
                <c:pt idx="542">
                  <c:v>18.370832440000001</c:v>
                </c:pt>
                <c:pt idx="543">
                  <c:v>18.379167559999999</c:v>
                </c:pt>
                <c:pt idx="544">
                  <c:v>18.487499239999988</c:v>
                </c:pt>
                <c:pt idx="545">
                  <c:v>18.495832439999997</c:v>
                </c:pt>
                <c:pt idx="546">
                  <c:v>18.504167559999999</c:v>
                </c:pt>
                <c:pt idx="547">
                  <c:v>18.512500760000005</c:v>
                </c:pt>
                <c:pt idx="548">
                  <c:v>18.629167559999999</c:v>
                </c:pt>
                <c:pt idx="549">
                  <c:v>18.637500760000009</c:v>
                </c:pt>
                <c:pt idx="550">
                  <c:v>18.645833970000002</c:v>
                </c:pt>
                <c:pt idx="551">
                  <c:v>18.654167180000009</c:v>
                </c:pt>
                <c:pt idx="552">
                  <c:v>18.754167559999999</c:v>
                </c:pt>
                <c:pt idx="553">
                  <c:v>18.762500760000002</c:v>
                </c:pt>
                <c:pt idx="554">
                  <c:v>18.770833970000002</c:v>
                </c:pt>
                <c:pt idx="555">
                  <c:v>18.779167180000005</c:v>
                </c:pt>
                <c:pt idx="556">
                  <c:v>18.895833970000002</c:v>
                </c:pt>
                <c:pt idx="557">
                  <c:v>18.904167180000005</c:v>
                </c:pt>
                <c:pt idx="558">
                  <c:v>18.912500379999997</c:v>
                </c:pt>
                <c:pt idx="559">
                  <c:v>18.920833589999997</c:v>
                </c:pt>
                <c:pt idx="560">
                  <c:v>19.029167180000005</c:v>
                </c:pt>
                <c:pt idx="561">
                  <c:v>19.037500380000001</c:v>
                </c:pt>
                <c:pt idx="562">
                  <c:v>19.045833589999997</c:v>
                </c:pt>
                <c:pt idx="563">
                  <c:v>19.054166790000004</c:v>
                </c:pt>
                <c:pt idx="564">
                  <c:v>19.170833590000001</c:v>
                </c:pt>
                <c:pt idx="565">
                  <c:v>19.179166790000004</c:v>
                </c:pt>
                <c:pt idx="566">
                  <c:v>19.1875</c:v>
                </c:pt>
                <c:pt idx="567">
                  <c:v>19.19583321</c:v>
                </c:pt>
                <c:pt idx="568">
                  <c:v>19.304166790000004</c:v>
                </c:pt>
                <c:pt idx="569">
                  <c:v>19.3125</c:v>
                </c:pt>
                <c:pt idx="570">
                  <c:v>19.32083321</c:v>
                </c:pt>
                <c:pt idx="571">
                  <c:v>19.329166409999999</c:v>
                </c:pt>
                <c:pt idx="572">
                  <c:v>19.4375</c:v>
                </c:pt>
                <c:pt idx="573">
                  <c:v>19.445833209999996</c:v>
                </c:pt>
                <c:pt idx="574">
                  <c:v>19.454166409999999</c:v>
                </c:pt>
                <c:pt idx="575">
                  <c:v>19.462499619999992</c:v>
                </c:pt>
                <c:pt idx="576">
                  <c:v>19.570835110000004</c:v>
                </c:pt>
                <c:pt idx="577">
                  <c:v>19.579168320000004</c:v>
                </c:pt>
                <c:pt idx="578">
                  <c:v>19.587501529999997</c:v>
                </c:pt>
                <c:pt idx="579">
                  <c:v>19.59583473</c:v>
                </c:pt>
                <c:pt idx="580">
                  <c:v>19.712501529999997</c:v>
                </c:pt>
                <c:pt idx="581">
                  <c:v>19.72083473</c:v>
                </c:pt>
                <c:pt idx="582">
                  <c:v>19.72916794</c:v>
                </c:pt>
                <c:pt idx="583">
                  <c:v>19.737501139999999</c:v>
                </c:pt>
                <c:pt idx="584">
                  <c:v>19.84583473</c:v>
                </c:pt>
                <c:pt idx="585">
                  <c:v>19.854167940000004</c:v>
                </c:pt>
                <c:pt idx="586">
                  <c:v>19.862501139999996</c:v>
                </c:pt>
                <c:pt idx="587">
                  <c:v>19.870836260000001</c:v>
                </c:pt>
                <c:pt idx="588">
                  <c:v>19.97916794</c:v>
                </c:pt>
                <c:pt idx="589">
                  <c:v>19.987501139999996</c:v>
                </c:pt>
                <c:pt idx="590">
                  <c:v>19.995836259999997</c:v>
                </c:pt>
                <c:pt idx="591">
                  <c:v>20.004169460000004</c:v>
                </c:pt>
                <c:pt idx="592">
                  <c:v>20.112501139999999</c:v>
                </c:pt>
                <c:pt idx="593">
                  <c:v>20.120836260000001</c:v>
                </c:pt>
                <c:pt idx="594">
                  <c:v>20.129169460000004</c:v>
                </c:pt>
                <c:pt idx="595">
                  <c:v>20.13750267</c:v>
                </c:pt>
                <c:pt idx="596">
                  <c:v>20.254169460000004</c:v>
                </c:pt>
                <c:pt idx="597">
                  <c:v>20.262502669999993</c:v>
                </c:pt>
                <c:pt idx="598">
                  <c:v>20.27083588</c:v>
                </c:pt>
                <c:pt idx="599">
                  <c:v>20.279169079999996</c:v>
                </c:pt>
                <c:pt idx="600">
                  <c:v>20.387502669999996</c:v>
                </c:pt>
                <c:pt idx="601">
                  <c:v>20.39583588</c:v>
                </c:pt>
                <c:pt idx="602">
                  <c:v>20.404169079999996</c:v>
                </c:pt>
                <c:pt idx="603">
                  <c:v>20.412502289999992</c:v>
                </c:pt>
                <c:pt idx="604">
                  <c:v>20.529169079999996</c:v>
                </c:pt>
                <c:pt idx="605">
                  <c:v>20.537502289999995</c:v>
                </c:pt>
                <c:pt idx="606">
                  <c:v>20.545835490000005</c:v>
                </c:pt>
                <c:pt idx="607">
                  <c:v>20.554168700000009</c:v>
                </c:pt>
                <c:pt idx="608">
                  <c:v>20.654169079999999</c:v>
                </c:pt>
                <c:pt idx="609">
                  <c:v>20.662502289999992</c:v>
                </c:pt>
                <c:pt idx="610">
                  <c:v>20.670835490000009</c:v>
                </c:pt>
                <c:pt idx="611">
                  <c:v>20.679168700000009</c:v>
                </c:pt>
                <c:pt idx="612">
                  <c:v>20.795835490000005</c:v>
                </c:pt>
                <c:pt idx="613">
                  <c:v>20.804168700000009</c:v>
                </c:pt>
                <c:pt idx="614">
                  <c:v>20.812501910000005</c:v>
                </c:pt>
                <c:pt idx="615">
                  <c:v>20.820835110000004</c:v>
                </c:pt>
                <c:pt idx="616">
                  <c:v>20.929168700000005</c:v>
                </c:pt>
                <c:pt idx="617">
                  <c:v>20.937501910000005</c:v>
                </c:pt>
                <c:pt idx="618">
                  <c:v>20.945835110000001</c:v>
                </c:pt>
                <c:pt idx="619">
                  <c:v>20.954168320000004</c:v>
                </c:pt>
                <c:pt idx="620">
                  <c:v>21.070835110000004</c:v>
                </c:pt>
                <c:pt idx="621">
                  <c:v>21.079168320000004</c:v>
                </c:pt>
                <c:pt idx="622">
                  <c:v>21.087501529999997</c:v>
                </c:pt>
                <c:pt idx="623">
                  <c:v>21.09583473</c:v>
                </c:pt>
                <c:pt idx="624">
                  <c:v>21.195835110000004</c:v>
                </c:pt>
                <c:pt idx="625">
                  <c:v>21.204168320000004</c:v>
                </c:pt>
                <c:pt idx="626">
                  <c:v>21.212501529999997</c:v>
                </c:pt>
                <c:pt idx="627">
                  <c:v>21.22083473</c:v>
                </c:pt>
                <c:pt idx="628">
                  <c:v>21.337501530000001</c:v>
                </c:pt>
                <c:pt idx="629">
                  <c:v>21.34583473</c:v>
                </c:pt>
                <c:pt idx="630">
                  <c:v>21.354167940000004</c:v>
                </c:pt>
                <c:pt idx="631">
                  <c:v>21.362501139999996</c:v>
                </c:pt>
                <c:pt idx="632">
                  <c:v>21.47083473</c:v>
                </c:pt>
                <c:pt idx="633">
                  <c:v>21.47916794</c:v>
                </c:pt>
                <c:pt idx="634">
                  <c:v>21.487501139999996</c:v>
                </c:pt>
                <c:pt idx="635">
                  <c:v>21.495836259999997</c:v>
                </c:pt>
                <c:pt idx="636">
                  <c:v>21.612501139999999</c:v>
                </c:pt>
                <c:pt idx="637">
                  <c:v>21.620836260000001</c:v>
                </c:pt>
                <c:pt idx="638">
                  <c:v>21.629169460000004</c:v>
                </c:pt>
                <c:pt idx="639">
                  <c:v>21.63750267</c:v>
                </c:pt>
                <c:pt idx="640">
                  <c:v>21.745836259999997</c:v>
                </c:pt>
                <c:pt idx="641">
                  <c:v>21.754169460000004</c:v>
                </c:pt>
                <c:pt idx="642">
                  <c:v>21.762502669999993</c:v>
                </c:pt>
                <c:pt idx="643">
                  <c:v>21.77083588</c:v>
                </c:pt>
                <c:pt idx="644">
                  <c:v>21.879169460000004</c:v>
                </c:pt>
                <c:pt idx="645">
                  <c:v>21.887502669999996</c:v>
                </c:pt>
                <c:pt idx="646">
                  <c:v>21.89583588</c:v>
                </c:pt>
                <c:pt idx="647">
                  <c:v>21.904169079999996</c:v>
                </c:pt>
                <c:pt idx="648">
                  <c:v>22.012502669999996</c:v>
                </c:pt>
                <c:pt idx="649">
                  <c:v>22.02083588</c:v>
                </c:pt>
                <c:pt idx="650">
                  <c:v>22.029169079999996</c:v>
                </c:pt>
                <c:pt idx="651">
                  <c:v>22.037502289999995</c:v>
                </c:pt>
                <c:pt idx="652">
                  <c:v>22.154169079999999</c:v>
                </c:pt>
                <c:pt idx="653">
                  <c:v>22.162502289999992</c:v>
                </c:pt>
                <c:pt idx="654">
                  <c:v>22.170835490000009</c:v>
                </c:pt>
                <c:pt idx="655">
                  <c:v>22.179168700000009</c:v>
                </c:pt>
                <c:pt idx="656">
                  <c:v>22.279169079999996</c:v>
                </c:pt>
                <c:pt idx="657">
                  <c:v>22.287502289999992</c:v>
                </c:pt>
                <c:pt idx="658">
                  <c:v>22.295835490000005</c:v>
                </c:pt>
                <c:pt idx="659">
                  <c:v>22.304168700000009</c:v>
                </c:pt>
                <c:pt idx="660">
                  <c:v>22.420835490000005</c:v>
                </c:pt>
                <c:pt idx="661">
                  <c:v>22.429168700000005</c:v>
                </c:pt>
                <c:pt idx="662">
                  <c:v>22.437501910000005</c:v>
                </c:pt>
                <c:pt idx="663">
                  <c:v>22.445835110000001</c:v>
                </c:pt>
                <c:pt idx="664">
                  <c:v>22.554168700000009</c:v>
                </c:pt>
                <c:pt idx="665">
                  <c:v>22.562501910000002</c:v>
                </c:pt>
                <c:pt idx="666">
                  <c:v>22.570835110000004</c:v>
                </c:pt>
                <c:pt idx="667">
                  <c:v>22.579168320000004</c:v>
                </c:pt>
                <c:pt idx="668">
                  <c:v>22.695835110000004</c:v>
                </c:pt>
                <c:pt idx="669">
                  <c:v>22.704168320000004</c:v>
                </c:pt>
                <c:pt idx="670">
                  <c:v>22.712501529999997</c:v>
                </c:pt>
                <c:pt idx="671">
                  <c:v>22.72083473</c:v>
                </c:pt>
                <c:pt idx="672">
                  <c:v>22.829168320000004</c:v>
                </c:pt>
                <c:pt idx="673">
                  <c:v>22.837501530000001</c:v>
                </c:pt>
                <c:pt idx="674">
                  <c:v>22.84583473</c:v>
                </c:pt>
                <c:pt idx="675">
                  <c:v>22.854167940000004</c:v>
                </c:pt>
                <c:pt idx="676">
                  <c:v>22.962501529999994</c:v>
                </c:pt>
                <c:pt idx="677">
                  <c:v>22.97083473</c:v>
                </c:pt>
                <c:pt idx="678">
                  <c:v>22.97916794</c:v>
                </c:pt>
                <c:pt idx="679">
                  <c:v>22.987501139999996</c:v>
                </c:pt>
                <c:pt idx="680">
                  <c:v>23.09583473</c:v>
                </c:pt>
                <c:pt idx="681">
                  <c:v>23.104167940000004</c:v>
                </c:pt>
                <c:pt idx="682">
                  <c:v>23.112501139999999</c:v>
                </c:pt>
                <c:pt idx="683">
                  <c:v>23.120836260000001</c:v>
                </c:pt>
                <c:pt idx="684">
                  <c:v>23.237501139999999</c:v>
                </c:pt>
                <c:pt idx="685">
                  <c:v>23.245836259999997</c:v>
                </c:pt>
                <c:pt idx="686">
                  <c:v>23.254169460000004</c:v>
                </c:pt>
                <c:pt idx="687">
                  <c:v>23.262502669999993</c:v>
                </c:pt>
                <c:pt idx="688">
                  <c:v>23.370836260000001</c:v>
                </c:pt>
                <c:pt idx="689">
                  <c:v>23.379169460000004</c:v>
                </c:pt>
                <c:pt idx="690">
                  <c:v>23.387502669999996</c:v>
                </c:pt>
                <c:pt idx="691">
                  <c:v>23.39583588</c:v>
                </c:pt>
                <c:pt idx="692">
                  <c:v>23.504169460000004</c:v>
                </c:pt>
                <c:pt idx="693">
                  <c:v>23.512502669999996</c:v>
                </c:pt>
                <c:pt idx="694">
                  <c:v>23.52083588</c:v>
                </c:pt>
                <c:pt idx="695">
                  <c:v>23.529169079999996</c:v>
                </c:pt>
                <c:pt idx="696">
                  <c:v>23.63750267</c:v>
                </c:pt>
                <c:pt idx="697">
                  <c:v>23.64583588</c:v>
                </c:pt>
                <c:pt idx="698">
                  <c:v>23.654169079999999</c:v>
                </c:pt>
                <c:pt idx="699">
                  <c:v>23.662502289999992</c:v>
                </c:pt>
                <c:pt idx="700">
                  <c:v>23.779169079999996</c:v>
                </c:pt>
                <c:pt idx="701">
                  <c:v>23.787502289999992</c:v>
                </c:pt>
                <c:pt idx="702">
                  <c:v>23.795835490000005</c:v>
                </c:pt>
                <c:pt idx="703">
                  <c:v>23.804168700000009</c:v>
                </c:pt>
                <c:pt idx="704">
                  <c:v>23.912502289999992</c:v>
                </c:pt>
                <c:pt idx="705">
                  <c:v>23.920835490000005</c:v>
                </c:pt>
                <c:pt idx="706">
                  <c:v>23.929168700000005</c:v>
                </c:pt>
                <c:pt idx="707">
                  <c:v>23.937501910000005</c:v>
                </c:pt>
                <c:pt idx="708">
                  <c:v>24.054168700000009</c:v>
                </c:pt>
                <c:pt idx="709">
                  <c:v>24.062501910000002</c:v>
                </c:pt>
                <c:pt idx="710">
                  <c:v>24.070835110000004</c:v>
                </c:pt>
                <c:pt idx="711">
                  <c:v>24.079168320000004</c:v>
                </c:pt>
                <c:pt idx="712">
                  <c:v>24.179168700000009</c:v>
                </c:pt>
                <c:pt idx="713">
                  <c:v>24.187501910000005</c:v>
                </c:pt>
                <c:pt idx="714">
                  <c:v>24.195835110000004</c:v>
                </c:pt>
                <c:pt idx="715">
                  <c:v>24.204168320000004</c:v>
                </c:pt>
                <c:pt idx="716">
                  <c:v>24.320835110000004</c:v>
                </c:pt>
                <c:pt idx="717">
                  <c:v>24.329168320000004</c:v>
                </c:pt>
                <c:pt idx="718">
                  <c:v>24.337501530000001</c:v>
                </c:pt>
                <c:pt idx="719">
                  <c:v>24.34583473</c:v>
                </c:pt>
                <c:pt idx="720">
                  <c:v>24.454168320000004</c:v>
                </c:pt>
                <c:pt idx="721">
                  <c:v>24.462501529999994</c:v>
                </c:pt>
                <c:pt idx="722">
                  <c:v>24.47083473</c:v>
                </c:pt>
                <c:pt idx="723">
                  <c:v>24.47916794</c:v>
                </c:pt>
                <c:pt idx="724">
                  <c:v>24.59583473</c:v>
                </c:pt>
                <c:pt idx="725">
                  <c:v>24.604167940000004</c:v>
                </c:pt>
                <c:pt idx="726">
                  <c:v>24.612501139999999</c:v>
                </c:pt>
                <c:pt idx="727">
                  <c:v>24.620836260000001</c:v>
                </c:pt>
                <c:pt idx="728">
                  <c:v>24.72083473</c:v>
                </c:pt>
                <c:pt idx="729">
                  <c:v>24.72916794</c:v>
                </c:pt>
                <c:pt idx="730">
                  <c:v>24.737501139999999</c:v>
                </c:pt>
                <c:pt idx="731">
                  <c:v>24.745836259999997</c:v>
                </c:pt>
                <c:pt idx="732">
                  <c:v>24.862501139999996</c:v>
                </c:pt>
                <c:pt idx="733">
                  <c:v>24.870836260000001</c:v>
                </c:pt>
                <c:pt idx="734">
                  <c:v>24.879169460000004</c:v>
                </c:pt>
                <c:pt idx="735">
                  <c:v>24.887502669999996</c:v>
                </c:pt>
                <c:pt idx="736">
                  <c:v>24.995836259999997</c:v>
                </c:pt>
                <c:pt idx="737">
                  <c:v>25.004169460000004</c:v>
                </c:pt>
                <c:pt idx="738">
                  <c:v>25.012502669999996</c:v>
                </c:pt>
                <c:pt idx="739">
                  <c:v>25.02083588</c:v>
                </c:pt>
                <c:pt idx="740">
                  <c:v>25.13750267</c:v>
                </c:pt>
                <c:pt idx="741">
                  <c:v>25.14583588</c:v>
                </c:pt>
                <c:pt idx="742">
                  <c:v>25.154169079999999</c:v>
                </c:pt>
                <c:pt idx="743">
                  <c:v>25.162502289999992</c:v>
                </c:pt>
                <c:pt idx="744">
                  <c:v>25.262502669999993</c:v>
                </c:pt>
                <c:pt idx="745">
                  <c:v>25.27083588</c:v>
                </c:pt>
                <c:pt idx="746">
                  <c:v>25.279169079999996</c:v>
                </c:pt>
                <c:pt idx="747">
                  <c:v>25.287502289999992</c:v>
                </c:pt>
                <c:pt idx="748">
                  <c:v>25.404169079999996</c:v>
                </c:pt>
                <c:pt idx="749">
                  <c:v>25.412502289999992</c:v>
                </c:pt>
                <c:pt idx="750">
                  <c:v>25.420835490000005</c:v>
                </c:pt>
                <c:pt idx="751">
                  <c:v>25.429168700000005</c:v>
                </c:pt>
                <c:pt idx="752">
                  <c:v>25.537502289999995</c:v>
                </c:pt>
                <c:pt idx="753">
                  <c:v>25.545835490000005</c:v>
                </c:pt>
                <c:pt idx="754">
                  <c:v>25.554168700000009</c:v>
                </c:pt>
                <c:pt idx="755">
                  <c:v>25.562501910000002</c:v>
                </c:pt>
                <c:pt idx="756">
                  <c:v>25.679168700000009</c:v>
                </c:pt>
                <c:pt idx="757">
                  <c:v>25.687501910000005</c:v>
                </c:pt>
                <c:pt idx="758">
                  <c:v>25.695835110000004</c:v>
                </c:pt>
                <c:pt idx="759">
                  <c:v>25.704168320000004</c:v>
                </c:pt>
                <c:pt idx="760">
                  <c:v>25.812501910000005</c:v>
                </c:pt>
                <c:pt idx="761">
                  <c:v>25.820835110000004</c:v>
                </c:pt>
                <c:pt idx="762">
                  <c:v>25.829168320000004</c:v>
                </c:pt>
                <c:pt idx="763">
                  <c:v>25.837501530000001</c:v>
                </c:pt>
                <c:pt idx="764">
                  <c:v>25.937501910000005</c:v>
                </c:pt>
                <c:pt idx="765">
                  <c:v>25.945835110000001</c:v>
                </c:pt>
                <c:pt idx="766">
                  <c:v>25.954168320000004</c:v>
                </c:pt>
                <c:pt idx="767">
                  <c:v>25.962501529999994</c:v>
                </c:pt>
                <c:pt idx="768">
                  <c:v>26.079168320000004</c:v>
                </c:pt>
                <c:pt idx="769">
                  <c:v>26.087501529999997</c:v>
                </c:pt>
                <c:pt idx="770">
                  <c:v>26.09583473</c:v>
                </c:pt>
                <c:pt idx="771">
                  <c:v>26.104167940000004</c:v>
                </c:pt>
                <c:pt idx="772">
                  <c:v>26.22083473</c:v>
                </c:pt>
                <c:pt idx="773">
                  <c:v>26.22916794</c:v>
                </c:pt>
                <c:pt idx="774">
                  <c:v>26.237501139999999</c:v>
                </c:pt>
                <c:pt idx="775">
                  <c:v>26.245836259999997</c:v>
                </c:pt>
                <c:pt idx="776">
                  <c:v>26.354167940000004</c:v>
                </c:pt>
                <c:pt idx="777">
                  <c:v>26.362501139999996</c:v>
                </c:pt>
                <c:pt idx="778">
                  <c:v>26.370836260000001</c:v>
                </c:pt>
                <c:pt idx="779">
                  <c:v>26.379169460000004</c:v>
                </c:pt>
                <c:pt idx="780">
                  <c:v>26.487501139999996</c:v>
                </c:pt>
                <c:pt idx="781">
                  <c:v>26.495836259999997</c:v>
                </c:pt>
                <c:pt idx="782">
                  <c:v>26.504169460000004</c:v>
                </c:pt>
                <c:pt idx="783">
                  <c:v>26.512502669999996</c:v>
                </c:pt>
                <c:pt idx="784">
                  <c:v>26.620836260000001</c:v>
                </c:pt>
                <c:pt idx="785">
                  <c:v>26.629169460000004</c:v>
                </c:pt>
                <c:pt idx="786">
                  <c:v>26.63750267</c:v>
                </c:pt>
                <c:pt idx="787">
                  <c:v>26.64583588</c:v>
                </c:pt>
                <c:pt idx="788">
                  <c:v>26.762502669999993</c:v>
                </c:pt>
                <c:pt idx="789">
                  <c:v>26.77083588</c:v>
                </c:pt>
                <c:pt idx="790">
                  <c:v>26.779169079999996</c:v>
                </c:pt>
                <c:pt idx="791">
                  <c:v>26.787502289999992</c:v>
                </c:pt>
                <c:pt idx="792">
                  <c:v>26.89583588</c:v>
                </c:pt>
                <c:pt idx="793">
                  <c:v>26.904169079999996</c:v>
                </c:pt>
                <c:pt idx="794">
                  <c:v>26.912502289999992</c:v>
                </c:pt>
                <c:pt idx="795">
                  <c:v>26.920835490000005</c:v>
                </c:pt>
                <c:pt idx="796">
                  <c:v>27.029169079999996</c:v>
                </c:pt>
                <c:pt idx="797">
                  <c:v>27.037502289999995</c:v>
                </c:pt>
                <c:pt idx="798">
                  <c:v>27.045835490000005</c:v>
                </c:pt>
                <c:pt idx="799">
                  <c:v>27.054168700000009</c:v>
                </c:pt>
                <c:pt idx="800">
                  <c:v>27.162502289999992</c:v>
                </c:pt>
                <c:pt idx="801">
                  <c:v>27.170835490000009</c:v>
                </c:pt>
                <c:pt idx="802">
                  <c:v>27.179168700000009</c:v>
                </c:pt>
                <c:pt idx="803">
                  <c:v>27.187501910000005</c:v>
                </c:pt>
                <c:pt idx="804">
                  <c:v>27.304168700000009</c:v>
                </c:pt>
                <c:pt idx="805">
                  <c:v>27.312501910000005</c:v>
                </c:pt>
                <c:pt idx="806">
                  <c:v>27.320835110000004</c:v>
                </c:pt>
                <c:pt idx="807">
                  <c:v>27.329168320000004</c:v>
                </c:pt>
                <c:pt idx="808">
                  <c:v>27.437501910000005</c:v>
                </c:pt>
                <c:pt idx="809">
                  <c:v>27.445835110000001</c:v>
                </c:pt>
                <c:pt idx="810">
                  <c:v>27.454168320000004</c:v>
                </c:pt>
                <c:pt idx="811">
                  <c:v>27.462501529999994</c:v>
                </c:pt>
                <c:pt idx="812">
                  <c:v>27.570835110000004</c:v>
                </c:pt>
                <c:pt idx="813">
                  <c:v>27.579168320000004</c:v>
                </c:pt>
                <c:pt idx="814">
                  <c:v>27.587501529999997</c:v>
                </c:pt>
                <c:pt idx="815">
                  <c:v>27.59583473</c:v>
                </c:pt>
                <c:pt idx="816">
                  <c:v>27.704168320000004</c:v>
                </c:pt>
                <c:pt idx="817">
                  <c:v>27.712501529999997</c:v>
                </c:pt>
                <c:pt idx="818">
                  <c:v>27.72083473</c:v>
                </c:pt>
                <c:pt idx="819">
                  <c:v>27.72916794</c:v>
                </c:pt>
                <c:pt idx="820">
                  <c:v>27.84583473</c:v>
                </c:pt>
                <c:pt idx="821">
                  <c:v>27.854167940000004</c:v>
                </c:pt>
                <c:pt idx="822">
                  <c:v>27.862501139999996</c:v>
                </c:pt>
                <c:pt idx="823">
                  <c:v>27.870836260000001</c:v>
                </c:pt>
                <c:pt idx="824">
                  <c:v>27.97916794</c:v>
                </c:pt>
                <c:pt idx="825">
                  <c:v>27.987501139999996</c:v>
                </c:pt>
                <c:pt idx="826">
                  <c:v>27.995836259999997</c:v>
                </c:pt>
                <c:pt idx="827">
                  <c:v>28.004169460000004</c:v>
                </c:pt>
                <c:pt idx="828">
                  <c:v>28.120836260000001</c:v>
                </c:pt>
                <c:pt idx="829">
                  <c:v>28.129169460000004</c:v>
                </c:pt>
                <c:pt idx="830">
                  <c:v>28.13750267</c:v>
                </c:pt>
                <c:pt idx="831">
                  <c:v>28.14583588</c:v>
                </c:pt>
                <c:pt idx="832">
                  <c:v>28.245836259999997</c:v>
                </c:pt>
                <c:pt idx="833">
                  <c:v>28.254169460000004</c:v>
                </c:pt>
                <c:pt idx="834">
                  <c:v>28.262502669999993</c:v>
                </c:pt>
                <c:pt idx="835">
                  <c:v>28.27083588</c:v>
                </c:pt>
                <c:pt idx="836">
                  <c:v>28.387502669999996</c:v>
                </c:pt>
                <c:pt idx="837">
                  <c:v>28.39583588</c:v>
                </c:pt>
                <c:pt idx="838">
                  <c:v>28.404169079999996</c:v>
                </c:pt>
                <c:pt idx="839">
                  <c:v>28.412502289999992</c:v>
                </c:pt>
                <c:pt idx="840">
                  <c:v>28.52083588</c:v>
                </c:pt>
                <c:pt idx="841">
                  <c:v>28.529169079999996</c:v>
                </c:pt>
                <c:pt idx="842">
                  <c:v>28.537502289999995</c:v>
                </c:pt>
                <c:pt idx="843">
                  <c:v>28.545835490000005</c:v>
                </c:pt>
                <c:pt idx="844">
                  <c:v>28.662502289999992</c:v>
                </c:pt>
                <c:pt idx="845">
                  <c:v>28.670835490000009</c:v>
                </c:pt>
                <c:pt idx="846">
                  <c:v>28.679168700000009</c:v>
                </c:pt>
                <c:pt idx="847">
                  <c:v>28.687501910000005</c:v>
                </c:pt>
                <c:pt idx="848">
                  <c:v>28.787502289999992</c:v>
                </c:pt>
                <c:pt idx="849">
                  <c:v>28.795835490000005</c:v>
                </c:pt>
                <c:pt idx="850">
                  <c:v>28.804168700000009</c:v>
                </c:pt>
                <c:pt idx="851">
                  <c:v>28.812501910000005</c:v>
                </c:pt>
                <c:pt idx="852">
                  <c:v>28.929168700000005</c:v>
                </c:pt>
                <c:pt idx="853">
                  <c:v>28.937501910000005</c:v>
                </c:pt>
                <c:pt idx="854">
                  <c:v>28.945835110000001</c:v>
                </c:pt>
                <c:pt idx="855">
                  <c:v>28.954168320000004</c:v>
                </c:pt>
                <c:pt idx="856">
                  <c:v>29.062501910000002</c:v>
                </c:pt>
                <c:pt idx="857">
                  <c:v>29.070835110000004</c:v>
                </c:pt>
                <c:pt idx="858">
                  <c:v>29.079168320000004</c:v>
                </c:pt>
                <c:pt idx="859">
                  <c:v>29.087501529999997</c:v>
                </c:pt>
                <c:pt idx="860">
                  <c:v>29.204168320000004</c:v>
                </c:pt>
                <c:pt idx="861">
                  <c:v>29.212501529999997</c:v>
                </c:pt>
                <c:pt idx="862">
                  <c:v>29.22083473</c:v>
                </c:pt>
                <c:pt idx="863">
                  <c:v>29.22916794</c:v>
                </c:pt>
                <c:pt idx="864">
                  <c:v>29.329168320000004</c:v>
                </c:pt>
                <c:pt idx="865">
                  <c:v>29.337501530000001</c:v>
                </c:pt>
                <c:pt idx="866">
                  <c:v>29.34583473</c:v>
                </c:pt>
                <c:pt idx="867">
                  <c:v>29.354167940000004</c:v>
                </c:pt>
                <c:pt idx="868">
                  <c:v>29.47083473</c:v>
                </c:pt>
                <c:pt idx="869">
                  <c:v>29.47916794</c:v>
                </c:pt>
                <c:pt idx="870">
                  <c:v>29.487501139999996</c:v>
                </c:pt>
                <c:pt idx="871">
                  <c:v>29.495836259999997</c:v>
                </c:pt>
                <c:pt idx="872">
                  <c:v>29.604167940000004</c:v>
                </c:pt>
                <c:pt idx="873">
                  <c:v>29.612501139999999</c:v>
                </c:pt>
                <c:pt idx="874">
                  <c:v>29.620836260000001</c:v>
                </c:pt>
                <c:pt idx="875">
                  <c:v>29.629169460000004</c:v>
                </c:pt>
                <c:pt idx="876">
                  <c:v>29.745836259999997</c:v>
                </c:pt>
                <c:pt idx="877">
                  <c:v>29.754169460000004</c:v>
                </c:pt>
                <c:pt idx="878">
                  <c:v>29.762502669999993</c:v>
                </c:pt>
                <c:pt idx="879">
                  <c:v>29.77083588</c:v>
                </c:pt>
                <c:pt idx="880">
                  <c:v>29.879169460000004</c:v>
                </c:pt>
                <c:pt idx="881">
                  <c:v>29.887502669999996</c:v>
                </c:pt>
                <c:pt idx="882">
                  <c:v>29.89583588</c:v>
                </c:pt>
                <c:pt idx="883">
                  <c:v>29.904169079999996</c:v>
                </c:pt>
                <c:pt idx="884">
                  <c:v>30.004169460000004</c:v>
                </c:pt>
                <c:pt idx="885">
                  <c:v>30.012502669999996</c:v>
                </c:pt>
                <c:pt idx="886">
                  <c:v>30.02083588</c:v>
                </c:pt>
                <c:pt idx="887">
                  <c:v>30.029169079999996</c:v>
                </c:pt>
                <c:pt idx="888">
                  <c:v>30.14583588</c:v>
                </c:pt>
                <c:pt idx="889">
                  <c:v>30.154169079999999</c:v>
                </c:pt>
                <c:pt idx="890">
                  <c:v>30.162502289999992</c:v>
                </c:pt>
                <c:pt idx="891">
                  <c:v>30.170835490000009</c:v>
                </c:pt>
                <c:pt idx="892">
                  <c:v>30.279169079999996</c:v>
                </c:pt>
                <c:pt idx="893">
                  <c:v>30.287502289999992</c:v>
                </c:pt>
                <c:pt idx="894">
                  <c:v>30.295835490000005</c:v>
                </c:pt>
                <c:pt idx="895">
                  <c:v>30.304168700000009</c:v>
                </c:pt>
                <c:pt idx="896">
                  <c:v>30.420835490000005</c:v>
                </c:pt>
                <c:pt idx="897">
                  <c:v>30.429168700000005</c:v>
                </c:pt>
                <c:pt idx="898">
                  <c:v>30.437501910000005</c:v>
                </c:pt>
                <c:pt idx="899">
                  <c:v>30.445835110000001</c:v>
                </c:pt>
                <c:pt idx="900">
                  <c:v>30.554168700000009</c:v>
                </c:pt>
                <c:pt idx="901">
                  <c:v>30.562501910000002</c:v>
                </c:pt>
                <c:pt idx="902">
                  <c:v>30.570835110000004</c:v>
                </c:pt>
                <c:pt idx="903">
                  <c:v>30.579168320000004</c:v>
                </c:pt>
                <c:pt idx="904">
                  <c:v>30.687501910000005</c:v>
                </c:pt>
                <c:pt idx="905">
                  <c:v>30.695835110000004</c:v>
                </c:pt>
                <c:pt idx="906">
                  <c:v>30.704168320000004</c:v>
                </c:pt>
                <c:pt idx="907">
                  <c:v>30.712501529999997</c:v>
                </c:pt>
                <c:pt idx="908">
                  <c:v>30.820835110000004</c:v>
                </c:pt>
                <c:pt idx="909">
                  <c:v>30.829168320000004</c:v>
                </c:pt>
                <c:pt idx="910">
                  <c:v>30.837501530000001</c:v>
                </c:pt>
                <c:pt idx="911">
                  <c:v>30.84583473</c:v>
                </c:pt>
                <c:pt idx="912">
                  <c:v>30.962501529999994</c:v>
                </c:pt>
                <c:pt idx="913">
                  <c:v>30.97083473</c:v>
                </c:pt>
                <c:pt idx="914">
                  <c:v>30.97916794</c:v>
                </c:pt>
                <c:pt idx="915">
                  <c:v>30.987501139999996</c:v>
                </c:pt>
                <c:pt idx="916">
                  <c:v>31.09583473</c:v>
                </c:pt>
                <c:pt idx="917">
                  <c:v>31.104167940000004</c:v>
                </c:pt>
                <c:pt idx="918">
                  <c:v>31.112501139999999</c:v>
                </c:pt>
                <c:pt idx="919">
                  <c:v>31.120836260000001</c:v>
                </c:pt>
                <c:pt idx="920">
                  <c:v>31.22916794</c:v>
                </c:pt>
                <c:pt idx="921">
                  <c:v>31.237501139999999</c:v>
                </c:pt>
                <c:pt idx="922">
                  <c:v>31.245836259999997</c:v>
                </c:pt>
                <c:pt idx="923">
                  <c:v>31.254169460000004</c:v>
                </c:pt>
                <c:pt idx="924">
                  <c:v>31.362501139999996</c:v>
                </c:pt>
                <c:pt idx="925">
                  <c:v>31.370836260000001</c:v>
                </c:pt>
                <c:pt idx="926">
                  <c:v>31.379169460000004</c:v>
                </c:pt>
                <c:pt idx="927">
                  <c:v>31.387502669999996</c:v>
                </c:pt>
                <c:pt idx="928">
                  <c:v>31.504169460000004</c:v>
                </c:pt>
                <c:pt idx="929">
                  <c:v>31.512502669999996</c:v>
                </c:pt>
                <c:pt idx="930">
                  <c:v>31.52083588</c:v>
                </c:pt>
                <c:pt idx="931">
                  <c:v>31.529169079999996</c:v>
                </c:pt>
                <c:pt idx="932">
                  <c:v>31.63750267</c:v>
                </c:pt>
                <c:pt idx="933">
                  <c:v>31.64583588</c:v>
                </c:pt>
                <c:pt idx="934">
                  <c:v>31.654169079999999</c:v>
                </c:pt>
                <c:pt idx="935">
                  <c:v>31.662502289999992</c:v>
                </c:pt>
                <c:pt idx="936">
                  <c:v>31.779169079999996</c:v>
                </c:pt>
                <c:pt idx="937">
                  <c:v>31.787502289999992</c:v>
                </c:pt>
                <c:pt idx="938">
                  <c:v>31.795835490000005</c:v>
                </c:pt>
                <c:pt idx="939">
                  <c:v>31.804168700000009</c:v>
                </c:pt>
                <c:pt idx="940">
                  <c:v>31.904169079999996</c:v>
                </c:pt>
                <c:pt idx="941">
                  <c:v>31.912502289999992</c:v>
                </c:pt>
                <c:pt idx="942">
                  <c:v>31.920835490000005</c:v>
                </c:pt>
                <c:pt idx="943">
                  <c:v>31.929168700000005</c:v>
                </c:pt>
                <c:pt idx="944">
                  <c:v>32.045833590000001</c:v>
                </c:pt>
                <c:pt idx="945">
                  <c:v>32.054168699999998</c:v>
                </c:pt>
                <c:pt idx="946">
                  <c:v>32.06250381000001</c:v>
                </c:pt>
                <c:pt idx="947">
                  <c:v>32.070835110000004</c:v>
                </c:pt>
                <c:pt idx="948">
                  <c:v>32.179168700000005</c:v>
                </c:pt>
                <c:pt idx="949">
                  <c:v>32.187503810000003</c:v>
                </c:pt>
                <c:pt idx="950">
                  <c:v>32.195835110000012</c:v>
                </c:pt>
                <c:pt idx="951">
                  <c:v>32.20417023000001</c:v>
                </c:pt>
                <c:pt idx="952">
                  <c:v>32.320835110000004</c:v>
                </c:pt>
                <c:pt idx="953">
                  <c:v>32.32917023000001</c:v>
                </c:pt>
                <c:pt idx="954">
                  <c:v>32.337501529999997</c:v>
                </c:pt>
                <c:pt idx="955">
                  <c:v>32.345836640000002</c:v>
                </c:pt>
                <c:pt idx="956">
                  <c:v>32.445835110000004</c:v>
                </c:pt>
                <c:pt idx="957">
                  <c:v>32.454170230000003</c:v>
                </c:pt>
                <c:pt idx="958">
                  <c:v>32.462501530000004</c:v>
                </c:pt>
                <c:pt idx="959">
                  <c:v>32.470836640000002</c:v>
                </c:pt>
                <c:pt idx="960">
                  <c:v>32.587501529999997</c:v>
                </c:pt>
                <c:pt idx="961">
                  <c:v>32.595836640000009</c:v>
                </c:pt>
                <c:pt idx="962">
                  <c:v>32.604167940000011</c:v>
                </c:pt>
                <c:pt idx="963">
                  <c:v>32.612503050000001</c:v>
                </c:pt>
                <c:pt idx="964">
                  <c:v>32.720836640000009</c:v>
                </c:pt>
                <c:pt idx="965">
                  <c:v>32.729167940000018</c:v>
                </c:pt>
                <c:pt idx="966">
                  <c:v>32.737503050000001</c:v>
                </c:pt>
                <c:pt idx="967">
                  <c:v>32.745834350000003</c:v>
                </c:pt>
                <c:pt idx="968">
                  <c:v>32.862503050000001</c:v>
                </c:pt>
                <c:pt idx="969">
                  <c:v>32.870834349999996</c:v>
                </c:pt>
                <c:pt idx="970">
                  <c:v>32.879169459999993</c:v>
                </c:pt>
                <c:pt idx="971">
                  <c:v>32.887500759999995</c:v>
                </c:pt>
                <c:pt idx="972">
                  <c:v>32.987503049999994</c:v>
                </c:pt>
                <c:pt idx="973">
                  <c:v>32.995834350000003</c:v>
                </c:pt>
                <c:pt idx="974">
                  <c:v>33.004169459999993</c:v>
                </c:pt>
                <c:pt idx="975">
                  <c:v>33.012500760000002</c:v>
                </c:pt>
                <c:pt idx="976">
                  <c:v>33.12916946</c:v>
                </c:pt>
                <c:pt idx="977">
                  <c:v>33.137500760000002</c:v>
                </c:pt>
                <c:pt idx="978">
                  <c:v>33.145835880000007</c:v>
                </c:pt>
                <c:pt idx="979">
                  <c:v>33.154167179999995</c:v>
                </c:pt>
                <c:pt idx="980">
                  <c:v>33.262500760000009</c:v>
                </c:pt>
                <c:pt idx="981">
                  <c:v>33.270835880000007</c:v>
                </c:pt>
                <c:pt idx="982">
                  <c:v>33.279167180000002</c:v>
                </c:pt>
                <c:pt idx="983">
                  <c:v>33.287502290000006</c:v>
                </c:pt>
                <c:pt idx="984">
                  <c:v>33.404167179999995</c:v>
                </c:pt>
                <c:pt idx="985">
                  <c:v>33.412502290000006</c:v>
                </c:pt>
                <c:pt idx="986">
                  <c:v>33.420833590000001</c:v>
                </c:pt>
                <c:pt idx="987">
                  <c:v>33.429168700000005</c:v>
                </c:pt>
                <c:pt idx="988">
                  <c:v>33.529167180000002</c:v>
                </c:pt>
                <c:pt idx="989">
                  <c:v>33.537502290000006</c:v>
                </c:pt>
                <c:pt idx="990">
                  <c:v>33.545833590000001</c:v>
                </c:pt>
                <c:pt idx="991">
                  <c:v>33.554168699999998</c:v>
                </c:pt>
                <c:pt idx="992">
                  <c:v>33.670833590000001</c:v>
                </c:pt>
                <c:pt idx="993">
                  <c:v>33.679168700000005</c:v>
                </c:pt>
                <c:pt idx="994">
                  <c:v>33.687503810000003</c:v>
                </c:pt>
                <c:pt idx="995">
                  <c:v>33.695835110000012</c:v>
                </c:pt>
                <c:pt idx="996">
                  <c:v>33.804168699999998</c:v>
                </c:pt>
                <c:pt idx="997">
                  <c:v>33.812503810000003</c:v>
                </c:pt>
                <c:pt idx="998">
                  <c:v>33.820835110000004</c:v>
                </c:pt>
                <c:pt idx="999">
                  <c:v>33.82917023000001</c:v>
                </c:pt>
                <c:pt idx="1000">
                  <c:v>33.945835110000004</c:v>
                </c:pt>
                <c:pt idx="1001">
                  <c:v>33.954170230000003</c:v>
                </c:pt>
                <c:pt idx="1002">
                  <c:v>33.962501530000004</c:v>
                </c:pt>
                <c:pt idx="1003">
                  <c:v>33.970836640000002</c:v>
                </c:pt>
                <c:pt idx="1004">
                  <c:v>34.070835110000004</c:v>
                </c:pt>
                <c:pt idx="1005">
                  <c:v>34.07917023000001</c:v>
                </c:pt>
                <c:pt idx="1006">
                  <c:v>34.087501529999997</c:v>
                </c:pt>
                <c:pt idx="1007">
                  <c:v>34.095836640000009</c:v>
                </c:pt>
                <c:pt idx="1008">
                  <c:v>34.212501530000004</c:v>
                </c:pt>
                <c:pt idx="1009">
                  <c:v>34.220832820000012</c:v>
                </c:pt>
                <c:pt idx="1010">
                  <c:v>34.229167940000018</c:v>
                </c:pt>
                <c:pt idx="1011">
                  <c:v>34.237499240000005</c:v>
                </c:pt>
                <c:pt idx="1012">
                  <c:v>34.345832820000005</c:v>
                </c:pt>
                <c:pt idx="1013">
                  <c:v>34.354167940000004</c:v>
                </c:pt>
                <c:pt idx="1014">
                  <c:v>34.362499240000005</c:v>
                </c:pt>
                <c:pt idx="1015">
                  <c:v>34.370834349999996</c:v>
                </c:pt>
                <c:pt idx="1016">
                  <c:v>34.487499239999998</c:v>
                </c:pt>
                <c:pt idx="1017">
                  <c:v>34.495834350000003</c:v>
                </c:pt>
                <c:pt idx="1018">
                  <c:v>34.504165650000004</c:v>
                </c:pt>
                <c:pt idx="1019">
                  <c:v>34.512500760000002</c:v>
                </c:pt>
                <c:pt idx="1020">
                  <c:v>34.612499240000005</c:v>
                </c:pt>
                <c:pt idx="1021">
                  <c:v>34.620834350000003</c:v>
                </c:pt>
                <c:pt idx="1022">
                  <c:v>34.629165650000012</c:v>
                </c:pt>
                <c:pt idx="1023">
                  <c:v>34.637500760000002</c:v>
                </c:pt>
                <c:pt idx="1024">
                  <c:v>34.754165650000004</c:v>
                </c:pt>
                <c:pt idx="1025">
                  <c:v>34.762500760000009</c:v>
                </c:pt>
                <c:pt idx="1026">
                  <c:v>34.770832060000004</c:v>
                </c:pt>
                <c:pt idx="1027">
                  <c:v>34.779167180000002</c:v>
                </c:pt>
                <c:pt idx="1028">
                  <c:v>34.887500759999995</c:v>
                </c:pt>
                <c:pt idx="1029">
                  <c:v>34.895832060000004</c:v>
                </c:pt>
                <c:pt idx="1030">
                  <c:v>34.904167179999995</c:v>
                </c:pt>
                <c:pt idx="1031">
                  <c:v>34.912498469999996</c:v>
                </c:pt>
                <c:pt idx="1032">
                  <c:v>35.029167180000002</c:v>
                </c:pt>
                <c:pt idx="1033">
                  <c:v>35.037498469999996</c:v>
                </c:pt>
                <c:pt idx="1034">
                  <c:v>35.045833590000001</c:v>
                </c:pt>
                <c:pt idx="1035">
                  <c:v>35.054164889999996</c:v>
                </c:pt>
                <c:pt idx="1036">
                  <c:v>35.162498470000003</c:v>
                </c:pt>
                <c:pt idx="1037">
                  <c:v>35.170833590000001</c:v>
                </c:pt>
                <c:pt idx="1038">
                  <c:v>35.179164890000003</c:v>
                </c:pt>
                <c:pt idx="1039">
                  <c:v>35.1875</c:v>
                </c:pt>
              </c:numCache>
            </c:numRef>
          </c:xVal>
          <c:yVal>
            <c:numRef>
              <c:f>'Lambda 2ug kinetic run 052913 t'!$B$3:$B$1042</c:f>
              <c:numCache>
                <c:formatCode>General</c:formatCode>
                <c:ptCount val="1040"/>
                <c:pt idx="0">
                  <c:v>0.1622605026</c:v>
                </c:pt>
                <c:pt idx="1">
                  <c:v>0.16250328720000001</c:v>
                </c:pt>
                <c:pt idx="2">
                  <c:v>0.16272214060000001</c:v>
                </c:pt>
                <c:pt idx="3">
                  <c:v>0.1628733426</c:v>
                </c:pt>
                <c:pt idx="4">
                  <c:v>0.1668336987</c:v>
                </c:pt>
                <c:pt idx="5">
                  <c:v>0.16705493630000001</c:v>
                </c:pt>
                <c:pt idx="6">
                  <c:v>0.16717439889999999</c:v>
                </c:pt>
                <c:pt idx="7">
                  <c:v>0.16767048840000001</c:v>
                </c:pt>
                <c:pt idx="8">
                  <c:v>0.17441660170000003</c:v>
                </c:pt>
                <c:pt idx="9">
                  <c:v>0.17475625870000003</c:v>
                </c:pt>
                <c:pt idx="10">
                  <c:v>0.17518301310000001</c:v>
                </c:pt>
                <c:pt idx="11">
                  <c:v>0.1747558713</c:v>
                </c:pt>
                <c:pt idx="12">
                  <c:v>0.17457176739999997</c:v>
                </c:pt>
                <c:pt idx="13">
                  <c:v>0.17493703960000004</c:v>
                </c:pt>
                <c:pt idx="14">
                  <c:v>0.17474395040000001</c:v>
                </c:pt>
                <c:pt idx="15">
                  <c:v>0.17517177759999997</c:v>
                </c:pt>
                <c:pt idx="16">
                  <c:v>0.17604492599999999</c:v>
                </c:pt>
                <c:pt idx="17">
                  <c:v>0.17591391500000003</c:v>
                </c:pt>
                <c:pt idx="18">
                  <c:v>0.17640370129999999</c:v>
                </c:pt>
                <c:pt idx="19">
                  <c:v>0.17635741830000001</c:v>
                </c:pt>
                <c:pt idx="20">
                  <c:v>0.17403635380000002</c:v>
                </c:pt>
                <c:pt idx="21">
                  <c:v>0.17442794140000004</c:v>
                </c:pt>
                <c:pt idx="22">
                  <c:v>0.17434331770000003</c:v>
                </c:pt>
                <c:pt idx="23">
                  <c:v>0.17461901899999999</c:v>
                </c:pt>
                <c:pt idx="24">
                  <c:v>0.17568327489999999</c:v>
                </c:pt>
                <c:pt idx="25">
                  <c:v>0.1761091799</c:v>
                </c:pt>
                <c:pt idx="26">
                  <c:v>0.17620942000000003</c:v>
                </c:pt>
                <c:pt idx="27">
                  <c:v>0.17635816339999999</c:v>
                </c:pt>
                <c:pt idx="28">
                  <c:v>0.17841565610000001</c:v>
                </c:pt>
                <c:pt idx="29">
                  <c:v>0.17799660560000002</c:v>
                </c:pt>
                <c:pt idx="30">
                  <c:v>0.17839024960000002</c:v>
                </c:pt>
                <c:pt idx="31">
                  <c:v>0.17873689530000003</c:v>
                </c:pt>
                <c:pt idx="32">
                  <c:v>0.18016611040000002</c:v>
                </c:pt>
                <c:pt idx="33">
                  <c:v>0.179828763</c:v>
                </c:pt>
                <c:pt idx="34">
                  <c:v>0.17974820730000002</c:v>
                </c:pt>
                <c:pt idx="35">
                  <c:v>0.18007114530000001</c:v>
                </c:pt>
                <c:pt idx="36">
                  <c:v>0.17987369</c:v>
                </c:pt>
                <c:pt idx="37">
                  <c:v>0.1803619266</c:v>
                </c:pt>
                <c:pt idx="38">
                  <c:v>0.18026453260000003</c:v>
                </c:pt>
                <c:pt idx="39">
                  <c:v>0.18022498490000002</c:v>
                </c:pt>
                <c:pt idx="40">
                  <c:v>0.18085722630000001</c:v>
                </c:pt>
                <c:pt idx="41">
                  <c:v>0.18063901360000001</c:v>
                </c:pt>
                <c:pt idx="42">
                  <c:v>0.18113236129999999</c:v>
                </c:pt>
                <c:pt idx="43">
                  <c:v>0.18081706760000002</c:v>
                </c:pt>
                <c:pt idx="44">
                  <c:v>0.18078401680000003</c:v>
                </c:pt>
                <c:pt idx="45">
                  <c:v>0.1813136786</c:v>
                </c:pt>
                <c:pt idx="46">
                  <c:v>0.18120825290000003</c:v>
                </c:pt>
                <c:pt idx="47">
                  <c:v>0.18130923810000002</c:v>
                </c:pt>
                <c:pt idx="48">
                  <c:v>0.18168297410000001</c:v>
                </c:pt>
                <c:pt idx="49">
                  <c:v>0.18194720150000004</c:v>
                </c:pt>
                <c:pt idx="50">
                  <c:v>0.18197350200000001</c:v>
                </c:pt>
                <c:pt idx="51">
                  <c:v>0.18194302920000002</c:v>
                </c:pt>
                <c:pt idx="52">
                  <c:v>0.18198290470000003</c:v>
                </c:pt>
                <c:pt idx="53">
                  <c:v>0.18182687459999999</c:v>
                </c:pt>
                <c:pt idx="54">
                  <c:v>0.18213182689999999</c:v>
                </c:pt>
                <c:pt idx="55">
                  <c:v>0.18195199970000003</c:v>
                </c:pt>
                <c:pt idx="56">
                  <c:v>0.18249037860000003</c:v>
                </c:pt>
                <c:pt idx="57">
                  <c:v>0.1826270223</c:v>
                </c:pt>
                <c:pt idx="58">
                  <c:v>0.18279576300000003</c:v>
                </c:pt>
                <c:pt idx="59">
                  <c:v>0.18264314530000003</c:v>
                </c:pt>
                <c:pt idx="60">
                  <c:v>0.18265742060000001</c:v>
                </c:pt>
                <c:pt idx="61">
                  <c:v>0.18271604180000006</c:v>
                </c:pt>
                <c:pt idx="62">
                  <c:v>0.18273185190000002</c:v>
                </c:pt>
                <c:pt idx="63">
                  <c:v>0.18279178440000002</c:v>
                </c:pt>
                <c:pt idx="64">
                  <c:v>0.1832115799</c:v>
                </c:pt>
                <c:pt idx="65">
                  <c:v>0.18273551760000001</c:v>
                </c:pt>
                <c:pt idx="66">
                  <c:v>0.18304671350000004</c:v>
                </c:pt>
                <c:pt idx="67">
                  <c:v>0.18303014340000004</c:v>
                </c:pt>
                <c:pt idx="68">
                  <c:v>0.18339140710000001</c:v>
                </c:pt>
                <c:pt idx="69">
                  <c:v>0.18333491680000003</c:v>
                </c:pt>
                <c:pt idx="70">
                  <c:v>0.18311399220000002</c:v>
                </c:pt>
                <c:pt idx="71">
                  <c:v>0.18306036290000002</c:v>
                </c:pt>
                <c:pt idx="72">
                  <c:v>0.18398277460000001</c:v>
                </c:pt>
                <c:pt idx="73">
                  <c:v>0.18392691020000002</c:v>
                </c:pt>
                <c:pt idx="74">
                  <c:v>0.18406182530000001</c:v>
                </c:pt>
                <c:pt idx="75">
                  <c:v>0.18370138110000006</c:v>
                </c:pt>
                <c:pt idx="76">
                  <c:v>0.18333040180000001</c:v>
                </c:pt>
                <c:pt idx="77">
                  <c:v>0.18329562250000003</c:v>
                </c:pt>
                <c:pt idx="78">
                  <c:v>0.18379448350000005</c:v>
                </c:pt>
                <c:pt idx="79">
                  <c:v>0.18408496680000003</c:v>
                </c:pt>
                <c:pt idx="80">
                  <c:v>0.1838809699</c:v>
                </c:pt>
                <c:pt idx="81">
                  <c:v>0.18431790170000004</c:v>
                </c:pt>
                <c:pt idx="82">
                  <c:v>0.18392552440000001</c:v>
                </c:pt>
                <c:pt idx="83">
                  <c:v>0.1840708107</c:v>
                </c:pt>
                <c:pt idx="84">
                  <c:v>0.18429332970000004</c:v>
                </c:pt>
                <c:pt idx="85">
                  <c:v>0.18428501490000002</c:v>
                </c:pt>
                <c:pt idx="86">
                  <c:v>0.18402165170000001</c:v>
                </c:pt>
                <c:pt idx="87">
                  <c:v>0.18430519100000003</c:v>
                </c:pt>
                <c:pt idx="88">
                  <c:v>0.18471363190000004</c:v>
                </c:pt>
                <c:pt idx="89">
                  <c:v>0.18466179069999999</c:v>
                </c:pt>
                <c:pt idx="90">
                  <c:v>0.18465799090000001</c:v>
                </c:pt>
                <c:pt idx="91">
                  <c:v>0.18499070410000001</c:v>
                </c:pt>
                <c:pt idx="92">
                  <c:v>0.18495221440000004</c:v>
                </c:pt>
                <c:pt idx="93">
                  <c:v>0.18528066579999999</c:v>
                </c:pt>
                <c:pt idx="94">
                  <c:v>0.1851736903</c:v>
                </c:pt>
                <c:pt idx="95">
                  <c:v>0.18517281119999998</c:v>
                </c:pt>
                <c:pt idx="96">
                  <c:v>0.18538911640000003</c:v>
                </c:pt>
                <c:pt idx="97">
                  <c:v>0.18549638990000006</c:v>
                </c:pt>
                <c:pt idx="98">
                  <c:v>0.18507246669999999</c:v>
                </c:pt>
                <c:pt idx="99">
                  <c:v>0.18533670899999999</c:v>
                </c:pt>
                <c:pt idx="100">
                  <c:v>0.18568927050000003</c:v>
                </c:pt>
                <c:pt idx="101">
                  <c:v>0.18594606220000004</c:v>
                </c:pt>
                <c:pt idx="102">
                  <c:v>0.18574231860000004</c:v>
                </c:pt>
                <c:pt idx="103">
                  <c:v>0.18585421140000002</c:v>
                </c:pt>
                <c:pt idx="104">
                  <c:v>0.18550612029999999</c:v>
                </c:pt>
                <c:pt idx="105">
                  <c:v>0.18540668490000003</c:v>
                </c:pt>
                <c:pt idx="106">
                  <c:v>0.1856328696</c:v>
                </c:pt>
                <c:pt idx="107">
                  <c:v>0.18576693530000002</c:v>
                </c:pt>
                <c:pt idx="108">
                  <c:v>0.18617288770000001</c:v>
                </c:pt>
                <c:pt idx="109">
                  <c:v>0.18621946870000006</c:v>
                </c:pt>
                <c:pt idx="110">
                  <c:v>0.18652437629999999</c:v>
                </c:pt>
                <c:pt idx="111">
                  <c:v>0.1866515577</c:v>
                </c:pt>
                <c:pt idx="112">
                  <c:v>0.18651936950000006</c:v>
                </c:pt>
                <c:pt idx="113">
                  <c:v>0.18678827580000001</c:v>
                </c:pt>
                <c:pt idx="114">
                  <c:v>0.18654005230000004</c:v>
                </c:pt>
                <c:pt idx="115">
                  <c:v>0.18693925440000006</c:v>
                </c:pt>
                <c:pt idx="116">
                  <c:v>0.18682262299999997</c:v>
                </c:pt>
                <c:pt idx="117">
                  <c:v>0.18695454300000003</c:v>
                </c:pt>
                <c:pt idx="118">
                  <c:v>0.18692877890000001</c:v>
                </c:pt>
                <c:pt idx="119">
                  <c:v>0.18690633770000006</c:v>
                </c:pt>
                <c:pt idx="120">
                  <c:v>0.18744498490000006</c:v>
                </c:pt>
                <c:pt idx="121">
                  <c:v>0.18711094560000002</c:v>
                </c:pt>
                <c:pt idx="122">
                  <c:v>0.18721415100000005</c:v>
                </c:pt>
                <c:pt idx="123">
                  <c:v>0.18702207509999999</c:v>
                </c:pt>
                <c:pt idx="124">
                  <c:v>0.18723219630000001</c:v>
                </c:pt>
                <c:pt idx="125">
                  <c:v>0.18759480120000002</c:v>
                </c:pt>
                <c:pt idx="126">
                  <c:v>0.18767940999999999</c:v>
                </c:pt>
                <c:pt idx="127">
                  <c:v>0.18737041950000002</c:v>
                </c:pt>
                <c:pt idx="128">
                  <c:v>0.18778027590000002</c:v>
                </c:pt>
                <c:pt idx="129">
                  <c:v>0.18773540850000006</c:v>
                </c:pt>
                <c:pt idx="130">
                  <c:v>0.18794201310000005</c:v>
                </c:pt>
                <c:pt idx="131">
                  <c:v>0.18819771709999999</c:v>
                </c:pt>
                <c:pt idx="132">
                  <c:v>0.18759511410000002</c:v>
                </c:pt>
                <c:pt idx="133">
                  <c:v>0.18795363610000002</c:v>
                </c:pt>
                <c:pt idx="134">
                  <c:v>0.18791399900000005</c:v>
                </c:pt>
                <c:pt idx="135">
                  <c:v>0.18778298800000004</c:v>
                </c:pt>
                <c:pt idx="136">
                  <c:v>0.18818461889999999</c:v>
                </c:pt>
                <c:pt idx="137">
                  <c:v>0.18845890460000003</c:v>
                </c:pt>
                <c:pt idx="138">
                  <c:v>0.18849521880000006</c:v>
                </c:pt>
                <c:pt idx="139">
                  <c:v>0.18864947560000003</c:v>
                </c:pt>
                <c:pt idx="140">
                  <c:v>0.18874533470000004</c:v>
                </c:pt>
                <c:pt idx="141">
                  <c:v>0.18836875260000002</c:v>
                </c:pt>
                <c:pt idx="142">
                  <c:v>0.18886123600000002</c:v>
                </c:pt>
                <c:pt idx="143">
                  <c:v>0.18903830650000006</c:v>
                </c:pt>
                <c:pt idx="144">
                  <c:v>0.18842931090000004</c:v>
                </c:pt>
                <c:pt idx="145">
                  <c:v>0.18845391270000003</c:v>
                </c:pt>
                <c:pt idx="146">
                  <c:v>0.18860815470000003</c:v>
                </c:pt>
                <c:pt idx="147">
                  <c:v>0.18827512860000001</c:v>
                </c:pt>
                <c:pt idx="148">
                  <c:v>0.18899865450000006</c:v>
                </c:pt>
                <c:pt idx="149">
                  <c:v>0.18867748980000001</c:v>
                </c:pt>
                <c:pt idx="150">
                  <c:v>0.18906410040000002</c:v>
                </c:pt>
                <c:pt idx="151">
                  <c:v>0.18902321160000002</c:v>
                </c:pt>
                <c:pt idx="152">
                  <c:v>0.18829071520000001</c:v>
                </c:pt>
                <c:pt idx="153">
                  <c:v>0.18846921620000004</c:v>
                </c:pt>
                <c:pt idx="154">
                  <c:v>0.18837904929999999</c:v>
                </c:pt>
                <c:pt idx="155">
                  <c:v>0.18799775840000002</c:v>
                </c:pt>
                <c:pt idx="156">
                  <c:v>0.18900309500000004</c:v>
                </c:pt>
                <c:pt idx="157">
                  <c:v>0.18933859470000003</c:v>
                </c:pt>
                <c:pt idx="158">
                  <c:v>0.18897001450000003</c:v>
                </c:pt>
                <c:pt idx="159">
                  <c:v>0.18909010290000003</c:v>
                </c:pt>
                <c:pt idx="160">
                  <c:v>0.18881201740000003</c:v>
                </c:pt>
                <c:pt idx="161">
                  <c:v>0.18880866469999999</c:v>
                </c:pt>
                <c:pt idx="162">
                  <c:v>0.18874940280000005</c:v>
                </c:pt>
                <c:pt idx="163">
                  <c:v>0.18882256750000001</c:v>
                </c:pt>
                <c:pt idx="164">
                  <c:v>0.18901057539999999</c:v>
                </c:pt>
                <c:pt idx="165">
                  <c:v>0.1891596019</c:v>
                </c:pt>
                <c:pt idx="166">
                  <c:v>0.18887232239999999</c:v>
                </c:pt>
                <c:pt idx="167">
                  <c:v>0.18881933390000005</c:v>
                </c:pt>
                <c:pt idx="168">
                  <c:v>0.18910078699999999</c:v>
                </c:pt>
                <c:pt idx="169">
                  <c:v>0.18878374990000002</c:v>
                </c:pt>
                <c:pt idx="170">
                  <c:v>0.18891707060000004</c:v>
                </c:pt>
                <c:pt idx="171">
                  <c:v>0.18914580350000001</c:v>
                </c:pt>
                <c:pt idx="172">
                  <c:v>0.18873134260000005</c:v>
                </c:pt>
                <c:pt idx="173">
                  <c:v>0.18933302160000001</c:v>
                </c:pt>
                <c:pt idx="174">
                  <c:v>0.18918749690000003</c:v>
                </c:pt>
                <c:pt idx="175">
                  <c:v>0.18898390230000003</c:v>
                </c:pt>
                <c:pt idx="176">
                  <c:v>0.18948392570000003</c:v>
                </c:pt>
                <c:pt idx="177">
                  <c:v>0.18930329380000002</c:v>
                </c:pt>
                <c:pt idx="178">
                  <c:v>0.18905694780000004</c:v>
                </c:pt>
                <c:pt idx="179">
                  <c:v>0.18929971750000002</c:v>
                </c:pt>
                <c:pt idx="180">
                  <c:v>0.18939627710000004</c:v>
                </c:pt>
                <c:pt idx="181">
                  <c:v>0.18968312440000001</c:v>
                </c:pt>
                <c:pt idx="182">
                  <c:v>0.18945425750000006</c:v>
                </c:pt>
                <c:pt idx="183">
                  <c:v>0.18930572270000001</c:v>
                </c:pt>
                <c:pt idx="184">
                  <c:v>0.18933086099999999</c:v>
                </c:pt>
                <c:pt idx="185">
                  <c:v>0.18950219450000005</c:v>
                </c:pt>
                <c:pt idx="186">
                  <c:v>0.18956062200000001</c:v>
                </c:pt>
                <c:pt idx="187">
                  <c:v>0.18958213930000004</c:v>
                </c:pt>
                <c:pt idx="188">
                  <c:v>0.1896537989</c:v>
                </c:pt>
                <c:pt idx="189">
                  <c:v>0.18995732070000002</c:v>
                </c:pt>
                <c:pt idx="190">
                  <c:v>0.1898829192</c:v>
                </c:pt>
                <c:pt idx="191">
                  <c:v>0.1898770779</c:v>
                </c:pt>
                <c:pt idx="192">
                  <c:v>0.19029143450000005</c:v>
                </c:pt>
                <c:pt idx="193">
                  <c:v>0.190392375</c:v>
                </c:pt>
                <c:pt idx="194">
                  <c:v>0.19024492800000001</c:v>
                </c:pt>
                <c:pt idx="195">
                  <c:v>0.1903204322</c:v>
                </c:pt>
                <c:pt idx="196">
                  <c:v>0.18984869120000003</c:v>
                </c:pt>
                <c:pt idx="197">
                  <c:v>0.1901836395</c:v>
                </c:pt>
                <c:pt idx="198">
                  <c:v>0.18987995390000001</c:v>
                </c:pt>
                <c:pt idx="199">
                  <c:v>0.19006429610000003</c:v>
                </c:pt>
                <c:pt idx="200">
                  <c:v>0.19027654829999996</c:v>
                </c:pt>
                <c:pt idx="201">
                  <c:v>0.1901509911</c:v>
                </c:pt>
                <c:pt idx="202">
                  <c:v>0.19006593529999999</c:v>
                </c:pt>
                <c:pt idx="203">
                  <c:v>0.18994212150000006</c:v>
                </c:pt>
                <c:pt idx="204">
                  <c:v>0.19025272129999998</c:v>
                </c:pt>
                <c:pt idx="205">
                  <c:v>0.19058749080000004</c:v>
                </c:pt>
                <c:pt idx="206">
                  <c:v>0.19039146600000001</c:v>
                </c:pt>
                <c:pt idx="207">
                  <c:v>0.19043500720000001</c:v>
                </c:pt>
                <c:pt idx="208">
                  <c:v>0.19052092729999998</c:v>
                </c:pt>
                <c:pt idx="209">
                  <c:v>0.19037684799999996</c:v>
                </c:pt>
                <c:pt idx="210">
                  <c:v>0.19051016870000001</c:v>
                </c:pt>
                <c:pt idx="211">
                  <c:v>0.1900289208</c:v>
                </c:pt>
                <c:pt idx="212">
                  <c:v>0.19087655839999998</c:v>
                </c:pt>
                <c:pt idx="213">
                  <c:v>0.19063948090000002</c:v>
                </c:pt>
                <c:pt idx="214">
                  <c:v>0.19069285689999999</c:v>
                </c:pt>
                <c:pt idx="215">
                  <c:v>0.19064523280000004</c:v>
                </c:pt>
                <c:pt idx="216">
                  <c:v>0.19076625999999999</c:v>
                </c:pt>
                <c:pt idx="217">
                  <c:v>0.19074325260000002</c:v>
                </c:pt>
                <c:pt idx="218">
                  <c:v>0.19062474369999996</c:v>
                </c:pt>
                <c:pt idx="219">
                  <c:v>0.19091393050000005</c:v>
                </c:pt>
                <c:pt idx="220">
                  <c:v>0.19091694060000003</c:v>
                </c:pt>
                <c:pt idx="221">
                  <c:v>0.1907704771</c:v>
                </c:pt>
                <c:pt idx="222">
                  <c:v>0.19100855289999999</c:v>
                </c:pt>
                <c:pt idx="223">
                  <c:v>0.190608412</c:v>
                </c:pt>
                <c:pt idx="224">
                  <c:v>0.19104275109999999</c:v>
                </c:pt>
                <c:pt idx="225">
                  <c:v>0.19104620810000003</c:v>
                </c:pt>
                <c:pt idx="226">
                  <c:v>0.19077296559999998</c:v>
                </c:pt>
                <c:pt idx="227">
                  <c:v>0.19105328620000001</c:v>
                </c:pt>
                <c:pt idx="228">
                  <c:v>0.19106039399999999</c:v>
                </c:pt>
                <c:pt idx="229">
                  <c:v>0.19098027049999999</c:v>
                </c:pt>
                <c:pt idx="230">
                  <c:v>0.1910783201</c:v>
                </c:pt>
                <c:pt idx="231">
                  <c:v>0.19079534710000004</c:v>
                </c:pt>
                <c:pt idx="232">
                  <c:v>0.19141574200000003</c:v>
                </c:pt>
                <c:pt idx="233">
                  <c:v>0.1908445507</c:v>
                </c:pt>
                <c:pt idx="234">
                  <c:v>0.19086030130000001</c:v>
                </c:pt>
                <c:pt idx="235">
                  <c:v>0.19096122679999999</c:v>
                </c:pt>
                <c:pt idx="236">
                  <c:v>0.19130684440000001</c:v>
                </c:pt>
                <c:pt idx="237">
                  <c:v>0.19141285120000001</c:v>
                </c:pt>
                <c:pt idx="238">
                  <c:v>0.19142049550000004</c:v>
                </c:pt>
                <c:pt idx="239">
                  <c:v>0.19144020970000003</c:v>
                </c:pt>
                <c:pt idx="240">
                  <c:v>0.19111843410000004</c:v>
                </c:pt>
                <c:pt idx="241">
                  <c:v>0.1914356649</c:v>
                </c:pt>
                <c:pt idx="242">
                  <c:v>0.1912665516</c:v>
                </c:pt>
                <c:pt idx="243">
                  <c:v>0.19141358140000003</c:v>
                </c:pt>
                <c:pt idx="244">
                  <c:v>0.19131885470000001</c:v>
                </c:pt>
                <c:pt idx="245">
                  <c:v>0.19122481350000001</c:v>
                </c:pt>
                <c:pt idx="246">
                  <c:v>0.19173911210000003</c:v>
                </c:pt>
                <c:pt idx="247">
                  <c:v>0.19117824729999996</c:v>
                </c:pt>
                <c:pt idx="248">
                  <c:v>0.19158649440000003</c:v>
                </c:pt>
                <c:pt idx="249">
                  <c:v>0.1911355555</c:v>
                </c:pt>
                <c:pt idx="250">
                  <c:v>0.1913789511</c:v>
                </c:pt>
                <c:pt idx="251">
                  <c:v>0.19117850069999998</c:v>
                </c:pt>
                <c:pt idx="252">
                  <c:v>0.1914720982</c:v>
                </c:pt>
                <c:pt idx="253">
                  <c:v>0.19172754880000001</c:v>
                </c:pt>
                <c:pt idx="254">
                  <c:v>0.19177633520000001</c:v>
                </c:pt>
                <c:pt idx="255">
                  <c:v>0.1914756447</c:v>
                </c:pt>
                <c:pt idx="256">
                  <c:v>0.19123224910000003</c:v>
                </c:pt>
                <c:pt idx="257">
                  <c:v>0.19157691299999996</c:v>
                </c:pt>
                <c:pt idx="258">
                  <c:v>0.19178342819999999</c:v>
                </c:pt>
                <c:pt idx="259">
                  <c:v>0.19145308429999999</c:v>
                </c:pt>
                <c:pt idx="260">
                  <c:v>0.19184212389999999</c:v>
                </c:pt>
                <c:pt idx="261">
                  <c:v>0.19157265129999998</c:v>
                </c:pt>
                <c:pt idx="262">
                  <c:v>0.191606164</c:v>
                </c:pt>
                <c:pt idx="263">
                  <c:v>0.19141469899999999</c:v>
                </c:pt>
                <c:pt idx="264">
                  <c:v>0.19130185250000001</c:v>
                </c:pt>
                <c:pt idx="265">
                  <c:v>0.19144596160000002</c:v>
                </c:pt>
                <c:pt idx="266">
                  <c:v>0.1913908869</c:v>
                </c:pt>
                <c:pt idx="267">
                  <c:v>0.19136543570000003</c:v>
                </c:pt>
                <c:pt idx="268">
                  <c:v>0.19158862529999998</c:v>
                </c:pt>
                <c:pt idx="269">
                  <c:v>0.191806376</c:v>
                </c:pt>
                <c:pt idx="270">
                  <c:v>0.1916832775</c:v>
                </c:pt>
                <c:pt idx="271">
                  <c:v>0.19176582989999999</c:v>
                </c:pt>
                <c:pt idx="272">
                  <c:v>0.19171145560000002</c:v>
                </c:pt>
                <c:pt idx="273">
                  <c:v>0.19199442860000002</c:v>
                </c:pt>
                <c:pt idx="274">
                  <c:v>0.1918123662</c:v>
                </c:pt>
                <c:pt idx="275">
                  <c:v>0.19173890350000003</c:v>
                </c:pt>
                <c:pt idx="276">
                  <c:v>0.19188399610000001</c:v>
                </c:pt>
                <c:pt idx="277">
                  <c:v>0.19193506239999999</c:v>
                </c:pt>
                <c:pt idx="278">
                  <c:v>0.19188477099999998</c:v>
                </c:pt>
                <c:pt idx="279">
                  <c:v>0.1919585764</c:v>
                </c:pt>
                <c:pt idx="280">
                  <c:v>0.19189181919999998</c:v>
                </c:pt>
                <c:pt idx="281">
                  <c:v>0.19159659740000001</c:v>
                </c:pt>
                <c:pt idx="282">
                  <c:v>0.1915207058</c:v>
                </c:pt>
                <c:pt idx="283">
                  <c:v>0.19208884239999999</c:v>
                </c:pt>
                <c:pt idx="284">
                  <c:v>0.19191758330000003</c:v>
                </c:pt>
                <c:pt idx="285">
                  <c:v>0.19185352329999997</c:v>
                </c:pt>
                <c:pt idx="286">
                  <c:v>0.19165748360000001</c:v>
                </c:pt>
                <c:pt idx="287">
                  <c:v>0.19202105699999997</c:v>
                </c:pt>
                <c:pt idx="288">
                  <c:v>0.19184985760000001</c:v>
                </c:pt>
                <c:pt idx="289">
                  <c:v>0.19176982340000001</c:v>
                </c:pt>
                <c:pt idx="290">
                  <c:v>0.1920128763</c:v>
                </c:pt>
                <c:pt idx="291">
                  <c:v>0.1917568147</c:v>
                </c:pt>
                <c:pt idx="292">
                  <c:v>0.19197501240000001</c:v>
                </c:pt>
                <c:pt idx="293">
                  <c:v>0.19188134370000001</c:v>
                </c:pt>
                <c:pt idx="294">
                  <c:v>0.19188186529999998</c:v>
                </c:pt>
                <c:pt idx="295">
                  <c:v>0.1917347163</c:v>
                </c:pt>
                <c:pt idx="296">
                  <c:v>0.19201895590000001</c:v>
                </c:pt>
                <c:pt idx="297">
                  <c:v>0.19190618400000004</c:v>
                </c:pt>
                <c:pt idx="298">
                  <c:v>0.19224449990000003</c:v>
                </c:pt>
                <c:pt idx="299">
                  <c:v>0.19214174149999999</c:v>
                </c:pt>
                <c:pt idx="300">
                  <c:v>0.19196143750000005</c:v>
                </c:pt>
                <c:pt idx="301">
                  <c:v>0.19221669440000003</c:v>
                </c:pt>
                <c:pt idx="302">
                  <c:v>0.19192668800000001</c:v>
                </c:pt>
                <c:pt idx="303">
                  <c:v>0.1917353272</c:v>
                </c:pt>
                <c:pt idx="304">
                  <c:v>0.1918604076</c:v>
                </c:pt>
                <c:pt idx="305">
                  <c:v>0.1921697557</c:v>
                </c:pt>
                <c:pt idx="306">
                  <c:v>0.19204449650000002</c:v>
                </c:pt>
                <c:pt idx="307">
                  <c:v>0.19157369429999999</c:v>
                </c:pt>
                <c:pt idx="308">
                  <c:v>0.1920015961</c:v>
                </c:pt>
                <c:pt idx="309">
                  <c:v>0.19214630129999999</c:v>
                </c:pt>
                <c:pt idx="310">
                  <c:v>0.19215831159999999</c:v>
                </c:pt>
                <c:pt idx="311">
                  <c:v>0.19155864419999999</c:v>
                </c:pt>
                <c:pt idx="312">
                  <c:v>0.19210186599999998</c:v>
                </c:pt>
                <c:pt idx="313">
                  <c:v>0.19199515880000004</c:v>
                </c:pt>
                <c:pt idx="314">
                  <c:v>0.19195218380000004</c:v>
                </c:pt>
                <c:pt idx="315">
                  <c:v>0.19216394419999999</c:v>
                </c:pt>
                <c:pt idx="316">
                  <c:v>0.19212336839999997</c:v>
                </c:pt>
                <c:pt idx="317">
                  <c:v>0.19207656379999996</c:v>
                </c:pt>
                <c:pt idx="318">
                  <c:v>0.19216555359999998</c:v>
                </c:pt>
                <c:pt idx="319">
                  <c:v>0.19210544230000001</c:v>
                </c:pt>
                <c:pt idx="320">
                  <c:v>0.19180384280000001</c:v>
                </c:pt>
                <c:pt idx="321">
                  <c:v>0.19222314660000001</c:v>
                </c:pt>
                <c:pt idx="322">
                  <c:v>0.19229544700000004</c:v>
                </c:pt>
                <c:pt idx="323">
                  <c:v>0.19192117450000001</c:v>
                </c:pt>
                <c:pt idx="324">
                  <c:v>0.1917368472</c:v>
                </c:pt>
                <c:pt idx="325">
                  <c:v>0.19197212159999999</c:v>
                </c:pt>
                <c:pt idx="326">
                  <c:v>0.19243976469999999</c:v>
                </c:pt>
                <c:pt idx="327">
                  <c:v>0.19205279650000001</c:v>
                </c:pt>
                <c:pt idx="328">
                  <c:v>0.19175899029999999</c:v>
                </c:pt>
                <c:pt idx="329">
                  <c:v>0.19220896069999999</c:v>
                </c:pt>
                <c:pt idx="330">
                  <c:v>0.19215013089999999</c:v>
                </c:pt>
                <c:pt idx="331">
                  <c:v>0.1918676198</c:v>
                </c:pt>
                <c:pt idx="332">
                  <c:v>0.19158637519999999</c:v>
                </c:pt>
                <c:pt idx="333">
                  <c:v>0.19160668550000001</c:v>
                </c:pt>
                <c:pt idx="334">
                  <c:v>0.19137287139999998</c:v>
                </c:pt>
                <c:pt idx="335">
                  <c:v>0.19180150329999998</c:v>
                </c:pt>
                <c:pt idx="336">
                  <c:v>0.1917767078</c:v>
                </c:pt>
                <c:pt idx="337">
                  <c:v>0.191801101</c:v>
                </c:pt>
                <c:pt idx="338">
                  <c:v>0.19163180889999998</c:v>
                </c:pt>
                <c:pt idx="339">
                  <c:v>0.19221879540000003</c:v>
                </c:pt>
                <c:pt idx="340">
                  <c:v>0.1918086708</c:v>
                </c:pt>
                <c:pt idx="341">
                  <c:v>0.19208909569999999</c:v>
                </c:pt>
                <c:pt idx="342">
                  <c:v>0.1920311153</c:v>
                </c:pt>
                <c:pt idx="343">
                  <c:v>0.19168254729999998</c:v>
                </c:pt>
                <c:pt idx="344">
                  <c:v>0.19179180260000001</c:v>
                </c:pt>
                <c:pt idx="345">
                  <c:v>0.19221076370000001</c:v>
                </c:pt>
                <c:pt idx="346">
                  <c:v>0.19216462969999998</c:v>
                </c:pt>
                <c:pt idx="347">
                  <c:v>0.1920562536</c:v>
                </c:pt>
                <c:pt idx="348">
                  <c:v>0.19215753669999996</c:v>
                </c:pt>
                <c:pt idx="349">
                  <c:v>0.19199781120000001</c:v>
                </c:pt>
                <c:pt idx="350">
                  <c:v>0.19236831369999999</c:v>
                </c:pt>
                <c:pt idx="351">
                  <c:v>0.19225969909999999</c:v>
                </c:pt>
                <c:pt idx="352">
                  <c:v>0.19221991299999999</c:v>
                </c:pt>
                <c:pt idx="353">
                  <c:v>0.19203084710000001</c:v>
                </c:pt>
                <c:pt idx="354">
                  <c:v>0.19193513690000003</c:v>
                </c:pt>
                <c:pt idx="355">
                  <c:v>0.19177807869999997</c:v>
                </c:pt>
                <c:pt idx="356">
                  <c:v>0.1919010729</c:v>
                </c:pt>
                <c:pt idx="357">
                  <c:v>0.191970259</c:v>
                </c:pt>
                <c:pt idx="358">
                  <c:v>0.19197098909999999</c:v>
                </c:pt>
                <c:pt idx="359">
                  <c:v>0.19211544100000003</c:v>
                </c:pt>
                <c:pt idx="360">
                  <c:v>0.1915087104</c:v>
                </c:pt>
                <c:pt idx="361">
                  <c:v>0.19184848670000001</c:v>
                </c:pt>
                <c:pt idx="362">
                  <c:v>0.19176608320000002</c:v>
                </c:pt>
                <c:pt idx="363">
                  <c:v>0.1922283769</c:v>
                </c:pt>
                <c:pt idx="364">
                  <c:v>0.19172738490000002</c:v>
                </c:pt>
                <c:pt idx="365">
                  <c:v>0.19195540250000004</c:v>
                </c:pt>
                <c:pt idx="366">
                  <c:v>0.19162712989999997</c:v>
                </c:pt>
                <c:pt idx="367">
                  <c:v>0.192091912</c:v>
                </c:pt>
                <c:pt idx="368">
                  <c:v>0.19164134560000001</c:v>
                </c:pt>
                <c:pt idx="369">
                  <c:v>0.19156879190000001</c:v>
                </c:pt>
                <c:pt idx="370">
                  <c:v>0.19192051889999998</c:v>
                </c:pt>
                <c:pt idx="371">
                  <c:v>0.19206637139999999</c:v>
                </c:pt>
                <c:pt idx="372">
                  <c:v>0.19180129470000001</c:v>
                </c:pt>
                <c:pt idx="373">
                  <c:v>0.19196692109999999</c:v>
                </c:pt>
                <c:pt idx="374">
                  <c:v>0.19202721119999999</c:v>
                </c:pt>
                <c:pt idx="375">
                  <c:v>0.19168682399999998</c:v>
                </c:pt>
                <c:pt idx="376">
                  <c:v>0.19205199179999999</c:v>
                </c:pt>
                <c:pt idx="377">
                  <c:v>0.19175572689999998</c:v>
                </c:pt>
                <c:pt idx="378">
                  <c:v>0.19199253620000001</c:v>
                </c:pt>
                <c:pt idx="379">
                  <c:v>0.191878885</c:v>
                </c:pt>
                <c:pt idx="380">
                  <c:v>0.19216060639999996</c:v>
                </c:pt>
                <c:pt idx="381">
                  <c:v>0.19203063849999999</c:v>
                </c:pt>
                <c:pt idx="382">
                  <c:v>0.19224099810000003</c:v>
                </c:pt>
                <c:pt idx="383">
                  <c:v>0.1919650286</c:v>
                </c:pt>
                <c:pt idx="384">
                  <c:v>0.19198295470000001</c:v>
                </c:pt>
                <c:pt idx="385">
                  <c:v>0.19198416169999999</c:v>
                </c:pt>
                <c:pt idx="386">
                  <c:v>0.19186459480000001</c:v>
                </c:pt>
                <c:pt idx="387">
                  <c:v>0.1918416023</c:v>
                </c:pt>
                <c:pt idx="388">
                  <c:v>0.19227738680000003</c:v>
                </c:pt>
                <c:pt idx="389">
                  <c:v>0.19174136220000002</c:v>
                </c:pt>
                <c:pt idx="390">
                  <c:v>0.19216652209999996</c:v>
                </c:pt>
                <c:pt idx="391">
                  <c:v>0.19206894930000001</c:v>
                </c:pt>
                <c:pt idx="392">
                  <c:v>0.1916318387</c:v>
                </c:pt>
                <c:pt idx="393">
                  <c:v>0.19174236060000002</c:v>
                </c:pt>
                <c:pt idx="394">
                  <c:v>0.19211584330000001</c:v>
                </c:pt>
                <c:pt idx="395">
                  <c:v>0.19185979659999999</c:v>
                </c:pt>
                <c:pt idx="396">
                  <c:v>0.19187900419999998</c:v>
                </c:pt>
                <c:pt idx="397">
                  <c:v>0.19166061279999996</c:v>
                </c:pt>
                <c:pt idx="398">
                  <c:v>0.19141921400000003</c:v>
                </c:pt>
                <c:pt idx="399">
                  <c:v>0.19170412419999999</c:v>
                </c:pt>
                <c:pt idx="400">
                  <c:v>0.19196015599999999</c:v>
                </c:pt>
                <c:pt idx="401">
                  <c:v>0.19221350549999999</c:v>
                </c:pt>
                <c:pt idx="402">
                  <c:v>0.19215717909999996</c:v>
                </c:pt>
                <c:pt idx="403">
                  <c:v>0.19166754189999999</c:v>
                </c:pt>
                <c:pt idx="404">
                  <c:v>0.19169482589999998</c:v>
                </c:pt>
                <c:pt idx="405">
                  <c:v>0.19172252709999998</c:v>
                </c:pt>
                <c:pt idx="406">
                  <c:v>0.19165171679999998</c:v>
                </c:pt>
                <c:pt idx="407">
                  <c:v>0.19188439850000003</c:v>
                </c:pt>
                <c:pt idx="408">
                  <c:v>0.19190099839999999</c:v>
                </c:pt>
                <c:pt idx="409">
                  <c:v>0.1917785555</c:v>
                </c:pt>
                <c:pt idx="410">
                  <c:v>0.19194175299999999</c:v>
                </c:pt>
                <c:pt idx="411">
                  <c:v>0.19178712370000001</c:v>
                </c:pt>
                <c:pt idx="412">
                  <c:v>0.19173946980000003</c:v>
                </c:pt>
                <c:pt idx="413">
                  <c:v>0.19170095030000001</c:v>
                </c:pt>
                <c:pt idx="414">
                  <c:v>0.19174675640000002</c:v>
                </c:pt>
                <c:pt idx="415">
                  <c:v>0.19154226780000003</c:v>
                </c:pt>
                <c:pt idx="416">
                  <c:v>0.19203092159999999</c:v>
                </c:pt>
                <c:pt idx="417">
                  <c:v>0.1918087155</c:v>
                </c:pt>
                <c:pt idx="418">
                  <c:v>0.19173729420000002</c:v>
                </c:pt>
                <c:pt idx="419">
                  <c:v>0.19156415760000001</c:v>
                </c:pt>
                <c:pt idx="420">
                  <c:v>0.19214738910000004</c:v>
                </c:pt>
                <c:pt idx="421">
                  <c:v>0.19186145069999999</c:v>
                </c:pt>
                <c:pt idx="422">
                  <c:v>0.19184458260000001</c:v>
                </c:pt>
                <c:pt idx="423">
                  <c:v>0.19199381770000001</c:v>
                </c:pt>
                <c:pt idx="424">
                  <c:v>0.19204755130000001</c:v>
                </c:pt>
                <c:pt idx="425">
                  <c:v>0.19161638620000002</c:v>
                </c:pt>
                <c:pt idx="426">
                  <c:v>0.19183914360000001</c:v>
                </c:pt>
                <c:pt idx="427">
                  <c:v>0.19167068599999998</c:v>
                </c:pt>
                <c:pt idx="428">
                  <c:v>0.19154420500000002</c:v>
                </c:pt>
                <c:pt idx="429">
                  <c:v>0.19174969200000003</c:v>
                </c:pt>
                <c:pt idx="430">
                  <c:v>0.19171971080000003</c:v>
                </c:pt>
                <c:pt idx="431">
                  <c:v>0.19193542000000002</c:v>
                </c:pt>
                <c:pt idx="432">
                  <c:v>0.19165112079999996</c:v>
                </c:pt>
                <c:pt idx="433">
                  <c:v>0.19143086670000001</c:v>
                </c:pt>
                <c:pt idx="434">
                  <c:v>0.19181193410000003</c:v>
                </c:pt>
                <c:pt idx="435">
                  <c:v>0.1915575564</c:v>
                </c:pt>
                <c:pt idx="436">
                  <c:v>0.19157835840000001</c:v>
                </c:pt>
                <c:pt idx="437">
                  <c:v>0.19159244000000003</c:v>
                </c:pt>
                <c:pt idx="438">
                  <c:v>0.19183625280000002</c:v>
                </c:pt>
                <c:pt idx="439">
                  <c:v>0.1918002218</c:v>
                </c:pt>
                <c:pt idx="440">
                  <c:v>0.191679135</c:v>
                </c:pt>
                <c:pt idx="441">
                  <c:v>0.19204932450000003</c:v>
                </c:pt>
                <c:pt idx="442">
                  <c:v>0.191851303</c:v>
                </c:pt>
                <c:pt idx="443">
                  <c:v>0.1915814579</c:v>
                </c:pt>
                <c:pt idx="444">
                  <c:v>0.19174905120000002</c:v>
                </c:pt>
                <c:pt idx="445">
                  <c:v>0.1916332543</c:v>
                </c:pt>
                <c:pt idx="446">
                  <c:v>0.1920375228</c:v>
                </c:pt>
                <c:pt idx="447">
                  <c:v>0.1917595118</c:v>
                </c:pt>
                <c:pt idx="448">
                  <c:v>0.19193494320000001</c:v>
                </c:pt>
                <c:pt idx="449">
                  <c:v>0.1916017085</c:v>
                </c:pt>
                <c:pt idx="450">
                  <c:v>0.19191005829999999</c:v>
                </c:pt>
                <c:pt idx="451">
                  <c:v>0.19166652859999997</c:v>
                </c:pt>
                <c:pt idx="452">
                  <c:v>0.19179944690000003</c:v>
                </c:pt>
                <c:pt idx="453">
                  <c:v>0.1918475181</c:v>
                </c:pt>
                <c:pt idx="454">
                  <c:v>0.19185653329999997</c:v>
                </c:pt>
                <c:pt idx="455">
                  <c:v>0.19168086349999996</c:v>
                </c:pt>
                <c:pt idx="456">
                  <c:v>0.19167861339999998</c:v>
                </c:pt>
                <c:pt idx="457">
                  <c:v>0.1917485297</c:v>
                </c:pt>
                <c:pt idx="458">
                  <c:v>0.19164673979999999</c:v>
                </c:pt>
                <c:pt idx="459">
                  <c:v>0.19181004169999999</c:v>
                </c:pt>
                <c:pt idx="460">
                  <c:v>0.19177947940000001</c:v>
                </c:pt>
                <c:pt idx="461">
                  <c:v>0.19175525010000002</c:v>
                </c:pt>
                <c:pt idx="462">
                  <c:v>0.19167362149999997</c:v>
                </c:pt>
                <c:pt idx="463">
                  <c:v>0.19185303149999999</c:v>
                </c:pt>
                <c:pt idx="464">
                  <c:v>0.19181704520000001</c:v>
                </c:pt>
                <c:pt idx="465">
                  <c:v>0.19147995109999999</c:v>
                </c:pt>
                <c:pt idx="466">
                  <c:v>0.19172634180000003</c:v>
                </c:pt>
                <c:pt idx="467">
                  <c:v>0.19206616280000002</c:v>
                </c:pt>
                <c:pt idx="468">
                  <c:v>0.19179904460000002</c:v>
                </c:pt>
                <c:pt idx="469">
                  <c:v>0.19190698860000002</c:v>
                </c:pt>
                <c:pt idx="470">
                  <c:v>0.1916620731</c:v>
                </c:pt>
                <c:pt idx="471">
                  <c:v>0.19181503360000002</c:v>
                </c:pt>
                <c:pt idx="472">
                  <c:v>0.19198717179999999</c:v>
                </c:pt>
                <c:pt idx="473">
                  <c:v>0.19176024200000003</c:v>
                </c:pt>
                <c:pt idx="474">
                  <c:v>0.1917820573</c:v>
                </c:pt>
                <c:pt idx="475">
                  <c:v>0.19180642070000001</c:v>
                </c:pt>
                <c:pt idx="476">
                  <c:v>0.19154693190000002</c:v>
                </c:pt>
                <c:pt idx="477">
                  <c:v>0.19178253410000001</c:v>
                </c:pt>
                <c:pt idx="478">
                  <c:v>0.19180649520000001</c:v>
                </c:pt>
                <c:pt idx="479">
                  <c:v>0.19187571109999998</c:v>
                </c:pt>
                <c:pt idx="480">
                  <c:v>0.1917288452</c:v>
                </c:pt>
                <c:pt idx="481">
                  <c:v>0.19188202919999997</c:v>
                </c:pt>
                <c:pt idx="482">
                  <c:v>0.19150529799999999</c:v>
                </c:pt>
                <c:pt idx="483">
                  <c:v>0.19159244000000003</c:v>
                </c:pt>
                <c:pt idx="484">
                  <c:v>0.1919008791</c:v>
                </c:pt>
                <c:pt idx="485">
                  <c:v>0.19157953559999999</c:v>
                </c:pt>
                <c:pt idx="486">
                  <c:v>0.19168472289999997</c:v>
                </c:pt>
                <c:pt idx="487">
                  <c:v>0.19174744190000004</c:v>
                </c:pt>
                <c:pt idx="488">
                  <c:v>0.191309005</c:v>
                </c:pt>
                <c:pt idx="489">
                  <c:v>0.19134809080000004</c:v>
                </c:pt>
                <c:pt idx="490">
                  <c:v>0.1917929649</c:v>
                </c:pt>
                <c:pt idx="491">
                  <c:v>0.19143261019999999</c:v>
                </c:pt>
                <c:pt idx="492">
                  <c:v>0.19166250529999998</c:v>
                </c:pt>
                <c:pt idx="493">
                  <c:v>0.19174703960000003</c:v>
                </c:pt>
                <c:pt idx="494">
                  <c:v>0.1916097105</c:v>
                </c:pt>
                <c:pt idx="495">
                  <c:v>0.19173741340000003</c:v>
                </c:pt>
                <c:pt idx="496">
                  <c:v>0.19148018960000002</c:v>
                </c:pt>
                <c:pt idx="497">
                  <c:v>0.19166995580000001</c:v>
                </c:pt>
                <c:pt idx="498">
                  <c:v>0.19153966010000001</c:v>
                </c:pt>
                <c:pt idx="499">
                  <c:v>0.1918504536</c:v>
                </c:pt>
                <c:pt idx="500">
                  <c:v>0.19129911070000002</c:v>
                </c:pt>
                <c:pt idx="501">
                  <c:v>0.19141884150000002</c:v>
                </c:pt>
                <c:pt idx="502">
                  <c:v>0.1916962713</c:v>
                </c:pt>
                <c:pt idx="503">
                  <c:v>0.1913988143</c:v>
                </c:pt>
                <c:pt idx="504">
                  <c:v>0.191127196</c:v>
                </c:pt>
                <c:pt idx="505">
                  <c:v>0.19188810880000001</c:v>
                </c:pt>
                <c:pt idx="506">
                  <c:v>0.19151720400000002</c:v>
                </c:pt>
                <c:pt idx="507">
                  <c:v>0.19181361789999998</c:v>
                </c:pt>
                <c:pt idx="508">
                  <c:v>0.19150267539999996</c:v>
                </c:pt>
                <c:pt idx="509">
                  <c:v>0.19180157779999998</c:v>
                </c:pt>
                <c:pt idx="510">
                  <c:v>0.1914738715</c:v>
                </c:pt>
                <c:pt idx="511">
                  <c:v>0.19185151159999997</c:v>
                </c:pt>
                <c:pt idx="512">
                  <c:v>0.19175870719999999</c:v>
                </c:pt>
                <c:pt idx="513">
                  <c:v>0.19165521859999998</c:v>
                </c:pt>
                <c:pt idx="514">
                  <c:v>0.19172328710000003</c:v>
                </c:pt>
                <c:pt idx="515">
                  <c:v>0.19155301150000001</c:v>
                </c:pt>
                <c:pt idx="516">
                  <c:v>0.19159208240000003</c:v>
                </c:pt>
                <c:pt idx="517">
                  <c:v>0.1915956587</c:v>
                </c:pt>
                <c:pt idx="518">
                  <c:v>0.19180476669999996</c:v>
                </c:pt>
                <c:pt idx="519">
                  <c:v>0.1918287128</c:v>
                </c:pt>
                <c:pt idx="520">
                  <c:v>0.1918753386</c:v>
                </c:pt>
                <c:pt idx="521">
                  <c:v>0.19173625110000003</c:v>
                </c:pt>
                <c:pt idx="522">
                  <c:v>0.19168697299999998</c:v>
                </c:pt>
                <c:pt idx="523">
                  <c:v>0.1913359463</c:v>
                </c:pt>
                <c:pt idx="524">
                  <c:v>0.1917218715</c:v>
                </c:pt>
                <c:pt idx="525">
                  <c:v>0.19186398390000001</c:v>
                </c:pt>
                <c:pt idx="526">
                  <c:v>0.19166254999999996</c:v>
                </c:pt>
                <c:pt idx="527">
                  <c:v>0.19167269769999998</c:v>
                </c:pt>
                <c:pt idx="528">
                  <c:v>0.19167047739999998</c:v>
                </c:pt>
                <c:pt idx="529">
                  <c:v>0.1916244775</c:v>
                </c:pt>
                <c:pt idx="530">
                  <c:v>0.19157063959999998</c:v>
                </c:pt>
                <c:pt idx="531">
                  <c:v>0.19168291989999997</c:v>
                </c:pt>
                <c:pt idx="532">
                  <c:v>0.19124121960000001</c:v>
                </c:pt>
                <c:pt idx="533">
                  <c:v>0.1915755421</c:v>
                </c:pt>
                <c:pt idx="534">
                  <c:v>0.19158226249999999</c:v>
                </c:pt>
                <c:pt idx="535">
                  <c:v>0.19169813390000001</c:v>
                </c:pt>
                <c:pt idx="536">
                  <c:v>0.19182191789999997</c:v>
                </c:pt>
                <c:pt idx="537">
                  <c:v>0.19193007049999999</c:v>
                </c:pt>
                <c:pt idx="538">
                  <c:v>0.1920865178</c:v>
                </c:pt>
                <c:pt idx="539">
                  <c:v>0.19172683360000001</c:v>
                </c:pt>
                <c:pt idx="540">
                  <c:v>0.19154307249999999</c:v>
                </c:pt>
                <c:pt idx="541">
                  <c:v>0.19127032159999999</c:v>
                </c:pt>
                <c:pt idx="542">
                  <c:v>0.19149877130000001</c:v>
                </c:pt>
                <c:pt idx="543">
                  <c:v>0.19157563150000001</c:v>
                </c:pt>
                <c:pt idx="544">
                  <c:v>0.19128629570000003</c:v>
                </c:pt>
                <c:pt idx="545">
                  <c:v>0.1915189773</c:v>
                </c:pt>
                <c:pt idx="546">
                  <c:v>0.19153949620000002</c:v>
                </c:pt>
                <c:pt idx="547">
                  <c:v>0.19167277219999995</c:v>
                </c:pt>
                <c:pt idx="548">
                  <c:v>0.19139438870000003</c:v>
                </c:pt>
                <c:pt idx="549">
                  <c:v>0.19174808260000004</c:v>
                </c:pt>
                <c:pt idx="550">
                  <c:v>0.19144840540000002</c:v>
                </c:pt>
                <c:pt idx="551">
                  <c:v>0.19146920740000004</c:v>
                </c:pt>
                <c:pt idx="552">
                  <c:v>0.19174224140000004</c:v>
                </c:pt>
                <c:pt idx="553">
                  <c:v>0.19166456159999998</c:v>
                </c:pt>
                <c:pt idx="554">
                  <c:v>0.191609785</c:v>
                </c:pt>
                <c:pt idx="555">
                  <c:v>0.1918937862</c:v>
                </c:pt>
                <c:pt idx="556">
                  <c:v>0.19189454619999999</c:v>
                </c:pt>
                <c:pt idx="557">
                  <c:v>0.1917229593</c:v>
                </c:pt>
                <c:pt idx="558">
                  <c:v>0.19167667629999993</c:v>
                </c:pt>
                <c:pt idx="559">
                  <c:v>0.19149273629999999</c:v>
                </c:pt>
                <c:pt idx="560">
                  <c:v>0.19188290829999996</c:v>
                </c:pt>
                <c:pt idx="561">
                  <c:v>0.19154383240000003</c:v>
                </c:pt>
                <c:pt idx="562">
                  <c:v>0.19196853040000003</c:v>
                </c:pt>
                <c:pt idx="563">
                  <c:v>0.19192990660000001</c:v>
                </c:pt>
                <c:pt idx="564">
                  <c:v>0.1918831617</c:v>
                </c:pt>
                <c:pt idx="565">
                  <c:v>0.19169567529999998</c:v>
                </c:pt>
                <c:pt idx="566">
                  <c:v>0.19145368039999999</c:v>
                </c:pt>
                <c:pt idx="567">
                  <c:v>0.19173343480000002</c:v>
                </c:pt>
                <c:pt idx="568">
                  <c:v>0.19170083110000002</c:v>
                </c:pt>
                <c:pt idx="569">
                  <c:v>0.19179457429999996</c:v>
                </c:pt>
                <c:pt idx="570">
                  <c:v>0.19157727059999999</c:v>
                </c:pt>
                <c:pt idx="571">
                  <c:v>0.19176965949999999</c:v>
                </c:pt>
                <c:pt idx="572">
                  <c:v>0.19167324899999996</c:v>
                </c:pt>
                <c:pt idx="573">
                  <c:v>0.19165107609999998</c:v>
                </c:pt>
                <c:pt idx="574">
                  <c:v>0.19158652419999997</c:v>
                </c:pt>
                <c:pt idx="575">
                  <c:v>0.19159726799999999</c:v>
                </c:pt>
                <c:pt idx="576">
                  <c:v>0.19157116119999998</c:v>
                </c:pt>
                <c:pt idx="577">
                  <c:v>0.19138297439999996</c:v>
                </c:pt>
                <c:pt idx="578">
                  <c:v>0.19157393280000001</c:v>
                </c:pt>
                <c:pt idx="579">
                  <c:v>0.19106742739999999</c:v>
                </c:pt>
                <c:pt idx="580">
                  <c:v>0.19151829180000002</c:v>
                </c:pt>
                <c:pt idx="581">
                  <c:v>0.19147254529999996</c:v>
                </c:pt>
                <c:pt idx="582">
                  <c:v>0.19150529799999999</c:v>
                </c:pt>
                <c:pt idx="583">
                  <c:v>0.19174394010000004</c:v>
                </c:pt>
                <c:pt idx="584">
                  <c:v>0.19170996550000002</c:v>
                </c:pt>
                <c:pt idx="585">
                  <c:v>0.19145879150000003</c:v>
                </c:pt>
                <c:pt idx="586">
                  <c:v>0.19175267219999997</c:v>
                </c:pt>
                <c:pt idx="587">
                  <c:v>0.19153124090000001</c:v>
                </c:pt>
                <c:pt idx="588">
                  <c:v>0.19190038740000004</c:v>
                </c:pt>
                <c:pt idx="589">
                  <c:v>0.1914535165</c:v>
                </c:pt>
                <c:pt idx="590">
                  <c:v>0.19174864890000001</c:v>
                </c:pt>
                <c:pt idx="591">
                  <c:v>0.19176197049999999</c:v>
                </c:pt>
                <c:pt idx="592">
                  <c:v>0.19163022939999996</c:v>
                </c:pt>
                <c:pt idx="593">
                  <c:v>0.19112072889999995</c:v>
                </c:pt>
                <c:pt idx="594">
                  <c:v>0.1915128529</c:v>
                </c:pt>
                <c:pt idx="595">
                  <c:v>0.19142290949999999</c:v>
                </c:pt>
                <c:pt idx="596">
                  <c:v>0.1915908754</c:v>
                </c:pt>
                <c:pt idx="597">
                  <c:v>0.19173073769999999</c:v>
                </c:pt>
                <c:pt idx="598">
                  <c:v>0.19169463219999999</c:v>
                </c:pt>
                <c:pt idx="599">
                  <c:v>0.19163638350000003</c:v>
                </c:pt>
                <c:pt idx="600">
                  <c:v>0.19144889710000002</c:v>
                </c:pt>
                <c:pt idx="601">
                  <c:v>0.19140638410000002</c:v>
                </c:pt>
                <c:pt idx="602">
                  <c:v>0.19164404269999999</c:v>
                </c:pt>
                <c:pt idx="603">
                  <c:v>0.19155563410000001</c:v>
                </c:pt>
                <c:pt idx="604">
                  <c:v>0.19139862059999999</c:v>
                </c:pt>
                <c:pt idx="605">
                  <c:v>0.19168782229999998</c:v>
                </c:pt>
                <c:pt idx="606">
                  <c:v>0.1917421222</c:v>
                </c:pt>
                <c:pt idx="607">
                  <c:v>0.19157068429999996</c:v>
                </c:pt>
                <c:pt idx="608">
                  <c:v>0.19154463710000003</c:v>
                </c:pt>
                <c:pt idx="609">
                  <c:v>0.19121427830000001</c:v>
                </c:pt>
                <c:pt idx="610">
                  <c:v>0.19161602850000001</c:v>
                </c:pt>
                <c:pt idx="611">
                  <c:v>0.1917341202</c:v>
                </c:pt>
                <c:pt idx="612">
                  <c:v>0.1916702837</c:v>
                </c:pt>
                <c:pt idx="613">
                  <c:v>0.19158597289999998</c:v>
                </c:pt>
                <c:pt idx="614">
                  <c:v>0.1917238832</c:v>
                </c:pt>
                <c:pt idx="615">
                  <c:v>0.19172051549999997</c:v>
                </c:pt>
                <c:pt idx="616">
                  <c:v>0.19163171949999996</c:v>
                </c:pt>
                <c:pt idx="617">
                  <c:v>0.1915443242</c:v>
                </c:pt>
                <c:pt idx="618">
                  <c:v>0.1918090731</c:v>
                </c:pt>
                <c:pt idx="619">
                  <c:v>0.19188633560000001</c:v>
                </c:pt>
                <c:pt idx="620">
                  <c:v>0.1916271001</c:v>
                </c:pt>
                <c:pt idx="621">
                  <c:v>0.19170367719999998</c:v>
                </c:pt>
                <c:pt idx="622">
                  <c:v>0.1917746961</c:v>
                </c:pt>
                <c:pt idx="623">
                  <c:v>0.1918226331</c:v>
                </c:pt>
                <c:pt idx="624">
                  <c:v>0.19146205480000003</c:v>
                </c:pt>
                <c:pt idx="625">
                  <c:v>0.19158074259999999</c:v>
                </c:pt>
                <c:pt idx="626">
                  <c:v>0.1920278966</c:v>
                </c:pt>
                <c:pt idx="627">
                  <c:v>0.19156777859999999</c:v>
                </c:pt>
                <c:pt idx="628">
                  <c:v>0.19196732340000003</c:v>
                </c:pt>
                <c:pt idx="629">
                  <c:v>0.19187498089999999</c:v>
                </c:pt>
                <c:pt idx="630">
                  <c:v>0.1918763071</c:v>
                </c:pt>
                <c:pt idx="631">
                  <c:v>0.19161820409999999</c:v>
                </c:pt>
                <c:pt idx="632">
                  <c:v>0.19170045850000003</c:v>
                </c:pt>
                <c:pt idx="633">
                  <c:v>0.19186499709999999</c:v>
                </c:pt>
                <c:pt idx="634">
                  <c:v>0.19174207750000002</c:v>
                </c:pt>
                <c:pt idx="635">
                  <c:v>0.19160781799999999</c:v>
                </c:pt>
                <c:pt idx="636">
                  <c:v>0.19171024860000002</c:v>
                </c:pt>
                <c:pt idx="637">
                  <c:v>0.19192117450000001</c:v>
                </c:pt>
                <c:pt idx="638">
                  <c:v>0.1915905178</c:v>
                </c:pt>
                <c:pt idx="639">
                  <c:v>0.19197820130000001</c:v>
                </c:pt>
                <c:pt idx="640">
                  <c:v>0.19170553979999999</c:v>
                </c:pt>
                <c:pt idx="641">
                  <c:v>0.19160857799999997</c:v>
                </c:pt>
                <c:pt idx="642">
                  <c:v>0.19159297650000001</c:v>
                </c:pt>
                <c:pt idx="643">
                  <c:v>0.19196519260000003</c:v>
                </c:pt>
                <c:pt idx="644">
                  <c:v>0.19165426489999998</c:v>
                </c:pt>
                <c:pt idx="645">
                  <c:v>0.19180940090000001</c:v>
                </c:pt>
                <c:pt idx="646">
                  <c:v>0.1916087866</c:v>
                </c:pt>
                <c:pt idx="647">
                  <c:v>0.19177888330000001</c:v>
                </c:pt>
                <c:pt idx="648">
                  <c:v>0.19150103630000001</c:v>
                </c:pt>
                <c:pt idx="649">
                  <c:v>0.19194854800000002</c:v>
                </c:pt>
                <c:pt idx="650">
                  <c:v>0.19156460459999999</c:v>
                </c:pt>
                <c:pt idx="651">
                  <c:v>0.1916913241</c:v>
                </c:pt>
                <c:pt idx="652">
                  <c:v>0.19186246400000001</c:v>
                </c:pt>
                <c:pt idx="653">
                  <c:v>0.19191062449999999</c:v>
                </c:pt>
                <c:pt idx="654">
                  <c:v>0.19153623280000004</c:v>
                </c:pt>
                <c:pt idx="655">
                  <c:v>0.19163694980000001</c:v>
                </c:pt>
                <c:pt idx="656">
                  <c:v>0.1917291582</c:v>
                </c:pt>
                <c:pt idx="657">
                  <c:v>0.19177924099999999</c:v>
                </c:pt>
                <c:pt idx="658">
                  <c:v>0.19201464950000002</c:v>
                </c:pt>
                <c:pt idx="659">
                  <c:v>0.19171869750000003</c:v>
                </c:pt>
                <c:pt idx="660">
                  <c:v>0.19159390030000001</c:v>
                </c:pt>
                <c:pt idx="661">
                  <c:v>0.19145517049999999</c:v>
                </c:pt>
                <c:pt idx="662">
                  <c:v>0.19146059450000003</c:v>
                </c:pt>
                <c:pt idx="663">
                  <c:v>0.19172425570000001</c:v>
                </c:pt>
                <c:pt idx="664">
                  <c:v>0.19146023690000002</c:v>
                </c:pt>
                <c:pt idx="665">
                  <c:v>0.19171845910000002</c:v>
                </c:pt>
                <c:pt idx="666">
                  <c:v>0.19160923360000001</c:v>
                </c:pt>
                <c:pt idx="667">
                  <c:v>0.19155856969999996</c:v>
                </c:pt>
                <c:pt idx="668">
                  <c:v>0.1915354282</c:v>
                </c:pt>
                <c:pt idx="669">
                  <c:v>0.1915027648</c:v>
                </c:pt>
                <c:pt idx="670">
                  <c:v>0.191510126</c:v>
                </c:pt>
                <c:pt idx="671">
                  <c:v>0.19164347649999999</c:v>
                </c:pt>
                <c:pt idx="672">
                  <c:v>0.19157212969999998</c:v>
                </c:pt>
                <c:pt idx="673">
                  <c:v>0.1915850043</c:v>
                </c:pt>
                <c:pt idx="674">
                  <c:v>0.19156368080000002</c:v>
                </c:pt>
                <c:pt idx="675">
                  <c:v>0.19183036680000001</c:v>
                </c:pt>
                <c:pt idx="676">
                  <c:v>0.19164234399999999</c:v>
                </c:pt>
                <c:pt idx="677">
                  <c:v>0.19168323279999999</c:v>
                </c:pt>
                <c:pt idx="678">
                  <c:v>0.1917588264</c:v>
                </c:pt>
                <c:pt idx="679">
                  <c:v>0.19164085389999999</c:v>
                </c:pt>
                <c:pt idx="680">
                  <c:v>0.19206547739999999</c:v>
                </c:pt>
                <c:pt idx="681">
                  <c:v>0.19164222480000001</c:v>
                </c:pt>
                <c:pt idx="682">
                  <c:v>0.19157667459999997</c:v>
                </c:pt>
                <c:pt idx="683">
                  <c:v>0.19164593520000001</c:v>
                </c:pt>
                <c:pt idx="684">
                  <c:v>0.19123646620000001</c:v>
                </c:pt>
                <c:pt idx="685">
                  <c:v>0.19146099690000001</c:v>
                </c:pt>
                <c:pt idx="686">
                  <c:v>0.19164165850000001</c:v>
                </c:pt>
                <c:pt idx="687">
                  <c:v>0.19160653650000001</c:v>
                </c:pt>
                <c:pt idx="688">
                  <c:v>0.19130888579999999</c:v>
                </c:pt>
                <c:pt idx="689">
                  <c:v>0.19135357439999998</c:v>
                </c:pt>
                <c:pt idx="690">
                  <c:v>0.1912792176</c:v>
                </c:pt>
                <c:pt idx="691">
                  <c:v>0.19112321729999998</c:v>
                </c:pt>
                <c:pt idx="692">
                  <c:v>0.19151712949999999</c:v>
                </c:pt>
                <c:pt idx="693">
                  <c:v>0.19148766989999999</c:v>
                </c:pt>
                <c:pt idx="694">
                  <c:v>0.19174595180000004</c:v>
                </c:pt>
                <c:pt idx="695">
                  <c:v>0.19146345560000003</c:v>
                </c:pt>
                <c:pt idx="696">
                  <c:v>0.19183114170000001</c:v>
                </c:pt>
                <c:pt idx="697">
                  <c:v>0.19163060189999997</c:v>
                </c:pt>
                <c:pt idx="698">
                  <c:v>0.19151459630000001</c:v>
                </c:pt>
                <c:pt idx="699">
                  <c:v>0.19175106289999999</c:v>
                </c:pt>
                <c:pt idx="700">
                  <c:v>0.19168992339999996</c:v>
                </c:pt>
                <c:pt idx="701">
                  <c:v>0.19160045680000001</c:v>
                </c:pt>
                <c:pt idx="702">
                  <c:v>0.19145327810000001</c:v>
                </c:pt>
                <c:pt idx="703">
                  <c:v>0.19168211519999998</c:v>
                </c:pt>
                <c:pt idx="704">
                  <c:v>0.1917570233</c:v>
                </c:pt>
                <c:pt idx="705">
                  <c:v>0.19181574879999999</c:v>
                </c:pt>
                <c:pt idx="706">
                  <c:v>0.19165466729999997</c:v>
                </c:pt>
                <c:pt idx="707">
                  <c:v>0.19161820409999999</c:v>
                </c:pt>
                <c:pt idx="708">
                  <c:v>0.19178234040000003</c:v>
                </c:pt>
                <c:pt idx="709">
                  <c:v>0.19216524060000001</c:v>
                </c:pt>
                <c:pt idx="710">
                  <c:v>0.19199499490000002</c:v>
                </c:pt>
                <c:pt idx="711">
                  <c:v>0.19150799509999999</c:v>
                </c:pt>
                <c:pt idx="712">
                  <c:v>0.19159217179999999</c:v>
                </c:pt>
                <c:pt idx="713">
                  <c:v>0.19132786989999997</c:v>
                </c:pt>
                <c:pt idx="714">
                  <c:v>0.19165386259999997</c:v>
                </c:pt>
                <c:pt idx="715">
                  <c:v>0.19177484510000001</c:v>
                </c:pt>
                <c:pt idx="716">
                  <c:v>0.19159071150000001</c:v>
                </c:pt>
                <c:pt idx="717">
                  <c:v>0.19122017919999998</c:v>
                </c:pt>
                <c:pt idx="718">
                  <c:v>0.19180947540000001</c:v>
                </c:pt>
                <c:pt idx="719">
                  <c:v>0.19178257879999996</c:v>
                </c:pt>
                <c:pt idx="720">
                  <c:v>0.19197082519999997</c:v>
                </c:pt>
                <c:pt idx="721">
                  <c:v>0.19175420700000001</c:v>
                </c:pt>
                <c:pt idx="722">
                  <c:v>0.19166544080000003</c:v>
                </c:pt>
                <c:pt idx="723">
                  <c:v>0.1918219477</c:v>
                </c:pt>
                <c:pt idx="724">
                  <c:v>0.19146929680000002</c:v>
                </c:pt>
                <c:pt idx="725">
                  <c:v>0.1917223632</c:v>
                </c:pt>
                <c:pt idx="726">
                  <c:v>0.19148594140000003</c:v>
                </c:pt>
                <c:pt idx="727">
                  <c:v>0.19157002869999998</c:v>
                </c:pt>
                <c:pt idx="728">
                  <c:v>0.19187365469999998</c:v>
                </c:pt>
                <c:pt idx="729">
                  <c:v>0.19165426489999998</c:v>
                </c:pt>
                <c:pt idx="730">
                  <c:v>0.19178447130000001</c:v>
                </c:pt>
                <c:pt idx="731">
                  <c:v>0.19157120589999999</c:v>
                </c:pt>
                <c:pt idx="732">
                  <c:v>0.19147874409999999</c:v>
                </c:pt>
                <c:pt idx="733">
                  <c:v>0.1918284744</c:v>
                </c:pt>
                <c:pt idx="734">
                  <c:v>0.19167909029999997</c:v>
                </c:pt>
                <c:pt idx="735">
                  <c:v>0.19157679380000001</c:v>
                </c:pt>
                <c:pt idx="736">
                  <c:v>0.19189402459999999</c:v>
                </c:pt>
                <c:pt idx="737">
                  <c:v>0.19183202089999998</c:v>
                </c:pt>
                <c:pt idx="738">
                  <c:v>0.19177626070000001</c:v>
                </c:pt>
                <c:pt idx="739">
                  <c:v>0.19175480310000001</c:v>
                </c:pt>
                <c:pt idx="740">
                  <c:v>0.19191549720000003</c:v>
                </c:pt>
                <c:pt idx="741">
                  <c:v>0.19157043100000001</c:v>
                </c:pt>
                <c:pt idx="742">
                  <c:v>0.191560179</c:v>
                </c:pt>
                <c:pt idx="743">
                  <c:v>0.19149410720000001</c:v>
                </c:pt>
                <c:pt idx="744">
                  <c:v>0.1917385757</c:v>
                </c:pt>
                <c:pt idx="745">
                  <c:v>0.19146192070000001</c:v>
                </c:pt>
                <c:pt idx="746">
                  <c:v>0.19153341650000003</c:v>
                </c:pt>
                <c:pt idx="747">
                  <c:v>0.19137604529999996</c:v>
                </c:pt>
                <c:pt idx="748">
                  <c:v>0.19169361889999997</c:v>
                </c:pt>
                <c:pt idx="749">
                  <c:v>0.19151479010000003</c:v>
                </c:pt>
                <c:pt idx="750">
                  <c:v>0.19147190450000001</c:v>
                </c:pt>
                <c:pt idx="751">
                  <c:v>0.19142539800000002</c:v>
                </c:pt>
                <c:pt idx="752">
                  <c:v>0.19187530880000001</c:v>
                </c:pt>
                <c:pt idx="753">
                  <c:v>0.19193716350000004</c:v>
                </c:pt>
                <c:pt idx="754">
                  <c:v>0.1914809197</c:v>
                </c:pt>
                <c:pt idx="755">
                  <c:v>0.19136506319999999</c:v>
                </c:pt>
                <c:pt idx="756">
                  <c:v>0.19189688560000001</c:v>
                </c:pt>
                <c:pt idx="757">
                  <c:v>0.19203555580000001</c:v>
                </c:pt>
                <c:pt idx="758">
                  <c:v>0.19197891650000001</c:v>
                </c:pt>
                <c:pt idx="759">
                  <c:v>0.19185726340000001</c:v>
                </c:pt>
                <c:pt idx="760">
                  <c:v>0.19152449069999999</c:v>
                </c:pt>
                <c:pt idx="761">
                  <c:v>0.19187659029999998</c:v>
                </c:pt>
                <c:pt idx="762">
                  <c:v>0.19165438409999999</c:v>
                </c:pt>
                <c:pt idx="763">
                  <c:v>0.19174557919999999</c:v>
                </c:pt>
                <c:pt idx="764">
                  <c:v>0.19174434240000002</c:v>
                </c:pt>
                <c:pt idx="765">
                  <c:v>0.19188335540000001</c:v>
                </c:pt>
                <c:pt idx="766">
                  <c:v>0.191904977</c:v>
                </c:pt>
                <c:pt idx="767">
                  <c:v>0.19188082219999997</c:v>
                </c:pt>
                <c:pt idx="768">
                  <c:v>0.19158540669999999</c:v>
                </c:pt>
                <c:pt idx="769">
                  <c:v>0.19157083329999997</c:v>
                </c:pt>
                <c:pt idx="770">
                  <c:v>0.19169169659999999</c:v>
                </c:pt>
                <c:pt idx="771">
                  <c:v>0.19152818620000001</c:v>
                </c:pt>
                <c:pt idx="772">
                  <c:v>0.1915755868</c:v>
                </c:pt>
                <c:pt idx="773">
                  <c:v>0.19167849419999999</c:v>
                </c:pt>
                <c:pt idx="774">
                  <c:v>0.19172425570000001</c:v>
                </c:pt>
                <c:pt idx="775">
                  <c:v>0.19150191550000001</c:v>
                </c:pt>
                <c:pt idx="776">
                  <c:v>0.19203712049999999</c:v>
                </c:pt>
                <c:pt idx="777">
                  <c:v>0.19166262449999996</c:v>
                </c:pt>
                <c:pt idx="778">
                  <c:v>0.19186745580000003</c:v>
                </c:pt>
                <c:pt idx="779">
                  <c:v>0.19198516010000002</c:v>
                </c:pt>
                <c:pt idx="780">
                  <c:v>0.19167040289999998</c:v>
                </c:pt>
                <c:pt idx="781">
                  <c:v>0.19150345029999999</c:v>
                </c:pt>
                <c:pt idx="782">
                  <c:v>0.19151020050000003</c:v>
                </c:pt>
                <c:pt idx="783">
                  <c:v>0.1916900426</c:v>
                </c:pt>
                <c:pt idx="784">
                  <c:v>0.19195029140000003</c:v>
                </c:pt>
                <c:pt idx="785">
                  <c:v>0.1918565035</c:v>
                </c:pt>
                <c:pt idx="786">
                  <c:v>0.19205456969999998</c:v>
                </c:pt>
                <c:pt idx="787">
                  <c:v>0.19162307679999996</c:v>
                </c:pt>
                <c:pt idx="788">
                  <c:v>0.1917800009</c:v>
                </c:pt>
                <c:pt idx="789">
                  <c:v>0.19191235300000004</c:v>
                </c:pt>
                <c:pt idx="790">
                  <c:v>0.19166605170000001</c:v>
                </c:pt>
                <c:pt idx="791">
                  <c:v>0.19221785660000001</c:v>
                </c:pt>
                <c:pt idx="792">
                  <c:v>0.1916732937</c:v>
                </c:pt>
                <c:pt idx="793">
                  <c:v>0.19161811470000001</c:v>
                </c:pt>
                <c:pt idx="794">
                  <c:v>0.19189640880000003</c:v>
                </c:pt>
                <c:pt idx="795">
                  <c:v>0.19175544380000004</c:v>
                </c:pt>
                <c:pt idx="796">
                  <c:v>0.19166730339999999</c:v>
                </c:pt>
                <c:pt idx="797">
                  <c:v>0.19160762429999997</c:v>
                </c:pt>
                <c:pt idx="798">
                  <c:v>0.19170054789999999</c:v>
                </c:pt>
                <c:pt idx="799">
                  <c:v>0.19170762599999996</c:v>
                </c:pt>
                <c:pt idx="800">
                  <c:v>0.19136297699999996</c:v>
                </c:pt>
                <c:pt idx="801">
                  <c:v>0.19139242170000001</c:v>
                </c:pt>
                <c:pt idx="802">
                  <c:v>0.19146165250000002</c:v>
                </c:pt>
                <c:pt idx="803">
                  <c:v>0.19139848650000002</c:v>
                </c:pt>
                <c:pt idx="804">
                  <c:v>0.19170445200000003</c:v>
                </c:pt>
                <c:pt idx="805">
                  <c:v>0.19193643330000001</c:v>
                </c:pt>
                <c:pt idx="806">
                  <c:v>0.19179317360000001</c:v>
                </c:pt>
                <c:pt idx="807">
                  <c:v>0.19180344050000003</c:v>
                </c:pt>
                <c:pt idx="808">
                  <c:v>0.19148510690000001</c:v>
                </c:pt>
                <c:pt idx="809">
                  <c:v>0.19153414669999999</c:v>
                </c:pt>
                <c:pt idx="810">
                  <c:v>0.19144719840000002</c:v>
                </c:pt>
                <c:pt idx="811">
                  <c:v>0.19141831990000002</c:v>
                </c:pt>
                <c:pt idx="812">
                  <c:v>0.19169297809999997</c:v>
                </c:pt>
                <c:pt idx="813">
                  <c:v>0.19147403539999999</c:v>
                </c:pt>
                <c:pt idx="814">
                  <c:v>0.19190078969999999</c:v>
                </c:pt>
                <c:pt idx="815">
                  <c:v>0.19173213840000003</c:v>
                </c:pt>
                <c:pt idx="816">
                  <c:v>0.19177344439999999</c:v>
                </c:pt>
                <c:pt idx="817">
                  <c:v>0.19198472799999997</c:v>
                </c:pt>
                <c:pt idx="818">
                  <c:v>0.19187264139999996</c:v>
                </c:pt>
                <c:pt idx="819">
                  <c:v>0.1919810623</c:v>
                </c:pt>
                <c:pt idx="820">
                  <c:v>0.1919185072</c:v>
                </c:pt>
                <c:pt idx="821">
                  <c:v>0.19171474869999999</c:v>
                </c:pt>
                <c:pt idx="822">
                  <c:v>0.1923037916</c:v>
                </c:pt>
                <c:pt idx="823">
                  <c:v>0.1917996109</c:v>
                </c:pt>
                <c:pt idx="824">
                  <c:v>0.19139713050000004</c:v>
                </c:pt>
                <c:pt idx="825">
                  <c:v>0.19182915989999999</c:v>
                </c:pt>
                <c:pt idx="826">
                  <c:v>0.19171375039999999</c:v>
                </c:pt>
                <c:pt idx="827">
                  <c:v>0.19163735209999999</c:v>
                </c:pt>
                <c:pt idx="828">
                  <c:v>0.19168604910000001</c:v>
                </c:pt>
                <c:pt idx="829">
                  <c:v>0.1916338205</c:v>
                </c:pt>
                <c:pt idx="830">
                  <c:v>0.19189865889999999</c:v>
                </c:pt>
                <c:pt idx="831">
                  <c:v>0.19189567859999998</c:v>
                </c:pt>
                <c:pt idx="832">
                  <c:v>0.19186608490000001</c:v>
                </c:pt>
                <c:pt idx="833">
                  <c:v>0.19205658140000001</c:v>
                </c:pt>
                <c:pt idx="834">
                  <c:v>0.19163152579999998</c:v>
                </c:pt>
                <c:pt idx="835">
                  <c:v>0.19200199840000001</c:v>
                </c:pt>
                <c:pt idx="836">
                  <c:v>0.1917738467</c:v>
                </c:pt>
                <c:pt idx="837">
                  <c:v>0.19185830649999999</c:v>
                </c:pt>
                <c:pt idx="838">
                  <c:v>0.19175738100000003</c:v>
                </c:pt>
                <c:pt idx="839">
                  <c:v>0.19197335839999999</c:v>
                </c:pt>
                <c:pt idx="840">
                  <c:v>0.19216157499999997</c:v>
                </c:pt>
                <c:pt idx="841">
                  <c:v>0.1922022253</c:v>
                </c:pt>
                <c:pt idx="842">
                  <c:v>0.19182009989999999</c:v>
                </c:pt>
                <c:pt idx="843">
                  <c:v>0.19199797510000002</c:v>
                </c:pt>
                <c:pt idx="844">
                  <c:v>0.19199825820000002</c:v>
                </c:pt>
                <c:pt idx="845">
                  <c:v>0.19159848990000003</c:v>
                </c:pt>
                <c:pt idx="846">
                  <c:v>0.19196330010000004</c:v>
                </c:pt>
                <c:pt idx="847">
                  <c:v>0.19181998070000003</c:v>
                </c:pt>
                <c:pt idx="848">
                  <c:v>0.19162495429999998</c:v>
                </c:pt>
                <c:pt idx="849">
                  <c:v>0.1918498129</c:v>
                </c:pt>
                <c:pt idx="850">
                  <c:v>0.19231495260000001</c:v>
                </c:pt>
                <c:pt idx="851">
                  <c:v>0.19177183510000001</c:v>
                </c:pt>
                <c:pt idx="852">
                  <c:v>0.1917847097</c:v>
                </c:pt>
                <c:pt idx="853">
                  <c:v>0.19194887580000003</c:v>
                </c:pt>
                <c:pt idx="854">
                  <c:v>0.19186303020000001</c:v>
                </c:pt>
                <c:pt idx="855">
                  <c:v>0.19191782180000003</c:v>
                </c:pt>
                <c:pt idx="856">
                  <c:v>0.19206516439999999</c:v>
                </c:pt>
                <c:pt idx="857">
                  <c:v>0.19191947580000002</c:v>
                </c:pt>
                <c:pt idx="858">
                  <c:v>0.1918363273</c:v>
                </c:pt>
                <c:pt idx="859">
                  <c:v>0.1916956306</c:v>
                </c:pt>
                <c:pt idx="860">
                  <c:v>0.19183053080000001</c:v>
                </c:pt>
                <c:pt idx="861">
                  <c:v>0.1919408292</c:v>
                </c:pt>
                <c:pt idx="862">
                  <c:v>0.19181044400000002</c:v>
                </c:pt>
                <c:pt idx="863">
                  <c:v>0.19203326109999999</c:v>
                </c:pt>
                <c:pt idx="864">
                  <c:v>0.19177924099999999</c:v>
                </c:pt>
                <c:pt idx="865">
                  <c:v>0.1918366551</c:v>
                </c:pt>
                <c:pt idx="866">
                  <c:v>0.19188512859999998</c:v>
                </c:pt>
                <c:pt idx="867">
                  <c:v>0.19168914849999999</c:v>
                </c:pt>
                <c:pt idx="868">
                  <c:v>0.19203422959999999</c:v>
                </c:pt>
                <c:pt idx="869">
                  <c:v>0.19204755130000001</c:v>
                </c:pt>
                <c:pt idx="870">
                  <c:v>0.1920030117</c:v>
                </c:pt>
                <c:pt idx="871">
                  <c:v>0.19205705819999999</c:v>
                </c:pt>
                <c:pt idx="872">
                  <c:v>0.19186966119999999</c:v>
                </c:pt>
                <c:pt idx="873">
                  <c:v>0.19197227059999999</c:v>
                </c:pt>
                <c:pt idx="874">
                  <c:v>0.19193603100000003</c:v>
                </c:pt>
                <c:pt idx="875">
                  <c:v>0.19197820130000001</c:v>
                </c:pt>
                <c:pt idx="876">
                  <c:v>0.19177569450000001</c:v>
                </c:pt>
                <c:pt idx="877">
                  <c:v>0.19167993959999999</c:v>
                </c:pt>
                <c:pt idx="878">
                  <c:v>0.19160762429999997</c:v>
                </c:pt>
                <c:pt idx="879">
                  <c:v>0.19169338050000004</c:v>
                </c:pt>
                <c:pt idx="880">
                  <c:v>0.19184269009999999</c:v>
                </c:pt>
                <c:pt idx="881">
                  <c:v>0.19177633520000001</c:v>
                </c:pt>
                <c:pt idx="882">
                  <c:v>0.1918850839</c:v>
                </c:pt>
                <c:pt idx="883">
                  <c:v>0.19189088050000003</c:v>
                </c:pt>
                <c:pt idx="884">
                  <c:v>0.19182409349999999</c:v>
                </c:pt>
                <c:pt idx="885">
                  <c:v>0.19194778800000004</c:v>
                </c:pt>
                <c:pt idx="886">
                  <c:v>0.19162455199999998</c:v>
                </c:pt>
                <c:pt idx="887">
                  <c:v>0.19199326629999999</c:v>
                </c:pt>
                <c:pt idx="888">
                  <c:v>0.1918371767</c:v>
                </c:pt>
                <c:pt idx="889">
                  <c:v>0.19187968969999997</c:v>
                </c:pt>
                <c:pt idx="890">
                  <c:v>0.19152110819999998</c:v>
                </c:pt>
                <c:pt idx="891">
                  <c:v>0.19183157379999996</c:v>
                </c:pt>
                <c:pt idx="892">
                  <c:v>0.19194932280000002</c:v>
                </c:pt>
                <c:pt idx="893">
                  <c:v>0.19174221160000002</c:v>
                </c:pt>
                <c:pt idx="894">
                  <c:v>0.19220376010000001</c:v>
                </c:pt>
                <c:pt idx="895">
                  <c:v>0.19163618980000002</c:v>
                </c:pt>
                <c:pt idx="896">
                  <c:v>0.19171297549999999</c:v>
                </c:pt>
                <c:pt idx="897">
                  <c:v>0.19169342519999999</c:v>
                </c:pt>
                <c:pt idx="898">
                  <c:v>0.19146196539999999</c:v>
                </c:pt>
                <c:pt idx="899">
                  <c:v>0.1916921288</c:v>
                </c:pt>
                <c:pt idx="900">
                  <c:v>0.19185456629999997</c:v>
                </c:pt>
                <c:pt idx="901">
                  <c:v>0.19177190959999998</c:v>
                </c:pt>
                <c:pt idx="902">
                  <c:v>0.19198733570000004</c:v>
                </c:pt>
                <c:pt idx="903">
                  <c:v>0.19180291889999998</c:v>
                </c:pt>
                <c:pt idx="904">
                  <c:v>0.19179289040000003</c:v>
                </c:pt>
                <c:pt idx="905">
                  <c:v>0.19207467139999998</c:v>
                </c:pt>
                <c:pt idx="906">
                  <c:v>0.19166584310000001</c:v>
                </c:pt>
                <c:pt idx="907">
                  <c:v>0.19188110529999997</c:v>
                </c:pt>
                <c:pt idx="908">
                  <c:v>0.1919597089</c:v>
                </c:pt>
                <c:pt idx="909">
                  <c:v>0.19196330010000004</c:v>
                </c:pt>
                <c:pt idx="910">
                  <c:v>0.1923014522</c:v>
                </c:pt>
                <c:pt idx="911">
                  <c:v>0.19195084270000001</c:v>
                </c:pt>
                <c:pt idx="912">
                  <c:v>0.19201944770000004</c:v>
                </c:pt>
                <c:pt idx="913">
                  <c:v>0.19208945329999999</c:v>
                </c:pt>
                <c:pt idx="914">
                  <c:v>0.19158327580000001</c:v>
                </c:pt>
                <c:pt idx="915">
                  <c:v>0.19207197429999998</c:v>
                </c:pt>
                <c:pt idx="916">
                  <c:v>0.19179506599999999</c:v>
                </c:pt>
                <c:pt idx="917">
                  <c:v>0.1921978295</c:v>
                </c:pt>
                <c:pt idx="918">
                  <c:v>0.19196619090000003</c:v>
                </c:pt>
                <c:pt idx="919">
                  <c:v>0.19166782499999999</c:v>
                </c:pt>
                <c:pt idx="920">
                  <c:v>0.19204811750000003</c:v>
                </c:pt>
                <c:pt idx="921">
                  <c:v>0.19210113579999999</c:v>
                </c:pt>
                <c:pt idx="922">
                  <c:v>0.19170878829999999</c:v>
                </c:pt>
                <c:pt idx="923">
                  <c:v>0.19195097680000001</c:v>
                </c:pt>
                <c:pt idx="924">
                  <c:v>0.19193470479999999</c:v>
                </c:pt>
                <c:pt idx="925">
                  <c:v>0.19192169610000001</c:v>
                </c:pt>
                <c:pt idx="926">
                  <c:v>0.19194622340000003</c:v>
                </c:pt>
                <c:pt idx="927">
                  <c:v>0.19199213390000003</c:v>
                </c:pt>
                <c:pt idx="928">
                  <c:v>0.19173745810000004</c:v>
                </c:pt>
                <c:pt idx="929">
                  <c:v>0.19210487599999998</c:v>
                </c:pt>
                <c:pt idx="930">
                  <c:v>0.19178757069999997</c:v>
                </c:pt>
                <c:pt idx="931">
                  <c:v>0.19192962350000001</c:v>
                </c:pt>
                <c:pt idx="932">
                  <c:v>0.19184820350000004</c:v>
                </c:pt>
                <c:pt idx="933">
                  <c:v>0.1917248517</c:v>
                </c:pt>
                <c:pt idx="934">
                  <c:v>0.19213090839999997</c:v>
                </c:pt>
                <c:pt idx="935">
                  <c:v>0.19184245170000003</c:v>
                </c:pt>
                <c:pt idx="936">
                  <c:v>0.19194468860000002</c:v>
                </c:pt>
                <c:pt idx="937">
                  <c:v>0.19229625170000003</c:v>
                </c:pt>
                <c:pt idx="938">
                  <c:v>0.19226799910000003</c:v>
                </c:pt>
                <c:pt idx="939">
                  <c:v>0.19212390479999997</c:v>
                </c:pt>
                <c:pt idx="940">
                  <c:v>0.19181732830000001</c:v>
                </c:pt>
                <c:pt idx="941">
                  <c:v>0.19208417829999996</c:v>
                </c:pt>
                <c:pt idx="942">
                  <c:v>0.19172610339999999</c:v>
                </c:pt>
                <c:pt idx="943">
                  <c:v>0.19188834730000001</c:v>
                </c:pt>
                <c:pt idx="944">
                  <c:v>0.1918058842</c:v>
                </c:pt>
                <c:pt idx="945">
                  <c:v>0.1918011755</c:v>
                </c:pt>
                <c:pt idx="946">
                  <c:v>0.1918066591</c:v>
                </c:pt>
                <c:pt idx="947">
                  <c:v>0.1917736381</c:v>
                </c:pt>
                <c:pt idx="948">
                  <c:v>0.19191226360000002</c:v>
                </c:pt>
                <c:pt idx="949">
                  <c:v>0.19172243770000003</c:v>
                </c:pt>
                <c:pt idx="950">
                  <c:v>0.19224615400000003</c:v>
                </c:pt>
                <c:pt idx="951">
                  <c:v>0.19165386259999997</c:v>
                </c:pt>
                <c:pt idx="952">
                  <c:v>0.19200292229999996</c:v>
                </c:pt>
                <c:pt idx="953">
                  <c:v>0.19213417169999997</c:v>
                </c:pt>
                <c:pt idx="954">
                  <c:v>0.19215947389999999</c:v>
                </c:pt>
                <c:pt idx="955">
                  <c:v>0.19181583820000001</c:v>
                </c:pt>
                <c:pt idx="956">
                  <c:v>0.19219359759999999</c:v>
                </c:pt>
                <c:pt idx="957">
                  <c:v>0.19203655419999999</c:v>
                </c:pt>
                <c:pt idx="958">
                  <c:v>0.19235005969999996</c:v>
                </c:pt>
                <c:pt idx="959">
                  <c:v>0.1922249496</c:v>
                </c:pt>
                <c:pt idx="960">
                  <c:v>0.19197565319999998</c:v>
                </c:pt>
                <c:pt idx="961">
                  <c:v>0.19191879030000003</c:v>
                </c:pt>
                <c:pt idx="962">
                  <c:v>0.1920586675</c:v>
                </c:pt>
                <c:pt idx="963">
                  <c:v>0.19200994069999999</c:v>
                </c:pt>
                <c:pt idx="964">
                  <c:v>0.19173222779999999</c:v>
                </c:pt>
                <c:pt idx="965">
                  <c:v>0.19191512469999999</c:v>
                </c:pt>
                <c:pt idx="966">
                  <c:v>0.19191271069999999</c:v>
                </c:pt>
                <c:pt idx="967">
                  <c:v>0.1917106509</c:v>
                </c:pt>
                <c:pt idx="968">
                  <c:v>0.1921332479</c:v>
                </c:pt>
                <c:pt idx="969">
                  <c:v>0.19204828140000002</c:v>
                </c:pt>
                <c:pt idx="970">
                  <c:v>0.19203300770000001</c:v>
                </c:pt>
                <c:pt idx="971">
                  <c:v>0.1923460662</c:v>
                </c:pt>
                <c:pt idx="972">
                  <c:v>0.19207450749999996</c:v>
                </c:pt>
                <c:pt idx="973">
                  <c:v>0.19185368719999998</c:v>
                </c:pt>
                <c:pt idx="974">
                  <c:v>0.19215621050000001</c:v>
                </c:pt>
                <c:pt idx="975">
                  <c:v>0.19174832110000004</c:v>
                </c:pt>
                <c:pt idx="976">
                  <c:v>0.19153554740000001</c:v>
                </c:pt>
                <c:pt idx="977">
                  <c:v>0.19166652859999997</c:v>
                </c:pt>
                <c:pt idx="978">
                  <c:v>0.19191077349999999</c:v>
                </c:pt>
                <c:pt idx="979">
                  <c:v>0.19187916819999998</c:v>
                </c:pt>
                <c:pt idx="980">
                  <c:v>0.19183266159999998</c:v>
                </c:pt>
                <c:pt idx="981">
                  <c:v>0.19188980759999999</c:v>
                </c:pt>
                <c:pt idx="982">
                  <c:v>0.19218292829999997</c:v>
                </c:pt>
                <c:pt idx="983">
                  <c:v>0.19235537950000001</c:v>
                </c:pt>
                <c:pt idx="984">
                  <c:v>0.19211995600000001</c:v>
                </c:pt>
                <c:pt idx="985">
                  <c:v>0.19200736280000003</c:v>
                </c:pt>
                <c:pt idx="986">
                  <c:v>0.19197063149999999</c:v>
                </c:pt>
                <c:pt idx="987">
                  <c:v>0.19204714890000002</c:v>
                </c:pt>
                <c:pt idx="988">
                  <c:v>0.19169555599999996</c:v>
                </c:pt>
                <c:pt idx="989">
                  <c:v>0.1918228418</c:v>
                </c:pt>
                <c:pt idx="990">
                  <c:v>0.19222326579999999</c:v>
                </c:pt>
                <c:pt idx="991">
                  <c:v>0.19204317030000001</c:v>
                </c:pt>
                <c:pt idx="992">
                  <c:v>0.19215221699999996</c:v>
                </c:pt>
                <c:pt idx="993">
                  <c:v>0.19200220700000001</c:v>
                </c:pt>
                <c:pt idx="994">
                  <c:v>0.19231975079999999</c:v>
                </c:pt>
                <c:pt idx="995">
                  <c:v>0.19200743730000003</c:v>
                </c:pt>
                <c:pt idx="996">
                  <c:v>0.19193123280000002</c:v>
                </c:pt>
                <c:pt idx="997">
                  <c:v>0.1921909004</c:v>
                </c:pt>
                <c:pt idx="998">
                  <c:v>0.1919737309</c:v>
                </c:pt>
                <c:pt idx="999">
                  <c:v>0.19183532889999999</c:v>
                </c:pt>
                <c:pt idx="1000">
                  <c:v>0.19190433620000003</c:v>
                </c:pt>
                <c:pt idx="1001">
                  <c:v>0.1919770241</c:v>
                </c:pt>
                <c:pt idx="1002">
                  <c:v>0.19209763410000003</c:v>
                </c:pt>
                <c:pt idx="1003">
                  <c:v>0.192052424</c:v>
                </c:pt>
                <c:pt idx="1004">
                  <c:v>0.19185517729999998</c:v>
                </c:pt>
                <c:pt idx="1005">
                  <c:v>0.19190244380000002</c:v>
                </c:pt>
                <c:pt idx="1006">
                  <c:v>0.192211777</c:v>
                </c:pt>
                <c:pt idx="1007">
                  <c:v>0.19198577110000001</c:v>
                </c:pt>
                <c:pt idx="1008">
                  <c:v>0.19199298320000002</c:v>
                </c:pt>
                <c:pt idx="1009">
                  <c:v>0.19208297129999996</c:v>
                </c:pt>
                <c:pt idx="1010">
                  <c:v>0.19214726979999999</c:v>
                </c:pt>
                <c:pt idx="1011">
                  <c:v>0.19212381539999998</c:v>
                </c:pt>
                <c:pt idx="1012">
                  <c:v>0.19212253389999998</c:v>
                </c:pt>
                <c:pt idx="1013">
                  <c:v>0.19242811200000001</c:v>
                </c:pt>
                <c:pt idx="1014">
                  <c:v>0.19201552869999997</c:v>
                </c:pt>
                <c:pt idx="1015">
                  <c:v>0.19217817489999997</c:v>
                </c:pt>
                <c:pt idx="1016">
                  <c:v>0.19210593400000001</c:v>
                </c:pt>
                <c:pt idx="1017">
                  <c:v>0.19204916060000002</c:v>
                </c:pt>
                <c:pt idx="1018">
                  <c:v>0.19231975079999999</c:v>
                </c:pt>
                <c:pt idx="1019">
                  <c:v>0.19228878620000001</c:v>
                </c:pt>
                <c:pt idx="1020">
                  <c:v>0.19197118280000003</c:v>
                </c:pt>
                <c:pt idx="1021">
                  <c:v>0.19224119190000002</c:v>
                </c:pt>
                <c:pt idx="1022">
                  <c:v>0.19240944090000003</c:v>
                </c:pt>
                <c:pt idx="1023">
                  <c:v>0.1923366785</c:v>
                </c:pt>
                <c:pt idx="1024">
                  <c:v>0.19189277289999998</c:v>
                </c:pt>
                <c:pt idx="1025">
                  <c:v>0.19225643580000001</c:v>
                </c:pt>
                <c:pt idx="1026">
                  <c:v>0.19176459309999999</c:v>
                </c:pt>
                <c:pt idx="1027">
                  <c:v>0.19199624660000003</c:v>
                </c:pt>
                <c:pt idx="1028">
                  <c:v>0.19228686389999999</c:v>
                </c:pt>
                <c:pt idx="1029">
                  <c:v>0.1921120882</c:v>
                </c:pt>
                <c:pt idx="1030">
                  <c:v>0.19195455310000001</c:v>
                </c:pt>
                <c:pt idx="1031">
                  <c:v>0.19213606419999998</c:v>
                </c:pt>
                <c:pt idx="1032">
                  <c:v>0.19228620830000001</c:v>
                </c:pt>
                <c:pt idx="1033">
                  <c:v>0.1922965646</c:v>
                </c:pt>
                <c:pt idx="1034">
                  <c:v>0.19229036569999999</c:v>
                </c:pt>
                <c:pt idx="1035">
                  <c:v>0.19188843670000003</c:v>
                </c:pt>
                <c:pt idx="1036">
                  <c:v>0.19228923320000002</c:v>
                </c:pt>
                <c:pt idx="1037">
                  <c:v>0.19206261629999996</c:v>
                </c:pt>
                <c:pt idx="1038">
                  <c:v>0.19232857229999997</c:v>
                </c:pt>
                <c:pt idx="1039">
                  <c:v>0.19228097799999996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'Lambda 2ug kinetic run 052913 t'!$C$1</c:f>
              <c:strCache>
                <c:ptCount val="1"/>
                <c:pt idx="0">
                  <c:v>Buffer Blk</c:v>
                </c:pt>
              </c:strCache>
            </c:strRef>
          </c:tx>
          <c:spPr>
            <a:ln w="22225">
              <a:solidFill>
                <a:srgbClr val="0066FF"/>
              </a:solidFill>
            </a:ln>
          </c:spPr>
          <c:marker>
            <c:symbol val="none"/>
          </c:marker>
          <c:xVal>
            <c:numRef>
              <c:f>'Lambda 2ug kinetic run 052913 t'!$C$3:$C$1042</c:f>
              <c:numCache>
                <c:formatCode>General</c:formatCode>
                <c:ptCount val="1040"/>
                <c:pt idx="0">
                  <c:v>9.5833338800000001E-2</c:v>
                </c:pt>
                <c:pt idx="1">
                  <c:v>0.10416667160000002</c:v>
                </c:pt>
                <c:pt idx="2">
                  <c:v>0.1125000045</c:v>
                </c:pt>
                <c:pt idx="3">
                  <c:v>0.12083334480000002</c:v>
                </c:pt>
                <c:pt idx="4">
                  <c:v>0.22916668649999999</c:v>
                </c:pt>
                <c:pt idx="5">
                  <c:v>0.2375000119</c:v>
                </c:pt>
                <c:pt idx="6">
                  <c:v>0.24583335220000002</c:v>
                </c:pt>
                <c:pt idx="7">
                  <c:v>0.25416669250000001</c:v>
                </c:pt>
                <c:pt idx="8">
                  <c:v>0.37083336710000003</c:v>
                </c:pt>
                <c:pt idx="9">
                  <c:v>0.37916669250000007</c:v>
                </c:pt>
                <c:pt idx="10">
                  <c:v>0.3875000179000001</c:v>
                </c:pt>
                <c:pt idx="11">
                  <c:v>0.39583337310000011</c:v>
                </c:pt>
                <c:pt idx="12">
                  <c:v>0.49583336710000003</c:v>
                </c:pt>
                <c:pt idx="13">
                  <c:v>0.50416672229999993</c:v>
                </c:pt>
                <c:pt idx="14">
                  <c:v>0.51250004769999991</c:v>
                </c:pt>
                <c:pt idx="15">
                  <c:v>0.5208333731</c:v>
                </c:pt>
                <c:pt idx="16">
                  <c:v>0.63750004770000002</c:v>
                </c:pt>
                <c:pt idx="17">
                  <c:v>0.64583337310000011</c:v>
                </c:pt>
                <c:pt idx="18">
                  <c:v>0.65416675810000002</c:v>
                </c:pt>
                <c:pt idx="19">
                  <c:v>0.66250008340000011</c:v>
                </c:pt>
                <c:pt idx="20">
                  <c:v>0.77083337310000011</c:v>
                </c:pt>
                <c:pt idx="21">
                  <c:v>0.77916675810000002</c:v>
                </c:pt>
                <c:pt idx="22">
                  <c:v>0.78750008339999999</c:v>
                </c:pt>
                <c:pt idx="23">
                  <c:v>0.79583340879999998</c:v>
                </c:pt>
                <c:pt idx="24">
                  <c:v>0.91250008339999999</c:v>
                </c:pt>
                <c:pt idx="25">
                  <c:v>0.92083340879999998</c:v>
                </c:pt>
                <c:pt idx="26">
                  <c:v>0.92916673419999996</c:v>
                </c:pt>
                <c:pt idx="27">
                  <c:v>0.93750005960000005</c:v>
                </c:pt>
                <c:pt idx="28">
                  <c:v>1.0458333489999998</c:v>
                </c:pt>
                <c:pt idx="29">
                  <c:v>1.0541666749999998</c:v>
                </c:pt>
                <c:pt idx="30">
                  <c:v>1.0625001190000001</c:v>
                </c:pt>
                <c:pt idx="31">
                  <c:v>1.0708333249999999</c:v>
                </c:pt>
                <c:pt idx="32">
                  <c:v>1.1791666749999998</c:v>
                </c:pt>
                <c:pt idx="33">
                  <c:v>1.1875</c:v>
                </c:pt>
                <c:pt idx="34">
                  <c:v>1.1958333249999999</c:v>
                </c:pt>
                <c:pt idx="35">
                  <c:v>1.2041666509999998</c:v>
                </c:pt>
                <c:pt idx="36">
                  <c:v>1.3125001190000001</c:v>
                </c:pt>
                <c:pt idx="37">
                  <c:v>1.3208334449999999</c:v>
                </c:pt>
                <c:pt idx="38">
                  <c:v>1.3291667699999998</c:v>
                </c:pt>
                <c:pt idx="39">
                  <c:v>1.3375000949999998</c:v>
                </c:pt>
                <c:pt idx="40">
                  <c:v>1.4541667699999998</c:v>
                </c:pt>
                <c:pt idx="41">
                  <c:v>1.4625000949999998</c:v>
                </c:pt>
                <c:pt idx="42">
                  <c:v>1.470833421</c:v>
                </c:pt>
                <c:pt idx="43">
                  <c:v>1.4791667459999998</c:v>
                </c:pt>
                <c:pt idx="44">
                  <c:v>1.5875000949999998</c:v>
                </c:pt>
                <c:pt idx="45">
                  <c:v>1.595833421</c:v>
                </c:pt>
                <c:pt idx="46">
                  <c:v>1.604166746</c:v>
                </c:pt>
                <c:pt idx="47">
                  <c:v>1.612500072</c:v>
                </c:pt>
                <c:pt idx="48">
                  <c:v>1.7291667459999998</c:v>
                </c:pt>
                <c:pt idx="49">
                  <c:v>1.7375000719999998</c:v>
                </c:pt>
                <c:pt idx="50">
                  <c:v>1.7458335159999998</c:v>
                </c:pt>
                <c:pt idx="51">
                  <c:v>1.7541668419999998</c:v>
                </c:pt>
                <c:pt idx="52">
                  <c:v>1.854166746</c:v>
                </c:pt>
                <c:pt idx="53">
                  <c:v>1.862500072</c:v>
                </c:pt>
                <c:pt idx="54">
                  <c:v>1.870833516</c:v>
                </c:pt>
                <c:pt idx="55">
                  <c:v>1.8791668419999998</c:v>
                </c:pt>
                <c:pt idx="56">
                  <c:v>1.995833516</c:v>
                </c:pt>
                <c:pt idx="57">
                  <c:v>2.0041668420000005</c:v>
                </c:pt>
                <c:pt idx="58">
                  <c:v>2.0125000480000002</c:v>
                </c:pt>
                <c:pt idx="59">
                  <c:v>2.020833492</c:v>
                </c:pt>
                <c:pt idx="60">
                  <c:v>2.1291668420000005</c:v>
                </c:pt>
                <c:pt idx="61">
                  <c:v>2.1375000480000006</c:v>
                </c:pt>
                <c:pt idx="62">
                  <c:v>2.1458332540000002</c:v>
                </c:pt>
                <c:pt idx="63">
                  <c:v>2.154166698</c:v>
                </c:pt>
                <c:pt idx="64">
                  <c:v>2.2708332540000002</c:v>
                </c:pt>
                <c:pt idx="65">
                  <c:v>2.279166698</c:v>
                </c:pt>
                <c:pt idx="66">
                  <c:v>2.2874999050000002</c:v>
                </c:pt>
                <c:pt idx="67">
                  <c:v>2.295833349</c:v>
                </c:pt>
                <c:pt idx="68">
                  <c:v>2.404166698</c:v>
                </c:pt>
                <c:pt idx="69">
                  <c:v>2.4124999049999993</c:v>
                </c:pt>
                <c:pt idx="70">
                  <c:v>2.420833349</c:v>
                </c:pt>
                <c:pt idx="71">
                  <c:v>2.4291665550000001</c:v>
                </c:pt>
                <c:pt idx="72">
                  <c:v>2.5458335880000003</c:v>
                </c:pt>
                <c:pt idx="73">
                  <c:v>2.5541670320000001</c:v>
                </c:pt>
                <c:pt idx="74">
                  <c:v>2.5625002380000002</c:v>
                </c:pt>
                <c:pt idx="75">
                  <c:v>2.5708336829999996</c:v>
                </c:pt>
                <c:pt idx="76">
                  <c:v>2.6708335880000003</c:v>
                </c:pt>
                <c:pt idx="77">
                  <c:v>2.6791670320000001</c:v>
                </c:pt>
                <c:pt idx="78">
                  <c:v>2.6875002380000006</c:v>
                </c:pt>
                <c:pt idx="79">
                  <c:v>2.6958336829999996</c:v>
                </c:pt>
                <c:pt idx="80">
                  <c:v>2.8125002379999997</c:v>
                </c:pt>
                <c:pt idx="81">
                  <c:v>2.8208336829999996</c:v>
                </c:pt>
                <c:pt idx="82">
                  <c:v>2.8291668889999997</c:v>
                </c:pt>
                <c:pt idx="83">
                  <c:v>2.8375003339999996</c:v>
                </c:pt>
                <c:pt idx="84">
                  <c:v>2.9458336829999996</c:v>
                </c:pt>
                <c:pt idx="85">
                  <c:v>2.9541668889999997</c:v>
                </c:pt>
                <c:pt idx="86">
                  <c:v>2.9625003339999996</c:v>
                </c:pt>
                <c:pt idx="87">
                  <c:v>2.9708335400000001</c:v>
                </c:pt>
                <c:pt idx="88">
                  <c:v>3.087500334</c:v>
                </c:pt>
                <c:pt idx="89">
                  <c:v>3.0958335400000001</c:v>
                </c:pt>
                <c:pt idx="90">
                  <c:v>3.104166985</c:v>
                </c:pt>
                <c:pt idx="91">
                  <c:v>3.1125001909999996</c:v>
                </c:pt>
                <c:pt idx="92">
                  <c:v>3.2125003339999996</c:v>
                </c:pt>
                <c:pt idx="93">
                  <c:v>3.2208335400000005</c:v>
                </c:pt>
                <c:pt idx="94">
                  <c:v>3.229166985</c:v>
                </c:pt>
                <c:pt idx="95">
                  <c:v>3.2375001910000001</c:v>
                </c:pt>
                <c:pt idx="96">
                  <c:v>3.3541669849999995</c:v>
                </c:pt>
                <c:pt idx="97">
                  <c:v>3.3625001909999996</c:v>
                </c:pt>
                <c:pt idx="98">
                  <c:v>3.3708336349999994</c:v>
                </c:pt>
                <c:pt idx="99">
                  <c:v>3.3791668420000001</c:v>
                </c:pt>
                <c:pt idx="100">
                  <c:v>3.4875001910000001</c:v>
                </c:pt>
                <c:pt idx="101">
                  <c:v>3.4958336349999994</c:v>
                </c:pt>
                <c:pt idx="102">
                  <c:v>3.5041668420000005</c:v>
                </c:pt>
                <c:pt idx="103">
                  <c:v>3.5125002859999999</c:v>
                </c:pt>
                <c:pt idx="104">
                  <c:v>3.6291668420000005</c:v>
                </c:pt>
                <c:pt idx="105">
                  <c:v>3.6375002860000003</c:v>
                </c:pt>
                <c:pt idx="106">
                  <c:v>3.645833492</c:v>
                </c:pt>
                <c:pt idx="107">
                  <c:v>3.6541669369999998</c:v>
                </c:pt>
                <c:pt idx="108">
                  <c:v>3.7541668420000005</c:v>
                </c:pt>
                <c:pt idx="109">
                  <c:v>3.7625002860000003</c:v>
                </c:pt>
                <c:pt idx="110">
                  <c:v>3.770833492</c:v>
                </c:pt>
                <c:pt idx="111">
                  <c:v>3.7791669369999998</c:v>
                </c:pt>
                <c:pt idx="112">
                  <c:v>3.8958334919999995</c:v>
                </c:pt>
                <c:pt idx="113">
                  <c:v>3.9041669369999998</c:v>
                </c:pt>
                <c:pt idx="114">
                  <c:v>3.9125001429999999</c:v>
                </c:pt>
                <c:pt idx="115">
                  <c:v>3.9208335880000003</c:v>
                </c:pt>
                <c:pt idx="116">
                  <c:v>4.029166698</c:v>
                </c:pt>
                <c:pt idx="117">
                  <c:v>4.0375003810000001</c:v>
                </c:pt>
                <c:pt idx="118">
                  <c:v>4.0458335879999989</c:v>
                </c:pt>
                <c:pt idx="119">
                  <c:v>4.0541667940000004</c:v>
                </c:pt>
                <c:pt idx="120">
                  <c:v>4.1708335879999989</c:v>
                </c:pt>
                <c:pt idx="121">
                  <c:v>4.1791667940000012</c:v>
                </c:pt>
                <c:pt idx="122">
                  <c:v>4.1875004769999986</c:v>
                </c:pt>
                <c:pt idx="123">
                  <c:v>4.195833683</c:v>
                </c:pt>
                <c:pt idx="124">
                  <c:v>4.2958331110000003</c:v>
                </c:pt>
                <c:pt idx="125">
                  <c:v>4.3041667940000004</c:v>
                </c:pt>
                <c:pt idx="126">
                  <c:v>4.3124999999999991</c:v>
                </c:pt>
                <c:pt idx="127">
                  <c:v>4.3208332059999988</c:v>
                </c:pt>
                <c:pt idx="128">
                  <c:v>4.4375</c:v>
                </c:pt>
                <c:pt idx="129">
                  <c:v>4.4458332059999996</c:v>
                </c:pt>
                <c:pt idx="130">
                  <c:v>4.4541668889999988</c:v>
                </c:pt>
                <c:pt idx="131">
                  <c:v>4.4625000950000002</c:v>
                </c:pt>
                <c:pt idx="132">
                  <c:v>4.5708332059999996</c:v>
                </c:pt>
                <c:pt idx="133">
                  <c:v>4.5791668889999997</c:v>
                </c:pt>
                <c:pt idx="134">
                  <c:v>4.5875000950000002</c:v>
                </c:pt>
                <c:pt idx="135">
                  <c:v>4.595833302</c:v>
                </c:pt>
                <c:pt idx="136">
                  <c:v>4.7125000950000002</c:v>
                </c:pt>
                <c:pt idx="137">
                  <c:v>4.720833302</c:v>
                </c:pt>
                <c:pt idx="138">
                  <c:v>4.7291665079999987</c:v>
                </c:pt>
                <c:pt idx="139">
                  <c:v>4.7375001909999996</c:v>
                </c:pt>
                <c:pt idx="140">
                  <c:v>4.845833302</c:v>
                </c:pt>
                <c:pt idx="141">
                  <c:v>4.8541665079999978</c:v>
                </c:pt>
                <c:pt idx="142">
                  <c:v>4.8625001909999988</c:v>
                </c:pt>
                <c:pt idx="143">
                  <c:v>4.8708333970000002</c:v>
                </c:pt>
                <c:pt idx="144">
                  <c:v>4.9791669850000018</c:v>
                </c:pt>
                <c:pt idx="145">
                  <c:v>4.9875006679999991</c:v>
                </c:pt>
                <c:pt idx="146">
                  <c:v>4.9958338739999988</c:v>
                </c:pt>
                <c:pt idx="147">
                  <c:v>5.0041670800000002</c:v>
                </c:pt>
                <c:pt idx="148">
                  <c:v>5.1125006679999982</c:v>
                </c:pt>
                <c:pt idx="149">
                  <c:v>5.1208338739999979</c:v>
                </c:pt>
                <c:pt idx="150">
                  <c:v>5.1291670800000002</c:v>
                </c:pt>
                <c:pt idx="151">
                  <c:v>5.137500285999999</c:v>
                </c:pt>
                <c:pt idx="152">
                  <c:v>5.2541670800000002</c:v>
                </c:pt>
                <c:pt idx="153">
                  <c:v>5.262500285999999</c:v>
                </c:pt>
                <c:pt idx="154">
                  <c:v>5.270833968999999</c:v>
                </c:pt>
                <c:pt idx="155">
                  <c:v>5.2791671750000013</c:v>
                </c:pt>
                <c:pt idx="156">
                  <c:v>5.387500285999999</c:v>
                </c:pt>
                <c:pt idx="157">
                  <c:v>5.3958339689999981</c:v>
                </c:pt>
                <c:pt idx="158">
                  <c:v>5.4041671750000004</c:v>
                </c:pt>
                <c:pt idx="159">
                  <c:v>5.4125003810000001</c:v>
                </c:pt>
                <c:pt idx="160">
                  <c:v>5.5291671750000004</c:v>
                </c:pt>
                <c:pt idx="161">
                  <c:v>5.5375003810000001</c:v>
                </c:pt>
                <c:pt idx="162">
                  <c:v>5.5458340639999992</c:v>
                </c:pt>
                <c:pt idx="163">
                  <c:v>5.5541672709999981</c:v>
                </c:pt>
                <c:pt idx="164">
                  <c:v>5.6541671749999995</c:v>
                </c:pt>
                <c:pt idx="165">
                  <c:v>5.6625003809999992</c:v>
                </c:pt>
                <c:pt idx="166">
                  <c:v>5.6708340639999992</c:v>
                </c:pt>
                <c:pt idx="167">
                  <c:v>5.679167270999999</c:v>
                </c:pt>
                <c:pt idx="168">
                  <c:v>5.7875003810000001</c:v>
                </c:pt>
                <c:pt idx="169">
                  <c:v>5.7958340639999992</c:v>
                </c:pt>
                <c:pt idx="170">
                  <c:v>5.8041672709999981</c:v>
                </c:pt>
                <c:pt idx="171">
                  <c:v>5.8125004769999986</c:v>
                </c:pt>
                <c:pt idx="172">
                  <c:v>5.929167270999999</c:v>
                </c:pt>
                <c:pt idx="173">
                  <c:v>5.9375004769999995</c:v>
                </c:pt>
                <c:pt idx="174">
                  <c:v>5.9458336830000009</c:v>
                </c:pt>
                <c:pt idx="175">
                  <c:v>5.9541673659999992</c:v>
                </c:pt>
                <c:pt idx="176">
                  <c:v>6.0708336830000009</c:v>
                </c:pt>
                <c:pt idx="177">
                  <c:v>6.0791673660000001</c:v>
                </c:pt>
                <c:pt idx="178">
                  <c:v>6.0875005719999979</c:v>
                </c:pt>
                <c:pt idx="179">
                  <c:v>6.0958337779999994</c:v>
                </c:pt>
                <c:pt idx="180">
                  <c:v>6.195833683</c:v>
                </c:pt>
                <c:pt idx="181">
                  <c:v>6.2041673659999992</c:v>
                </c:pt>
                <c:pt idx="182">
                  <c:v>6.2125005719999979</c:v>
                </c:pt>
                <c:pt idx="183">
                  <c:v>6.2208337779999994</c:v>
                </c:pt>
                <c:pt idx="184">
                  <c:v>6.3291673659999992</c:v>
                </c:pt>
                <c:pt idx="185">
                  <c:v>6.3375005719999979</c:v>
                </c:pt>
                <c:pt idx="186">
                  <c:v>6.3458337779999994</c:v>
                </c:pt>
                <c:pt idx="187">
                  <c:v>6.354166985</c:v>
                </c:pt>
                <c:pt idx="188">
                  <c:v>6.4708337780000003</c:v>
                </c:pt>
                <c:pt idx="189">
                  <c:v>6.4791669850000018</c:v>
                </c:pt>
                <c:pt idx="190">
                  <c:v>6.4875006679999991</c:v>
                </c:pt>
                <c:pt idx="191">
                  <c:v>6.4958338739999988</c:v>
                </c:pt>
                <c:pt idx="192">
                  <c:v>6.6125006679999982</c:v>
                </c:pt>
                <c:pt idx="193">
                  <c:v>6.6208338739999979</c:v>
                </c:pt>
                <c:pt idx="194">
                  <c:v>6.6291670800000002</c:v>
                </c:pt>
                <c:pt idx="195">
                  <c:v>6.637500285999999</c:v>
                </c:pt>
                <c:pt idx="196">
                  <c:v>6.7458338739999988</c:v>
                </c:pt>
                <c:pt idx="197">
                  <c:v>6.7541670800000002</c:v>
                </c:pt>
                <c:pt idx="198">
                  <c:v>6.762500285999999</c:v>
                </c:pt>
                <c:pt idx="199">
                  <c:v>6.770833968999999</c:v>
                </c:pt>
                <c:pt idx="200">
                  <c:v>6.8791670800000011</c:v>
                </c:pt>
                <c:pt idx="201">
                  <c:v>6.887500285999999</c:v>
                </c:pt>
                <c:pt idx="202">
                  <c:v>6.8958339689999981</c:v>
                </c:pt>
                <c:pt idx="203">
                  <c:v>6.9041671750000004</c:v>
                </c:pt>
                <c:pt idx="204">
                  <c:v>7.012500285999999</c:v>
                </c:pt>
                <c:pt idx="205">
                  <c:v>7.0208339689999981</c:v>
                </c:pt>
                <c:pt idx="206">
                  <c:v>7.0291671750000004</c:v>
                </c:pt>
                <c:pt idx="207">
                  <c:v>7.0375003810000001</c:v>
                </c:pt>
                <c:pt idx="208">
                  <c:v>7.1541671749999995</c:v>
                </c:pt>
                <c:pt idx="209">
                  <c:v>7.1625003809999992</c:v>
                </c:pt>
                <c:pt idx="210">
                  <c:v>7.1708340639999992</c:v>
                </c:pt>
                <c:pt idx="211">
                  <c:v>7.179167270999999</c:v>
                </c:pt>
                <c:pt idx="212">
                  <c:v>7.2791671750000013</c:v>
                </c:pt>
                <c:pt idx="213">
                  <c:v>7.2875003810000001</c:v>
                </c:pt>
                <c:pt idx="214">
                  <c:v>7.2958340639999992</c:v>
                </c:pt>
                <c:pt idx="215">
                  <c:v>7.3041672709999981</c:v>
                </c:pt>
                <c:pt idx="216">
                  <c:v>7.4208340639999992</c:v>
                </c:pt>
                <c:pt idx="217">
                  <c:v>7.429167270999999</c:v>
                </c:pt>
                <c:pt idx="218">
                  <c:v>7.4375004769999995</c:v>
                </c:pt>
                <c:pt idx="219">
                  <c:v>7.4458336830000009</c:v>
                </c:pt>
                <c:pt idx="220">
                  <c:v>7.5541672709999981</c:v>
                </c:pt>
                <c:pt idx="221">
                  <c:v>7.5625004769999986</c:v>
                </c:pt>
                <c:pt idx="222">
                  <c:v>7.5708336830000009</c:v>
                </c:pt>
                <c:pt idx="223">
                  <c:v>7.5791673660000001</c:v>
                </c:pt>
                <c:pt idx="224">
                  <c:v>7.695833683</c:v>
                </c:pt>
                <c:pt idx="225">
                  <c:v>7.7041673659999992</c:v>
                </c:pt>
                <c:pt idx="226">
                  <c:v>7.7125005719999979</c:v>
                </c:pt>
                <c:pt idx="227">
                  <c:v>7.7208337779999994</c:v>
                </c:pt>
                <c:pt idx="228">
                  <c:v>7.820833683</c:v>
                </c:pt>
                <c:pt idx="229">
                  <c:v>7.8291673659999992</c:v>
                </c:pt>
                <c:pt idx="230">
                  <c:v>7.8375005719999979</c:v>
                </c:pt>
                <c:pt idx="231">
                  <c:v>7.8458337779999994</c:v>
                </c:pt>
                <c:pt idx="232">
                  <c:v>7.9625005719999979</c:v>
                </c:pt>
                <c:pt idx="233">
                  <c:v>7.9708337780000003</c:v>
                </c:pt>
                <c:pt idx="234">
                  <c:v>7.9791669850000018</c:v>
                </c:pt>
                <c:pt idx="235">
                  <c:v>7.9875006679999991</c:v>
                </c:pt>
                <c:pt idx="236">
                  <c:v>8.0958337780000011</c:v>
                </c:pt>
                <c:pt idx="237">
                  <c:v>8.1041669850000009</c:v>
                </c:pt>
                <c:pt idx="238">
                  <c:v>8.1125001910000005</c:v>
                </c:pt>
                <c:pt idx="239">
                  <c:v>8.1208333970000002</c:v>
                </c:pt>
                <c:pt idx="240">
                  <c:v>8.2375001909999988</c:v>
                </c:pt>
                <c:pt idx="241">
                  <c:v>8.2458333970000002</c:v>
                </c:pt>
                <c:pt idx="242">
                  <c:v>8.2541675570000006</c:v>
                </c:pt>
                <c:pt idx="243">
                  <c:v>8.2625007630000002</c:v>
                </c:pt>
                <c:pt idx="244">
                  <c:v>8.370833397000002</c:v>
                </c:pt>
                <c:pt idx="245">
                  <c:v>8.3791675570000024</c:v>
                </c:pt>
                <c:pt idx="246">
                  <c:v>8.3875007630000002</c:v>
                </c:pt>
                <c:pt idx="247">
                  <c:v>8.3958339690000034</c:v>
                </c:pt>
                <c:pt idx="248">
                  <c:v>8.5041675570000006</c:v>
                </c:pt>
                <c:pt idx="249">
                  <c:v>8.5125007630000002</c:v>
                </c:pt>
                <c:pt idx="250">
                  <c:v>8.5208339690000017</c:v>
                </c:pt>
                <c:pt idx="251">
                  <c:v>8.5291671749999995</c:v>
                </c:pt>
                <c:pt idx="252">
                  <c:v>8.6374998090000012</c:v>
                </c:pt>
                <c:pt idx="253">
                  <c:v>8.6458330150000009</c:v>
                </c:pt>
                <c:pt idx="254">
                  <c:v>8.6541662220000006</c:v>
                </c:pt>
                <c:pt idx="255">
                  <c:v>8.662500381000001</c:v>
                </c:pt>
                <c:pt idx="256">
                  <c:v>8.7791662220000006</c:v>
                </c:pt>
                <c:pt idx="257">
                  <c:v>8.7875003809999992</c:v>
                </c:pt>
                <c:pt idx="258">
                  <c:v>8.7958335880000007</c:v>
                </c:pt>
                <c:pt idx="259">
                  <c:v>8.8041667940000004</c:v>
                </c:pt>
                <c:pt idx="260">
                  <c:v>8.912500381000001</c:v>
                </c:pt>
                <c:pt idx="261">
                  <c:v>8.9208335880000007</c:v>
                </c:pt>
                <c:pt idx="262">
                  <c:v>8.9291667940000004</c:v>
                </c:pt>
                <c:pt idx="263">
                  <c:v>8.9375</c:v>
                </c:pt>
                <c:pt idx="264">
                  <c:v>9.0458335880000007</c:v>
                </c:pt>
                <c:pt idx="265">
                  <c:v>9.0541667940000004</c:v>
                </c:pt>
                <c:pt idx="266">
                  <c:v>9.0625000000000018</c:v>
                </c:pt>
                <c:pt idx="267">
                  <c:v>9.0708332060000014</c:v>
                </c:pt>
                <c:pt idx="268">
                  <c:v>9.1791667940000004</c:v>
                </c:pt>
                <c:pt idx="269">
                  <c:v>9.1875</c:v>
                </c:pt>
                <c:pt idx="270">
                  <c:v>9.1958332060000014</c:v>
                </c:pt>
                <c:pt idx="271">
                  <c:v>9.2041664119999993</c:v>
                </c:pt>
                <c:pt idx="272">
                  <c:v>9.3208332060000014</c:v>
                </c:pt>
                <c:pt idx="273">
                  <c:v>9.3291664120000011</c:v>
                </c:pt>
                <c:pt idx="274">
                  <c:v>9.3374996190000026</c:v>
                </c:pt>
                <c:pt idx="275">
                  <c:v>9.3458337780000011</c:v>
                </c:pt>
                <c:pt idx="276">
                  <c:v>9.4541664120000011</c:v>
                </c:pt>
                <c:pt idx="277">
                  <c:v>9.4624996190000044</c:v>
                </c:pt>
                <c:pt idx="278">
                  <c:v>9.4708337780000011</c:v>
                </c:pt>
                <c:pt idx="279">
                  <c:v>9.4791669850000027</c:v>
                </c:pt>
                <c:pt idx="280">
                  <c:v>9.5958337780000011</c:v>
                </c:pt>
                <c:pt idx="281">
                  <c:v>9.6041669850000009</c:v>
                </c:pt>
                <c:pt idx="282">
                  <c:v>9.6125001910000005</c:v>
                </c:pt>
                <c:pt idx="283">
                  <c:v>9.6208333970000002</c:v>
                </c:pt>
                <c:pt idx="284">
                  <c:v>9.7208337779999994</c:v>
                </c:pt>
                <c:pt idx="285">
                  <c:v>9.7291669850000009</c:v>
                </c:pt>
                <c:pt idx="286">
                  <c:v>9.7375001909999988</c:v>
                </c:pt>
                <c:pt idx="287">
                  <c:v>9.7458333970000002</c:v>
                </c:pt>
                <c:pt idx="288">
                  <c:v>9.8625011440000012</c:v>
                </c:pt>
                <c:pt idx="289">
                  <c:v>9.8708343510000027</c:v>
                </c:pt>
                <c:pt idx="290">
                  <c:v>9.8791675570000024</c:v>
                </c:pt>
                <c:pt idx="291">
                  <c:v>9.8875007630000002</c:v>
                </c:pt>
                <c:pt idx="292">
                  <c:v>9.9958343510000027</c:v>
                </c:pt>
                <c:pt idx="293">
                  <c:v>10.004167560000001</c:v>
                </c:pt>
                <c:pt idx="294">
                  <c:v>10.01250076</c:v>
                </c:pt>
                <c:pt idx="295">
                  <c:v>10.02083397</c:v>
                </c:pt>
                <c:pt idx="296">
                  <c:v>10.137500759999998</c:v>
                </c:pt>
                <c:pt idx="297">
                  <c:v>10.14583397</c:v>
                </c:pt>
                <c:pt idx="298">
                  <c:v>10.154168129999999</c:v>
                </c:pt>
                <c:pt idx="299">
                  <c:v>10.16250134</c:v>
                </c:pt>
                <c:pt idx="300">
                  <c:v>10.26250076</c:v>
                </c:pt>
                <c:pt idx="301">
                  <c:v>10.27083397</c:v>
                </c:pt>
                <c:pt idx="302">
                  <c:v>10.279168129999999</c:v>
                </c:pt>
                <c:pt idx="303">
                  <c:v>10.287501339999999</c:v>
                </c:pt>
                <c:pt idx="304">
                  <c:v>10.404168129999999</c:v>
                </c:pt>
                <c:pt idx="305">
                  <c:v>10.41250134</c:v>
                </c:pt>
                <c:pt idx="306">
                  <c:v>10.420834540000001</c:v>
                </c:pt>
                <c:pt idx="307">
                  <c:v>10.42916775</c:v>
                </c:pt>
                <c:pt idx="308">
                  <c:v>10.537501339999999</c:v>
                </c:pt>
                <c:pt idx="309">
                  <c:v>10.545834540000001</c:v>
                </c:pt>
                <c:pt idx="310">
                  <c:v>10.55416775</c:v>
                </c:pt>
                <c:pt idx="311">
                  <c:v>10.562500950000002</c:v>
                </c:pt>
                <c:pt idx="312">
                  <c:v>10.67916775</c:v>
                </c:pt>
                <c:pt idx="313">
                  <c:v>10.68750095</c:v>
                </c:pt>
                <c:pt idx="314">
                  <c:v>10.69583416</c:v>
                </c:pt>
                <c:pt idx="315">
                  <c:v>10.704167369999999</c:v>
                </c:pt>
                <c:pt idx="316">
                  <c:v>10.80416775</c:v>
                </c:pt>
                <c:pt idx="317">
                  <c:v>10.812500950000002</c:v>
                </c:pt>
                <c:pt idx="318">
                  <c:v>10.82083416</c:v>
                </c:pt>
                <c:pt idx="319">
                  <c:v>10.82916737</c:v>
                </c:pt>
                <c:pt idx="320">
                  <c:v>10.94583416</c:v>
                </c:pt>
                <c:pt idx="321">
                  <c:v>10.95416737</c:v>
                </c:pt>
                <c:pt idx="322">
                  <c:v>10.962500570000003</c:v>
                </c:pt>
                <c:pt idx="323">
                  <c:v>10.970834730000002</c:v>
                </c:pt>
                <c:pt idx="324">
                  <c:v>11.07916737</c:v>
                </c:pt>
                <c:pt idx="325">
                  <c:v>11.087500570000001</c:v>
                </c:pt>
                <c:pt idx="326">
                  <c:v>11.095834730000002</c:v>
                </c:pt>
                <c:pt idx="327">
                  <c:v>11.104167939999998</c:v>
                </c:pt>
                <c:pt idx="328">
                  <c:v>11.22083473</c:v>
                </c:pt>
                <c:pt idx="329">
                  <c:v>11.229167939999998</c:v>
                </c:pt>
                <c:pt idx="330">
                  <c:v>11.237501139999999</c:v>
                </c:pt>
                <c:pt idx="331">
                  <c:v>11.245834350000003</c:v>
                </c:pt>
                <c:pt idx="332">
                  <c:v>11.35416794</c:v>
                </c:pt>
                <c:pt idx="333">
                  <c:v>11.362501140000003</c:v>
                </c:pt>
                <c:pt idx="334">
                  <c:v>11.370834350000004</c:v>
                </c:pt>
                <c:pt idx="335">
                  <c:v>11.379167560000003</c:v>
                </c:pt>
                <c:pt idx="336">
                  <c:v>11.487501140000001</c:v>
                </c:pt>
                <c:pt idx="337">
                  <c:v>11.495834350000004</c:v>
                </c:pt>
                <c:pt idx="338">
                  <c:v>11.504167560000001</c:v>
                </c:pt>
                <c:pt idx="339">
                  <c:v>11.51250076</c:v>
                </c:pt>
                <c:pt idx="340">
                  <c:v>11.620834350000003</c:v>
                </c:pt>
                <c:pt idx="341">
                  <c:v>11.629167560000001</c:v>
                </c:pt>
                <c:pt idx="342">
                  <c:v>11.637500759999998</c:v>
                </c:pt>
                <c:pt idx="343">
                  <c:v>11.64583397</c:v>
                </c:pt>
                <c:pt idx="344">
                  <c:v>11.76250076</c:v>
                </c:pt>
                <c:pt idx="345">
                  <c:v>11.77083397</c:v>
                </c:pt>
                <c:pt idx="346">
                  <c:v>11.779168129999999</c:v>
                </c:pt>
                <c:pt idx="347">
                  <c:v>11.787501339999999</c:v>
                </c:pt>
                <c:pt idx="348">
                  <c:v>11.895833970000002</c:v>
                </c:pt>
                <c:pt idx="349">
                  <c:v>11.904168129999999</c:v>
                </c:pt>
                <c:pt idx="350">
                  <c:v>11.91250134</c:v>
                </c:pt>
                <c:pt idx="351">
                  <c:v>11.920834540000001</c:v>
                </c:pt>
                <c:pt idx="352">
                  <c:v>12.029168129999999</c:v>
                </c:pt>
                <c:pt idx="353">
                  <c:v>12.037501339999999</c:v>
                </c:pt>
                <c:pt idx="354">
                  <c:v>12.045834540000001</c:v>
                </c:pt>
                <c:pt idx="355">
                  <c:v>12.05416775</c:v>
                </c:pt>
                <c:pt idx="356">
                  <c:v>12.16250134</c:v>
                </c:pt>
                <c:pt idx="357">
                  <c:v>12.170834540000001</c:v>
                </c:pt>
                <c:pt idx="358">
                  <c:v>12.17916775</c:v>
                </c:pt>
                <c:pt idx="359">
                  <c:v>12.18750095</c:v>
                </c:pt>
                <c:pt idx="360">
                  <c:v>12.295834540000001</c:v>
                </c:pt>
                <c:pt idx="361">
                  <c:v>12.30416775</c:v>
                </c:pt>
                <c:pt idx="362">
                  <c:v>12.312500950000002</c:v>
                </c:pt>
                <c:pt idx="363">
                  <c:v>12.32083416</c:v>
                </c:pt>
                <c:pt idx="364">
                  <c:v>12.43750095</c:v>
                </c:pt>
                <c:pt idx="365">
                  <c:v>12.44583416</c:v>
                </c:pt>
                <c:pt idx="366">
                  <c:v>12.45416737</c:v>
                </c:pt>
                <c:pt idx="367">
                  <c:v>12.462500570000003</c:v>
                </c:pt>
                <c:pt idx="368">
                  <c:v>12.57083416</c:v>
                </c:pt>
                <c:pt idx="369">
                  <c:v>12.57916737</c:v>
                </c:pt>
                <c:pt idx="370">
                  <c:v>12.587500570000001</c:v>
                </c:pt>
                <c:pt idx="371">
                  <c:v>12.595834730000002</c:v>
                </c:pt>
                <c:pt idx="372">
                  <c:v>12.704167369999999</c:v>
                </c:pt>
                <c:pt idx="373">
                  <c:v>12.712500570000001</c:v>
                </c:pt>
                <c:pt idx="374">
                  <c:v>12.72083473</c:v>
                </c:pt>
                <c:pt idx="375">
                  <c:v>12.729167939999998</c:v>
                </c:pt>
                <c:pt idx="376">
                  <c:v>12.837500570000001</c:v>
                </c:pt>
                <c:pt idx="377">
                  <c:v>12.845834730000002</c:v>
                </c:pt>
                <c:pt idx="378">
                  <c:v>12.85416794</c:v>
                </c:pt>
                <c:pt idx="379">
                  <c:v>12.862501140000003</c:v>
                </c:pt>
                <c:pt idx="380">
                  <c:v>12.97916794</c:v>
                </c:pt>
                <c:pt idx="381">
                  <c:v>12.987501140000001</c:v>
                </c:pt>
                <c:pt idx="382">
                  <c:v>12.995834350000004</c:v>
                </c:pt>
                <c:pt idx="383">
                  <c:v>13.004167560000001</c:v>
                </c:pt>
                <c:pt idx="384">
                  <c:v>13.112501140000001</c:v>
                </c:pt>
                <c:pt idx="385">
                  <c:v>13.120834350000003</c:v>
                </c:pt>
                <c:pt idx="386">
                  <c:v>13.129167560000001</c:v>
                </c:pt>
                <c:pt idx="387">
                  <c:v>13.137500759999998</c:v>
                </c:pt>
                <c:pt idx="388">
                  <c:v>13.245834350000003</c:v>
                </c:pt>
                <c:pt idx="389">
                  <c:v>13.254167560000001</c:v>
                </c:pt>
                <c:pt idx="390">
                  <c:v>13.26250076</c:v>
                </c:pt>
                <c:pt idx="391">
                  <c:v>13.27083397</c:v>
                </c:pt>
                <c:pt idx="392">
                  <c:v>13.379167560000003</c:v>
                </c:pt>
                <c:pt idx="393">
                  <c:v>13.38750076</c:v>
                </c:pt>
                <c:pt idx="394">
                  <c:v>13.395833970000002</c:v>
                </c:pt>
                <c:pt idx="395">
                  <c:v>13.404168129999999</c:v>
                </c:pt>
                <c:pt idx="396">
                  <c:v>13.52083397</c:v>
                </c:pt>
                <c:pt idx="397">
                  <c:v>13.529168129999999</c:v>
                </c:pt>
                <c:pt idx="398">
                  <c:v>13.537501339999999</c:v>
                </c:pt>
                <c:pt idx="399">
                  <c:v>13.545834540000001</c:v>
                </c:pt>
                <c:pt idx="400">
                  <c:v>13.654168129999999</c:v>
                </c:pt>
                <c:pt idx="401">
                  <c:v>13.66250134</c:v>
                </c:pt>
                <c:pt idx="402">
                  <c:v>13.670834540000001</c:v>
                </c:pt>
                <c:pt idx="403">
                  <c:v>13.67916775</c:v>
                </c:pt>
                <c:pt idx="404">
                  <c:v>13.787501339999999</c:v>
                </c:pt>
                <c:pt idx="405">
                  <c:v>13.795834540000001</c:v>
                </c:pt>
                <c:pt idx="406">
                  <c:v>13.80416775</c:v>
                </c:pt>
                <c:pt idx="407">
                  <c:v>13.812500950000002</c:v>
                </c:pt>
                <c:pt idx="408">
                  <c:v>13.920834540000001</c:v>
                </c:pt>
                <c:pt idx="409">
                  <c:v>13.92916775</c:v>
                </c:pt>
                <c:pt idx="410">
                  <c:v>13.93750095</c:v>
                </c:pt>
                <c:pt idx="411">
                  <c:v>13.94583416</c:v>
                </c:pt>
                <c:pt idx="412">
                  <c:v>14.062500950000002</c:v>
                </c:pt>
                <c:pt idx="413">
                  <c:v>14.07083416</c:v>
                </c:pt>
                <c:pt idx="414">
                  <c:v>14.07916737</c:v>
                </c:pt>
                <c:pt idx="415">
                  <c:v>14.087500570000001</c:v>
                </c:pt>
                <c:pt idx="416">
                  <c:v>14.19583416</c:v>
                </c:pt>
                <c:pt idx="417">
                  <c:v>14.204167369999999</c:v>
                </c:pt>
                <c:pt idx="418">
                  <c:v>14.212500570000001</c:v>
                </c:pt>
                <c:pt idx="419">
                  <c:v>14.22083473</c:v>
                </c:pt>
                <c:pt idx="420">
                  <c:v>14.32916737</c:v>
                </c:pt>
                <c:pt idx="421">
                  <c:v>14.337500570000001</c:v>
                </c:pt>
                <c:pt idx="422">
                  <c:v>14.345834730000002</c:v>
                </c:pt>
                <c:pt idx="423">
                  <c:v>14.35416794</c:v>
                </c:pt>
                <c:pt idx="424">
                  <c:v>14.462500570000003</c:v>
                </c:pt>
                <c:pt idx="425">
                  <c:v>14.470834730000002</c:v>
                </c:pt>
                <c:pt idx="426">
                  <c:v>14.47916794</c:v>
                </c:pt>
                <c:pt idx="427">
                  <c:v>14.487501140000001</c:v>
                </c:pt>
                <c:pt idx="428">
                  <c:v>14.604167939999998</c:v>
                </c:pt>
                <c:pt idx="429">
                  <c:v>14.612501140000001</c:v>
                </c:pt>
                <c:pt idx="430">
                  <c:v>14.620834350000003</c:v>
                </c:pt>
                <c:pt idx="431">
                  <c:v>14.629167560000001</c:v>
                </c:pt>
                <c:pt idx="432">
                  <c:v>14.745834350000003</c:v>
                </c:pt>
                <c:pt idx="433">
                  <c:v>14.754167560000001</c:v>
                </c:pt>
                <c:pt idx="434">
                  <c:v>14.76250076</c:v>
                </c:pt>
                <c:pt idx="435">
                  <c:v>14.77083397</c:v>
                </c:pt>
                <c:pt idx="436">
                  <c:v>14.870834350000004</c:v>
                </c:pt>
                <c:pt idx="437">
                  <c:v>14.879167560000003</c:v>
                </c:pt>
                <c:pt idx="438">
                  <c:v>14.88750076</c:v>
                </c:pt>
                <c:pt idx="439">
                  <c:v>14.895833970000002</c:v>
                </c:pt>
                <c:pt idx="440">
                  <c:v>15.004167560000001</c:v>
                </c:pt>
                <c:pt idx="441">
                  <c:v>15.01250076</c:v>
                </c:pt>
                <c:pt idx="442">
                  <c:v>15.02083397</c:v>
                </c:pt>
                <c:pt idx="443">
                  <c:v>15.029168129999999</c:v>
                </c:pt>
                <c:pt idx="444">
                  <c:v>15.14583397</c:v>
                </c:pt>
                <c:pt idx="445">
                  <c:v>15.154168129999999</c:v>
                </c:pt>
                <c:pt idx="446">
                  <c:v>15.16250134</c:v>
                </c:pt>
                <c:pt idx="447">
                  <c:v>15.170834540000001</c:v>
                </c:pt>
                <c:pt idx="448">
                  <c:v>15.287501339999999</c:v>
                </c:pt>
                <c:pt idx="449">
                  <c:v>15.295834540000001</c:v>
                </c:pt>
                <c:pt idx="450">
                  <c:v>15.30416775</c:v>
                </c:pt>
                <c:pt idx="451">
                  <c:v>15.312500950000002</c:v>
                </c:pt>
                <c:pt idx="452">
                  <c:v>15.41250134</c:v>
                </c:pt>
                <c:pt idx="453">
                  <c:v>15.420834540000001</c:v>
                </c:pt>
                <c:pt idx="454">
                  <c:v>15.42916775</c:v>
                </c:pt>
                <c:pt idx="455">
                  <c:v>15.43750095</c:v>
                </c:pt>
                <c:pt idx="456">
                  <c:v>15.55416775</c:v>
                </c:pt>
                <c:pt idx="457">
                  <c:v>15.562500950000002</c:v>
                </c:pt>
                <c:pt idx="458">
                  <c:v>15.57083416</c:v>
                </c:pt>
                <c:pt idx="459">
                  <c:v>15.57916737</c:v>
                </c:pt>
                <c:pt idx="460">
                  <c:v>15.68750095</c:v>
                </c:pt>
                <c:pt idx="461">
                  <c:v>15.69583416</c:v>
                </c:pt>
                <c:pt idx="462">
                  <c:v>15.704167369999999</c:v>
                </c:pt>
                <c:pt idx="463">
                  <c:v>15.712500570000001</c:v>
                </c:pt>
                <c:pt idx="464">
                  <c:v>15.82083416</c:v>
                </c:pt>
                <c:pt idx="465">
                  <c:v>15.82916737</c:v>
                </c:pt>
                <c:pt idx="466">
                  <c:v>15.837500570000001</c:v>
                </c:pt>
                <c:pt idx="467">
                  <c:v>15.845834730000002</c:v>
                </c:pt>
                <c:pt idx="468">
                  <c:v>15.95416737</c:v>
                </c:pt>
                <c:pt idx="469">
                  <c:v>15.962500570000003</c:v>
                </c:pt>
                <c:pt idx="470">
                  <c:v>15.970834730000002</c:v>
                </c:pt>
                <c:pt idx="471">
                  <c:v>15.97916794</c:v>
                </c:pt>
                <c:pt idx="472">
                  <c:v>16.09583473</c:v>
                </c:pt>
                <c:pt idx="473">
                  <c:v>16.104167940000004</c:v>
                </c:pt>
                <c:pt idx="474">
                  <c:v>16.112501139999999</c:v>
                </c:pt>
                <c:pt idx="475">
                  <c:v>16.120834349999999</c:v>
                </c:pt>
                <c:pt idx="476">
                  <c:v>16.22916794</c:v>
                </c:pt>
                <c:pt idx="477">
                  <c:v>16.237501139999999</c:v>
                </c:pt>
                <c:pt idx="478">
                  <c:v>16.245834349999996</c:v>
                </c:pt>
                <c:pt idx="479">
                  <c:v>16.254167559999999</c:v>
                </c:pt>
                <c:pt idx="480">
                  <c:v>16.370834349999999</c:v>
                </c:pt>
                <c:pt idx="481">
                  <c:v>16.379167559999999</c:v>
                </c:pt>
                <c:pt idx="482">
                  <c:v>16.387500760000005</c:v>
                </c:pt>
                <c:pt idx="483">
                  <c:v>16.395833970000002</c:v>
                </c:pt>
                <c:pt idx="484">
                  <c:v>16.504167559999999</c:v>
                </c:pt>
                <c:pt idx="485">
                  <c:v>16.512500760000005</c:v>
                </c:pt>
                <c:pt idx="486">
                  <c:v>16.520833970000002</c:v>
                </c:pt>
                <c:pt idx="487">
                  <c:v>16.529167180000005</c:v>
                </c:pt>
                <c:pt idx="488">
                  <c:v>16.637500760000009</c:v>
                </c:pt>
                <c:pt idx="489">
                  <c:v>16.645833970000002</c:v>
                </c:pt>
                <c:pt idx="490">
                  <c:v>16.654167180000009</c:v>
                </c:pt>
                <c:pt idx="491">
                  <c:v>16.662500379999997</c:v>
                </c:pt>
                <c:pt idx="492">
                  <c:v>16.770833970000002</c:v>
                </c:pt>
                <c:pt idx="493">
                  <c:v>16.779167180000005</c:v>
                </c:pt>
                <c:pt idx="494">
                  <c:v>16.787500379999997</c:v>
                </c:pt>
                <c:pt idx="495">
                  <c:v>16.795833589999997</c:v>
                </c:pt>
                <c:pt idx="496">
                  <c:v>16.912500379999997</c:v>
                </c:pt>
                <c:pt idx="497">
                  <c:v>16.920833589999997</c:v>
                </c:pt>
                <c:pt idx="498">
                  <c:v>16.92916679</c:v>
                </c:pt>
                <c:pt idx="499">
                  <c:v>16.937501910000005</c:v>
                </c:pt>
                <c:pt idx="500">
                  <c:v>17.037500380000001</c:v>
                </c:pt>
                <c:pt idx="501">
                  <c:v>17.045833589999997</c:v>
                </c:pt>
                <c:pt idx="502">
                  <c:v>17.054166790000004</c:v>
                </c:pt>
                <c:pt idx="503">
                  <c:v>17.062501910000002</c:v>
                </c:pt>
                <c:pt idx="504">
                  <c:v>17.179166790000004</c:v>
                </c:pt>
                <c:pt idx="505">
                  <c:v>17.1875</c:v>
                </c:pt>
                <c:pt idx="506">
                  <c:v>17.19583321</c:v>
                </c:pt>
                <c:pt idx="507">
                  <c:v>17.204166409999999</c:v>
                </c:pt>
                <c:pt idx="508">
                  <c:v>17.3125</c:v>
                </c:pt>
                <c:pt idx="509">
                  <c:v>17.32083321</c:v>
                </c:pt>
                <c:pt idx="510">
                  <c:v>17.329166409999999</c:v>
                </c:pt>
                <c:pt idx="511">
                  <c:v>17.337499619999999</c:v>
                </c:pt>
                <c:pt idx="512">
                  <c:v>17.454166409999999</c:v>
                </c:pt>
                <c:pt idx="513">
                  <c:v>17.462499619999992</c:v>
                </c:pt>
                <c:pt idx="514">
                  <c:v>17.470832819999991</c:v>
                </c:pt>
                <c:pt idx="515">
                  <c:v>17.479166029999995</c:v>
                </c:pt>
                <c:pt idx="516">
                  <c:v>17.587499619999996</c:v>
                </c:pt>
                <c:pt idx="517">
                  <c:v>17.595832819999991</c:v>
                </c:pt>
                <c:pt idx="518">
                  <c:v>17.604166029999998</c:v>
                </c:pt>
                <c:pt idx="519">
                  <c:v>17.612499239999991</c:v>
                </c:pt>
                <c:pt idx="520">
                  <c:v>17.720832819999991</c:v>
                </c:pt>
                <c:pt idx="521">
                  <c:v>17.729166029999995</c:v>
                </c:pt>
                <c:pt idx="522">
                  <c:v>17.737499239999991</c:v>
                </c:pt>
                <c:pt idx="523">
                  <c:v>17.745832439999997</c:v>
                </c:pt>
                <c:pt idx="524">
                  <c:v>17.854166029999998</c:v>
                </c:pt>
                <c:pt idx="525">
                  <c:v>17.862499239999988</c:v>
                </c:pt>
                <c:pt idx="526">
                  <c:v>17.870832440000001</c:v>
                </c:pt>
                <c:pt idx="527">
                  <c:v>17.879167559999999</c:v>
                </c:pt>
                <c:pt idx="528">
                  <c:v>17.995832439999997</c:v>
                </c:pt>
                <c:pt idx="529">
                  <c:v>18.004167559999999</c:v>
                </c:pt>
                <c:pt idx="530">
                  <c:v>18.012500760000005</c:v>
                </c:pt>
                <c:pt idx="531">
                  <c:v>18.020833970000002</c:v>
                </c:pt>
                <c:pt idx="532">
                  <c:v>18.145833970000002</c:v>
                </c:pt>
                <c:pt idx="533">
                  <c:v>18.154167180000009</c:v>
                </c:pt>
                <c:pt idx="534">
                  <c:v>18.162500379999997</c:v>
                </c:pt>
                <c:pt idx="535">
                  <c:v>18.170833590000001</c:v>
                </c:pt>
                <c:pt idx="536">
                  <c:v>18.279167180000005</c:v>
                </c:pt>
                <c:pt idx="537">
                  <c:v>18.287500379999997</c:v>
                </c:pt>
                <c:pt idx="538">
                  <c:v>18.295833589999997</c:v>
                </c:pt>
                <c:pt idx="539">
                  <c:v>18.304166790000004</c:v>
                </c:pt>
                <c:pt idx="540">
                  <c:v>18.412500379999997</c:v>
                </c:pt>
                <c:pt idx="541">
                  <c:v>18.420833589999997</c:v>
                </c:pt>
                <c:pt idx="542">
                  <c:v>18.42916679</c:v>
                </c:pt>
                <c:pt idx="543">
                  <c:v>18.4375</c:v>
                </c:pt>
                <c:pt idx="544">
                  <c:v>18.554166790000004</c:v>
                </c:pt>
                <c:pt idx="545">
                  <c:v>18.562499999999996</c:v>
                </c:pt>
                <c:pt idx="546">
                  <c:v>18.57083321</c:v>
                </c:pt>
                <c:pt idx="547">
                  <c:v>18.579166409999999</c:v>
                </c:pt>
                <c:pt idx="548">
                  <c:v>18.6875</c:v>
                </c:pt>
                <c:pt idx="549">
                  <c:v>18.69583321</c:v>
                </c:pt>
                <c:pt idx="550">
                  <c:v>18.704166409999999</c:v>
                </c:pt>
                <c:pt idx="551">
                  <c:v>18.712499619999996</c:v>
                </c:pt>
                <c:pt idx="552">
                  <c:v>18.82083321</c:v>
                </c:pt>
                <c:pt idx="553">
                  <c:v>18.829166409999999</c:v>
                </c:pt>
                <c:pt idx="554">
                  <c:v>18.837499619999999</c:v>
                </c:pt>
                <c:pt idx="555">
                  <c:v>18.845832819999991</c:v>
                </c:pt>
                <c:pt idx="556">
                  <c:v>18.954166409999999</c:v>
                </c:pt>
                <c:pt idx="557">
                  <c:v>18.962499619999992</c:v>
                </c:pt>
                <c:pt idx="558">
                  <c:v>18.970832819999991</c:v>
                </c:pt>
                <c:pt idx="559">
                  <c:v>18.979166029999995</c:v>
                </c:pt>
                <c:pt idx="560">
                  <c:v>19.095832819999991</c:v>
                </c:pt>
                <c:pt idx="561">
                  <c:v>19.104166029999998</c:v>
                </c:pt>
                <c:pt idx="562">
                  <c:v>19.112499239999991</c:v>
                </c:pt>
                <c:pt idx="563">
                  <c:v>19.120832440000001</c:v>
                </c:pt>
                <c:pt idx="564">
                  <c:v>19.229166029999995</c:v>
                </c:pt>
                <c:pt idx="565">
                  <c:v>19.237499239999991</c:v>
                </c:pt>
                <c:pt idx="566">
                  <c:v>19.245832439999997</c:v>
                </c:pt>
                <c:pt idx="567">
                  <c:v>19.254167559999999</c:v>
                </c:pt>
                <c:pt idx="568">
                  <c:v>19.370832440000001</c:v>
                </c:pt>
                <c:pt idx="569">
                  <c:v>19.379167559999999</c:v>
                </c:pt>
                <c:pt idx="570">
                  <c:v>19.387500760000005</c:v>
                </c:pt>
                <c:pt idx="571">
                  <c:v>19.395833970000002</c:v>
                </c:pt>
                <c:pt idx="572">
                  <c:v>19.495832439999997</c:v>
                </c:pt>
                <c:pt idx="573">
                  <c:v>19.504167559999999</c:v>
                </c:pt>
                <c:pt idx="574">
                  <c:v>19.512502669999996</c:v>
                </c:pt>
                <c:pt idx="575">
                  <c:v>19.52083588</c:v>
                </c:pt>
                <c:pt idx="576">
                  <c:v>19.63750267</c:v>
                </c:pt>
                <c:pt idx="577">
                  <c:v>19.64583588</c:v>
                </c:pt>
                <c:pt idx="578">
                  <c:v>19.654169079999999</c:v>
                </c:pt>
                <c:pt idx="579">
                  <c:v>19.662502289999992</c:v>
                </c:pt>
                <c:pt idx="580">
                  <c:v>19.77083588</c:v>
                </c:pt>
                <c:pt idx="581">
                  <c:v>19.779169079999996</c:v>
                </c:pt>
                <c:pt idx="582">
                  <c:v>19.787502289999992</c:v>
                </c:pt>
                <c:pt idx="583">
                  <c:v>19.795835490000005</c:v>
                </c:pt>
                <c:pt idx="584">
                  <c:v>19.904169079999996</c:v>
                </c:pt>
                <c:pt idx="585">
                  <c:v>19.912502289999992</c:v>
                </c:pt>
                <c:pt idx="586">
                  <c:v>19.920835490000005</c:v>
                </c:pt>
                <c:pt idx="587">
                  <c:v>19.929168700000005</c:v>
                </c:pt>
                <c:pt idx="588">
                  <c:v>20.045835490000005</c:v>
                </c:pt>
                <c:pt idx="589">
                  <c:v>20.054168700000009</c:v>
                </c:pt>
                <c:pt idx="590">
                  <c:v>20.062501910000002</c:v>
                </c:pt>
                <c:pt idx="591">
                  <c:v>20.070835110000004</c:v>
                </c:pt>
                <c:pt idx="592">
                  <c:v>20.170835490000009</c:v>
                </c:pt>
                <c:pt idx="593">
                  <c:v>20.179168700000009</c:v>
                </c:pt>
                <c:pt idx="594">
                  <c:v>20.187501910000005</c:v>
                </c:pt>
                <c:pt idx="595">
                  <c:v>20.195835110000004</c:v>
                </c:pt>
                <c:pt idx="596">
                  <c:v>20.312501910000005</c:v>
                </c:pt>
                <c:pt idx="597">
                  <c:v>20.320835110000004</c:v>
                </c:pt>
                <c:pt idx="598">
                  <c:v>20.329168320000004</c:v>
                </c:pt>
                <c:pt idx="599">
                  <c:v>20.337501530000001</c:v>
                </c:pt>
                <c:pt idx="600">
                  <c:v>20.445835110000001</c:v>
                </c:pt>
                <c:pt idx="601">
                  <c:v>20.454168320000004</c:v>
                </c:pt>
                <c:pt idx="602">
                  <c:v>20.462501529999994</c:v>
                </c:pt>
                <c:pt idx="603">
                  <c:v>20.47083473</c:v>
                </c:pt>
                <c:pt idx="604">
                  <c:v>20.587501529999997</c:v>
                </c:pt>
                <c:pt idx="605">
                  <c:v>20.59583473</c:v>
                </c:pt>
                <c:pt idx="606">
                  <c:v>20.604167940000004</c:v>
                </c:pt>
                <c:pt idx="607">
                  <c:v>20.612501139999999</c:v>
                </c:pt>
                <c:pt idx="608">
                  <c:v>20.712501529999997</c:v>
                </c:pt>
                <c:pt idx="609">
                  <c:v>20.72083473</c:v>
                </c:pt>
                <c:pt idx="610">
                  <c:v>20.72916794</c:v>
                </c:pt>
                <c:pt idx="611">
                  <c:v>20.737501139999999</c:v>
                </c:pt>
                <c:pt idx="612">
                  <c:v>20.854167940000004</c:v>
                </c:pt>
                <c:pt idx="613">
                  <c:v>20.862501139999996</c:v>
                </c:pt>
                <c:pt idx="614">
                  <c:v>20.870836260000001</c:v>
                </c:pt>
                <c:pt idx="615">
                  <c:v>20.879169460000004</c:v>
                </c:pt>
                <c:pt idx="616">
                  <c:v>20.987501139999996</c:v>
                </c:pt>
                <c:pt idx="617">
                  <c:v>20.995836259999997</c:v>
                </c:pt>
                <c:pt idx="618">
                  <c:v>21.004169460000004</c:v>
                </c:pt>
                <c:pt idx="619">
                  <c:v>21.012502669999996</c:v>
                </c:pt>
                <c:pt idx="620">
                  <c:v>21.129169460000004</c:v>
                </c:pt>
                <c:pt idx="621">
                  <c:v>21.13750267</c:v>
                </c:pt>
                <c:pt idx="622">
                  <c:v>21.14583588</c:v>
                </c:pt>
                <c:pt idx="623">
                  <c:v>21.154169079999999</c:v>
                </c:pt>
                <c:pt idx="624">
                  <c:v>21.262502669999993</c:v>
                </c:pt>
                <c:pt idx="625">
                  <c:v>21.27083588</c:v>
                </c:pt>
                <c:pt idx="626">
                  <c:v>21.279169079999996</c:v>
                </c:pt>
                <c:pt idx="627">
                  <c:v>21.287502289999992</c:v>
                </c:pt>
                <c:pt idx="628">
                  <c:v>21.39583588</c:v>
                </c:pt>
                <c:pt idx="629">
                  <c:v>21.404169079999996</c:v>
                </c:pt>
                <c:pt idx="630">
                  <c:v>21.412502289999992</c:v>
                </c:pt>
                <c:pt idx="631">
                  <c:v>21.420835490000005</c:v>
                </c:pt>
                <c:pt idx="632">
                  <c:v>21.529169079999996</c:v>
                </c:pt>
                <c:pt idx="633">
                  <c:v>21.537502289999995</c:v>
                </c:pt>
                <c:pt idx="634">
                  <c:v>21.545835490000005</c:v>
                </c:pt>
                <c:pt idx="635">
                  <c:v>21.554168700000009</c:v>
                </c:pt>
                <c:pt idx="636">
                  <c:v>21.670835490000009</c:v>
                </c:pt>
                <c:pt idx="637">
                  <c:v>21.679168700000009</c:v>
                </c:pt>
                <c:pt idx="638">
                  <c:v>21.687501910000005</c:v>
                </c:pt>
                <c:pt idx="639">
                  <c:v>21.695835110000004</c:v>
                </c:pt>
                <c:pt idx="640">
                  <c:v>21.804168700000009</c:v>
                </c:pt>
                <c:pt idx="641">
                  <c:v>21.812501910000005</c:v>
                </c:pt>
                <c:pt idx="642">
                  <c:v>21.820835110000004</c:v>
                </c:pt>
                <c:pt idx="643">
                  <c:v>21.829168320000004</c:v>
                </c:pt>
                <c:pt idx="644">
                  <c:v>21.937501910000005</c:v>
                </c:pt>
                <c:pt idx="645">
                  <c:v>21.945835110000001</c:v>
                </c:pt>
                <c:pt idx="646">
                  <c:v>21.954168320000004</c:v>
                </c:pt>
                <c:pt idx="647">
                  <c:v>21.962501529999994</c:v>
                </c:pt>
                <c:pt idx="648">
                  <c:v>22.070835110000004</c:v>
                </c:pt>
                <c:pt idx="649">
                  <c:v>22.079168320000004</c:v>
                </c:pt>
                <c:pt idx="650">
                  <c:v>22.087501529999997</c:v>
                </c:pt>
                <c:pt idx="651">
                  <c:v>22.09583473</c:v>
                </c:pt>
                <c:pt idx="652">
                  <c:v>22.212501529999997</c:v>
                </c:pt>
                <c:pt idx="653">
                  <c:v>22.22083473</c:v>
                </c:pt>
                <c:pt idx="654">
                  <c:v>22.22916794</c:v>
                </c:pt>
                <c:pt idx="655">
                  <c:v>22.237501139999999</c:v>
                </c:pt>
                <c:pt idx="656">
                  <c:v>22.34583473</c:v>
                </c:pt>
                <c:pt idx="657">
                  <c:v>22.354167940000004</c:v>
                </c:pt>
                <c:pt idx="658">
                  <c:v>22.362501139999996</c:v>
                </c:pt>
                <c:pt idx="659">
                  <c:v>22.370836260000001</c:v>
                </c:pt>
                <c:pt idx="660">
                  <c:v>22.47916794</c:v>
                </c:pt>
                <c:pt idx="661">
                  <c:v>22.487501139999996</c:v>
                </c:pt>
                <c:pt idx="662">
                  <c:v>22.495836259999997</c:v>
                </c:pt>
                <c:pt idx="663">
                  <c:v>22.504169460000004</c:v>
                </c:pt>
                <c:pt idx="664">
                  <c:v>22.612501139999999</c:v>
                </c:pt>
                <c:pt idx="665">
                  <c:v>22.620836260000001</c:v>
                </c:pt>
                <c:pt idx="666">
                  <c:v>22.629169460000004</c:v>
                </c:pt>
                <c:pt idx="667">
                  <c:v>22.63750267</c:v>
                </c:pt>
                <c:pt idx="668">
                  <c:v>22.754169460000004</c:v>
                </c:pt>
                <c:pt idx="669">
                  <c:v>22.762502669999993</c:v>
                </c:pt>
                <c:pt idx="670">
                  <c:v>22.77083588</c:v>
                </c:pt>
                <c:pt idx="671">
                  <c:v>22.779169079999996</c:v>
                </c:pt>
                <c:pt idx="672">
                  <c:v>22.887502669999996</c:v>
                </c:pt>
                <c:pt idx="673">
                  <c:v>22.89583588</c:v>
                </c:pt>
                <c:pt idx="674">
                  <c:v>22.904169079999996</c:v>
                </c:pt>
                <c:pt idx="675">
                  <c:v>22.912502289999992</c:v>
                </c:pt>
                <c:pt idx="676">
                  <c:v>23.029169079999996</c:v>
                </c:pt>
                <c:pt idx="677">
                  <c:v>23.037502289999995</c:v>
                </c:pt>
                <c:pt idx="678">
                  <c:v>23.045835490000005</c:v>
                </c:pt>
                <c:pt idx="679">
                  <c:v>23.054168700000009</c:v>
                </c:pt>
                <c:pt idx="680">
                  <c:v>23.154169079999999</c:v>
                </c:pt>
                <c:pt idx="681">
                  <c:v>23.162502289999992</c:v>
                </c:pt>
                <c:pt idx="682">
                  <c:v>23.170835490000009</c:v>
                </c:pt>
                <c:pt idx="683">
                  <c:v>23.179168700000009</c:v>
                </c:pt>
                <c:pt idx="684">
                  <c:v>23.295835490000005</c:v>
                </c:pt>
                <c:pt idx="685">
                  <c:v>23.304168700000009</c:v>
                </c:pt>
                <c:pt idx="686">
                  <c:v>23.312501910000005</c:v>
                </c:pt>
                <c:pt idx="687">
                  <c:v>23.320835110000004</c:v>
                </c:pt>
                <c:pt idx="688">
                  <c:v>23.429168700000005</c:v>
                </c:pt>
                <c:pt idx="689">
                  <c:v>23.437501910000005</c:v>
                </c:pt>
                <c:pt idx="690">
                  <c:v>23.445835110000001</c:v>
                </c:pt>
                <c:pt idx="691">
                  <c:v>23.454168320000004</c:v>
                </c:pt>
                <c:pt idx="692">
                  <c:v>23.570835110000004</c:v>
                </c:pt>
                <c:pt idx="693">
                  <c:v>23.579168320000004</c:v>
                </c:pt>
                <c:pt idx="694">
                  <c:v>23.587501529999997</c:v>
                </c:pt>
                <c:pt idx="695">
                  <c:v>23.59583473</c:v>
                </c:pt>
                <c:pt idx="696">
                  <c:v>23.695835110000004</c:v>
                </c:pt>
                <c:pt idx="697">
                  <c:v>23.704168320000004</c:v>
                </c:pt>
                <c:pt idx="698">
                  <c:v>23.712501529999997</c:v>
                </c:pt>
                <c:pt idx="699">
                  <c:v>23.72083473</c:v>
                </c:pt>
                <c:pt idx="700">
                  <c:v>23.837501530000001</c:v>
                </c:pt>
                <c:pt idx="701">
                  <c:v>23.84583473</c:v>
                </c:pt>
                <c:pt idx="702">
                  <c:v>23.854167940000004</c:v>
                </c:pt>
                <c:pt idx="703">
                  <c:v>23.862501139999996</c:v>
                </c:pt>
                <c:pt idx="704">
                  <c:v>23.97083473</c:v>
                </c:pt>
                <c:pt idx="705">
                  <c:v>23.97916794</c:v>
                </c:pt>
                <c:pt idx="706">
                  <c:v>23.987501139999996</c:v>
                </c:pt>
                <c:pt idx="707">
                  <c:v>23.995836259999997</c:v>
                </c:pt>
                <c:pt idx="708">
                  <c:v>24.112501139999999</c:v>
                </c:pt>
                <c:pt idx="709">
                  <c:v>24.120836260000001</c:v>
                </c:pt>
                <c:pt idx="710">
                  <c:v>24.129169460000004</c:v>
                </c:pt>
                <c:pt idx="711">
                  <c:v>24.13750267</c:v>
                </c:pt>
                <c:pt idx="712">
                  <c:v>24.237501139999999</c:v>
                </c:pt>
                <c:pt idx="713">
                  <c:v>24.245836259999997</c:v>
                </c:pt>
                <c:pt idx="714">
                  <c:v>24.254169460000004</c:v>
                </c:pt>
                <c:pt idx="715">
                  <c:v>24.262502669999993</c:v>
                </c:pt>
                <c:pt idx="716">
                  <c:v>24.379169460000004</c:v>
                </c:pt>
                <c:pt idx="717">
                  <c:v>24.387502669999996</c:v>
                </c:pt>
                <c:pt idx="718">
                  <c:v>24.39583588</c:v>
                </c:pt>
                <c:pt idx="719">
                  <c:v>24.404169079999996</c:v>
                </c:pt>
                <c:pt idx="720">
                  <c:v>24.512502669999996</c:v>
                </c:pt>
                <c:pt idx="721">
                  <c:v>24.52083588</c:v>
                </c:pt>
                <c:pt idx="722">
                  <c:v>24.529169079999996</c:v>
                </c:pt>
                <c:pt idx="723">
                  <c:v>24.537502289999995</c:v>
                </c:pt>
                <c:pt idx="724">
                  <c:v>24.654169079999999</c:v>
                </c:pt>
                <c:pt idx="725">
                  <c:v>24.662502289999992</c:v>
                </c:pt>
                <c:pt idx="726">
                  <c:v>24.670835490000009</c:v>
                </c:pt>
                <c:pt idx="727">
                  <c:v>24.679168700000009</c:v>
                </c:pt>
                <c:pt idx="728">
                  <c:v>24.779169079999996</c:v>
                </c:pt>
                <c:pt idx="729">
                  <c:v>24.787502289999992</c:v>
                </c:pt>
                <c:pt idx="730">
                  <c:v>24.795835490000005</c:v>
                </c:pt>
                <c:pt idx="731">
                  <c:v>24.804168700000009</c:v>
                </c:pt>
                <c:pt idx="732">
                  <c:v>24.920835490000005</c:v>
                </c:pt>
                <c:pt idx="733">
                  <c:v>24.929168700000005</c:v>
                </c:pt>
                <c:pt idx="734">
                  <c:v>24.937501910000005</c:v>
                </c:pt>
                <c:pt idx="735">
                  <c:v>24.945835110000001</c:v>
                </c:pt>
                <c:pt idx="736">
                  <c:v>25.054168700000009</c:v>
                </c:pt>
                <c:pt idx="737">
                  <c:v>25.062501910000002</c:v>
                </c:pt>
                <c:pt idx="738">
                  <c:v>25.070835110000004</c:v>
                </c:pt>
                <c:pt idx="739">
                  <c:v>25.079168320000004</c:v>
                </c:pt>
                <c:pt idx="740">
                  <c:v>25.195835110000004</c:v>
                </c:pt>
                <c:pt idx="741">
                  <c:v>25.204168320000004</c:v>
                </c:pt>
                <c:pt idx="742">
                  <c:v>25.212501529999997</c:v>
                </c:pt>
                <c:pt idx="743">
                  <c:v>25.22083473</c:v>
                </c:pt>
                <c:pt idx="744">
                  <c:v>25.329168320000004</c:v>
                </c:pt>
                <c:pt idx="745">
                  <c:v>25.337501530000001</c:v>
                </c:pt>
                <c:pt idx="746">
                  <c:v>25.34583473</c:v>
                </c:pt>
                <c:pt idx="747">
                  <c:v>25.354167940000004</c:v>
                </c:pt>
                <c:pt idx="748">
                  <c:v>25.462501529999994</c:v>
                </c:pt>
                <c:pt idx="749">
                  <c:v>25.47083473</c:v>
                </c:pt>
                <c:pt idx="750">
                  <c:v>25.47916794</c:v>
                </c:pt>
                <c:pt idx="751">
                  <c:v>25.487501139999996</c:v>
                </c:pt>
                <c:pt idx="752">
                  <c:v>25.59583473</c:v>
                </c:pt>
                <c:pt idx="753">
                  <c:v>25.604167940000004</c:v>
                </c:pt>
                <c:pt idx="754">
                  <c:v>25.612501139999999</c:v>
                </c:pt>
                <c:pt idx="755">
                  <c:v>25.620836260000001</c:v>
                </c:pt>
                <c:pt idx="756">
                  <c:v>25.737501139999999</c:v>
                </c:pt>
                <c:pt idx="757">
                  <c:v>25.745836259999997</c:v>
                </c:pt>
                <c:pt idx="758">
                  <c:v>25.754169460000004</c:v>
                </c:pt>
                <c:pt idx="759">
                  <c:v>25.762502669999993</c:v>
                </c:pt>
                <c:pt idx="760">
                  <c:v>25.870836260000001</c:v>
                </c:pt>
                <c:pt idx="761">
                  <c:v>25.879169460000004</c:v>
                </c:pt>
                <c:pt idx="762">
                  <c:v>25.887502669999996</c:v>
                </c:pt>
                <c:pt idx="763">
                  <c:v>25.89583588</c:v>
                </c:pt>
                <c:pt idx="764">
                  <c:v>26.012502669999996</c:v>
                </c:pt>
                <c:pt idx="765">
                  <c:v>26.02083588</c:v>
                </c:pt>
                <c:pt idx="766">
                  <c:v>26.029169079999996</c:v>
                </c:pt>
                <c:pt idx="767">
                  <c:v>26.037502289999995</c:v>
                </c:pt>
                <c:pt idx="768">
                  <c:v>26.13750267</c:v>
                </c:pt>
                <c:pt idx="769">
                  <c:v>26.14583588</c:v>
                </c:pt>
                <c:pt idx="770">
                  <c:v>26.154169079999999</c:v>
                </c:pt>
                <c:pt idx="771">
                  <c:v>26.162502289999992</c:v>
                </c:pt>
                <c:pt idx="772">
                  <c:v>26.279169079999996</c:v>
                </c:pt>
                <c:pt idx="773">
                  <c:v>26.287502289999992</c:v>
                </c:pt>
                <c:pt idx="774">
                  <c:v>26.295835490000005</c:v>
                </c:pt>
                <c:pt idx="775">
                  <c:v>26.304168700000009</c:v>
                </c:pt>
                <c:pt idx="776">
                  <c:v>26.412502289999992</c:v>
                </c:pt>
                <c:pt idx="777">
                  <c:v>26.420835490000005</c:v>
                </c:pt>
                <c:pt idx="778">
                  <c:v>26.429168700000005</c:v>
                </c:pt>
                <c:pt idx="779">
                  <c:v>26.437501910000005</c:v>
                </c:pt>
                <c:pt idx="780">
                  <c:v>26.554168700000009</c:v>
                </c:pt>
                <c:pt idx="781">
                  <c:v>26.562501910000002</c:v>
                </c:pt>
                <c:pt idx="782">
                  <c:v>26.570835110000004</c:v>
                </c:pt>
                <c:pt idx="783">
                  <c:v>26.579168320000004</c:v>
                </c:pt>
                <c:pt idx="784">
                  <c:v>26.679168700000009</c:v>
                </c:pt>
                <c:pt idx="785">
                  <c:v>26.687501910000005</c:v>
                </c:pt>
                <c:pt idx="786">
                  <c:v>26.695835110000004</c:v>
                </c:pt>
                <c:pt idx="787">
                  <c:v>26.704168320000004</c:v>
                </c:pt>
                <c:pt idx="788">
                  <c:v>26.820835110000004</c:v>
                </c:pt>
                <c:pt idx="789">
                  <c:v>26.829168320000004</c:v>
                </c:pt>
                <c:pt idx="790">
                  <c:v>26.837501530000001</c:v>
                </c:pt>
                <c:pt idx="791">
                  <c:v>26.84583473</c:v>
                </c:pt>
                <c:pt idx="792">
                  <c:v>26.954168320000004</c:v>
                </c:pt>
                <c:pt idx="793">
                  <c:v>26.962501529999994</c:v>
                </c:pt>
                <c:pt idx="794">
                  <c:v>26.97083473</c:v>
                </c:pt>
                <c:pt idx="795">
                  <c:v>26.97916794</c:v>
                </c:pt>
                <c:pt idx="796">
                  <c:v>27.087501529999997</c:v>
                </c:pt>
                <c:pt idx="797">
                  <c:v>27.09583473</c:v>
                </c:pt>
                <c:pt idx="798">
                  <c:v>27.104167940000004</c:v>
                </c:pt>
                <c:pt idx="799">
                  <c:v>27.112501139999999</c:v>
                </c:pt>
                <c:pt idx="800">
                  <c:v>27.22083473</c:v>
                </c:pt>
                <c:pt idx="801">
                  <c:v>27.22916794</c:v>
                </c:pt>
                <c:pt idx="802">
                  <c:v>27.237501139999999</c:v>
                </c:pt>
                <c:pt idx="803">
                  <c:v>27.245836259999997</c:v>
                </c:pt>
                <c:pt idx="804">
                  <c:v>27.362501139999996</c:v>
                </c:pt>
                <c:pt idx="805">
                  <c:v>27.370836260000001</c:v>
                </c:pt>
                <c:pt idx="806">
                  <c:v>27.379169460000004</c:v>
                </c:pt>
                <c:pt idx="807">
                  <c:v>27.387502669999996</c:v>
                </c:pt>
                <c:pt idx="808">
                  <c:v>27.495836259999997</c:v>
                </c:pt>
                <c:pt idx="809">
                  <c:v>27.504169460000004</c:v>
                </c:pt>
                <c:pt idx="810">
                  <c:v>27.512502669999996</c:v>
                </c:pt>
                <c:pt idx="811">
                  <c:v>27.52083588</c:v>
                </c:pt>
                <c:pt idx="812">
                  <c:v>27.63750267</c:v>
                </c:pt>
                <c:pt idx="813">
                  <c:v>27.64583588</c:v>
                </c:pt>
                <c:pt idx="814">
                  <c:v>27.654169079999999</c:v>
                </c:pt>
                <c:pt idx="815">
                  <c:v>27.662502289999992</c:v>
                </c:pt>
                <c:pt idx="816">
                  <c:v>27.762502669999993</c:v>
                </c:pt>
                <c:pt idx="817">
                  <c:v>27.77083588</c:v>
                </c:pt>
                <c:pt idx="818">
                  <c:v>27.779169079999996</c:v>
                </c:pt>
                <c:pt idx="819">
                  <c:v>27.787502289999992</c:v>
                </c:pt>
                <c:pt idx="820">
                  <c:v>27.904169079999996</c:v>
                </c:pt>
                <c:pt idx="821">
                  <c:v>27.912502289999992</c:v>
                </c:pt>
                <c:pt idx="822">
                  <c:v>27.920835490000005</c:v>
                </c:pt>
                <c:pt idx="823">
                  <c:v>27.929168700000005</c:v>
                </c:pt>
                <c:pt idx="824">
                  <c:v>28.037502289999995</c:v>
                </c:pt>
                <c:pt idx="825">
                  <c:v>28.045835490000005</c:v>
                </c:pt>
                <c:pt idx="826">
                  <c:v>28.054168700000009</c:v>
                </c:pt>
                <c:pt idx="827">
                  <c:v>28.062501910000002</c:v>
                </c:pt>
                <c:pt idx="828">
                  <c:v>28.179168700000009</c:v>
                </c:pt>
                <c:pt idx="829">
                  <c:v>28.187501910000005</c:v>
                </c:pt>
                <c:pt idx="830">
                  <c:v>28.195835110000004</c:v>
                </c:pt>
                <c:pt idx="831">
                  <c:v>28.204168320000004</c:v>
                </c:pt>
                <c:pt idx="832">
                  <c:v>28.304168700000009</c:v>
                </c:pt>
                <c:pt idx="833">
                  <c:v>28.312501910000005</c:v>
                </c:pt>
                <c:pt idx="834">
                  <c:v>28.320835110000004</c:v>
                </c:pt>
                <c:pt idx="835">
                  <c:v>28.329168320000004</c:v>
                </c:pt>
                <c:pt idx="836">
                  <c:v>28.445835110000001</c:v>
                </c:pt>
                <c:pt idx="837">
                  <c:v>28.454168320000004</c:v>
                </c:pt>
                <c:pt idx="838">
                  <c:v>28.462501529999994</c:v>
                </c:pt>
                <c:pt idx="839">
                  <c:v>28.47083473</c:v>
                </c:pt>
                <c:pt idx="840">
                  <c:v>28.579168320000004</c:v>
                </c:pt>
                <c:pt idx="841">
                  <c:v>28.587501529999997</c:v>
                </c:pt>
                <c:pt idx="842">
                  <c:v>28.59583473</c:v>
                </c:pt>
                <c:pt idx="843">
                  <c:v>28.604167940000004</c:v>
                </c:pt>
                <c:pt idx="844">
                  <c:v>28.72083473</c:v>
                </c:pt>
                <c:pt idx="845">
                  <c:v>28.72916794</c:v>
                </c:pt>
                <c:pt idx="846">
                  <c:v>28.737501139999999</c:v>
                </c:pt>
                <c:pt idx="847">
                  <c:v>28.745836259999997</c:v>
                </c:pt>
                <c:pt idx="848">
                  <c:v>28.84583473</c:v>
                </c:pt>
                <c:pt idx="849">
                  <c:v>28.854167940000004</c:v>
                </c:pt>
                <c:pt idx="850">
                  <c:v>28.862501139999996</c:v>
                </c:pt>
                <c:pt idx="851">
                  <c:v>28.870836260000001</c:v>
                </c:pt>
                <c:pt idx="852">
                  <c:v>28.987501139999996</c:v>
                </c:pt>
                <c:pt idx="853">
                  <c:v>28.995836259999997</c:v>
                </c:pt>
                <c:pt idx="854">
                  <c:v>29.004169460000004</c:v>
                </c:pt>
                <c:pt idx="855">
                  <c:v>29.012502669999996</c:v>
                </c:pt>
                <c:pt idx="856">
                  <c:v>29.120836260000001</c:v>
                </c:pt>
                <c:pt idx="857">
                  <c:v>29.129169460000004</c:v>
                </c:pt>
                <c:pt idx="858">
                  <c:v>29.13750267</c:v>
                </c:pt>
                <c:pt idx="859">
                  <c:v>29.14583588</c:v>
                </c:pt>
                <c:pt idx="860">
                  <c:v>29.262502669999993</c:v>
                </c:pt>
                <c:pt idx="861">
                  <c:v>29.27083588</c:v>
                </c:pt>
                <c:pt idx="862">
                  <c:v>29.279169079999996</c:v>
                </c:pt>
                <c:pt idx="863">
                  <c:v>29.287502289999992</c:v>
                </c:pt>
                <c:pt idx="864">
                  <c:v>29.39583588</c:v>
                </c:pt>
                <c:pt idx="865">
                  <c:v>29.404169079999996</c:v>
                </c:pt>
                <c:pt idx="866">
                  <c:v>29.412502289999992</c:v>
                </c:pt>
                <c:pt idx="867">
                  <c:v>29.420835490000005</c:v>
                </c:pt>
                <c:pt idx="868">
                  <c:v>29.529169079999996</c:v>
                </c:pt>
                <c:pt idx="869">
                  <c:v>29.537502289999995</c:v>
                </c:pt>
                <c:pt idx="870">
                  <c:v>29.545835490000005</c:v>
                </c:pt>
                <c:pt idx="871">
                  <c:v>29.554168700000009</c:v>
                </c:pt>
                <c:pt idx="872">
                  <c:v>29.662502289999992</c:v>
                </c:pt>
                <c:pt idx="873">
                  <c:v>29.670835490000009</c:v>
                </c:pt>
                <c:pt idx="874">
                  <c:v>29.679168700000009</c:v>
                </c:pt>
                <c:pt idx="875">
                  <c:v>29.687501910000005</c:v>
                </c:pt>
                <c:pt idx="876">
                  <c:v>29.804168700000009</c:v>
                </c:pt>
                <c:pt idx="877">
                  <c:v>29.812501910000005</c:v>
                </c:pt>
                <c:pt idx="878">
                  <c:v>29.820835110000004</c:v>
                </c:pt>
                <c:pt idx="879">
                  <c:v>29.829168320000004</c:v>
                </c:pt>
                <c:pt idx="880">
                  <c:v>29.937501910000005</c:v>
                </c:pt>
                <c:pt idx="881">
                  <c:v>29.945835110000001</c:v>
                </c:pt>
                <c:pt idx="882">
                  <c:v>29.954168320000004</c:v>
                </c:pt>
                <c:pt idx="883">
                  <c:v>29.962501529999994</c:v>
                </c:pt>
                <c:pt idx="884">
                  <c:v>30.070835110000004</c:v>
                </c:pt>
                <c:pt idx="885">
                  <c:v>30.079168320000004</c:v>
                </c:pt>
                <c:pt idx="886">
                  <c:v>30.087501529999997</c:v>
                </c:pt>
                <c:pt idx="887">
                  <c:v>30.09583473</c:v>
                </c:pt>
                <c:pt idx="888">
                  <c:v>30.204168320000004</c:v>
                </c:pt>
                <c:pt idx="889">
                  <c:v>30.212501529999997</c:v>
                </c:pt>
                <c:pt idx="890">
                  <c:v>30.22083473</c:v>
                </c:pt>
                <c:pt idx="891">
                  <c:v>30.22916794</c:v>
                </c:pt>
                <c:pt idx="892">
                  <c:v>30.34583473</c:v>
                </c:pt>
                <c:pt idx="893">
                  <c:v>30.354167940000004</c:v>
                </c:pt>
                <c:pt idx="894">
                  <c:v>30.362501139999996</c:v>
                </c:pt>
                <c:pt idx="895">
                  <c:v>30.370836260000001</c:v>
                </c:pt>
                <c:pt idx="896">
                  <c:v>30.47916794</c:v>
                </c:pt>
                <c:pt idx="897">
                  <c:v>30.487501139999996</c:v>
                </c:pt>
                <c:pt idx="898">
                  <c:v>30.495836259999997</c:v>
                </c:pt>
                <c:pt idx="899">
                  <c:v>30.504169460000004</c:v>
                </c:pt>
                <c:pt idx="900">
                  <c:v>30.620836260000001</c:v>
                </c:pt>
                <c:pt idx="901">
                  <c:v>30.629169460000004</c:v>
                </c:pt>
                <c:pt idx="902">
                  <c:v>30.63750267</c:v>
                </c:pt>
                <c:pt idx="903">
                  <c:v>30.64583588</c:v>
                </c:pt>
                <c:pt idx="904">
                  <c:v>30.745836259999997</c:v>
                </c:pt>
                <c:pt idx="905">
                  <c:v>30.754169460000004</c:v>
                </c:pt>
                <c:pt idx="906">
                  <c:v>30.762502669999993</c:v>
                </c:pt>
                <c:pt idx="907">
                  <c:v>30.77083588</c:v>
                </c:pt>
                <c:pt idx="908">
                  <c:v>30.887502669999996</c:v>
                </c:pt>
                <c:pt idx="909">
                  <c:v>30.89583588</c:v>
                </c:pt>
                <c:pt idx="910">
                  <c:v>30.904169079999996</c:v>
                </c:pt>
                <c:pt idx="911">
                  <c:v>30.912502289999992</c:v>
                </c:pt>
                <c:pt idx="912">
                  <c:v>31.02083588</c:v>
                </c:pt>
                <c:pt idx="913">
                  <c:v>31.029169079999996</c:v>
                </c:pt>
                <c:pt idx="914">
                  <c:v>31.037502289999995</c:v>
                </c:pt>
                <c:pt idx="915">
                  <c:v>31.045835490000005</c:v>
                </c:pt>
                <c:pt idx="916">
                  <c:v>31.154169079999999</c:v>
                </c:pt>
                <c:pt idx="917">
                  <c:v>31.162502289999992</c:v>
                </c:pt>
                <c:pt idx="918">
                  <c:v>31.170835490000009</c:v>
                </c:pt>
                <c:pt idx="919">
                  <c:v>31.179168700000009</c:v>
                </c:pt>
                <c:pt idx="920">
                  <c:v>31.295835490000005</c:v>
                </c:pt>
                <c:pt idx="921">
                  <c:v>31.304168700000009</c:v>
                </c:pt>
                <c:pt idx="922">
                  <c:v>31.312501910000005</c:v>
                </c:pt>
                <c:pt idx="923">
                  <c:v>31.320835110000004</c:v>
                </c:pt>
                <c:pt idx="924">
                  <c:v>31.420835490000005</c:v>
                </c:pt>
                <c:pt idx="925">
                  <c:v>31.429168700000005</c:v>
                </c:pt>
                <c:pt idx="926">
                  <c:v>31.437501910000005</c:v>
                </c:pt>
                <c:pt idx="927">
                  <c:v>31.445835110000001</c:v>
                </c:pt>
                <c:pt idx="928">
                  <c:v>31.562501910000002</c:v>
                </c:pt>
                <c:pt idx="929">
                  <c:v>31.570835110000004</c:v>
                </c:pt>
                <c:pt idx="930">
                  <c:v>31.579168320000004</c:v>
                </c:pt>
                <c:pt idx="931">
                  <c:v>31.587501529999997</c:v>
                </c:pt>
                <c:pt idx="932">
                  <c:v>31.695835110000004</c:v>
                </c:pt>
                <c:pt idx="933">
                  <c:v>31.704168320000004</c:v>
                </c:pt>
                <c:pt idx="934">
                  <c:v>31.712501529999997</c:v>
                </c:pt>
                <c:pt idx="935">
                  <c:v>31.72083473</c:v>
                </c:pt>
                <c:pt idx="936">
                  <c:v>31.837501530000001</c:v>
                </c:pt>
                <c:pt idx="937">
                  <c:v>31.84583473</c:v>
                </c:pt>
                <c:pt idx="938">
                  <c:v>31.854167940000004</c:v>
                </c:pt>
                <c:pt idx="939">
                  <c:v>31.862501139999996</c:v>
                </c:pt>
                <c:pt idx="940">
                  <c:v>31.962501529999994</c:v>
                </c:pt>
                <c:pt idx="941">
                  <c:v>31.97083473</c:v>
                </c:pt>
                <c:pt idx="942">
                  <c:v>31.97916794</c:v>
                </c:pt>
                <c:pt idx="943">
                  <c:v>31.987501139999996</c:v>
                </c:pt>
                <c:pt idx="944">
                  <c:v>32.104167940000011</c:v>
                </c:pt>
                <c:pt idx="945">
                  <c:v>32.112503050000001</c:v>
                </c:pt>
                <c:pt idx="946">
                  <c:v>32.120834350000003</c:v>
                </c:pt>
                <c:pt idx="947">
                  <c:v>32.12916946</c:v>
                </c:pt>
                <c:pt idx="948">
                  <c:v>32.237503050000001</c:v>
                </c:pt>
                <c:pt idx="949">
                  <c:v>32.245834350000003</c:v>
                </c:pt>
                <c:pt idx="950">
                  <c:v>32.254169459999993</c:v>
                </c:pt>
                <c:pt idx="951">
                  <c:v>32.262500760000009</c:v>
                </c:pt>
                <c:pt idx="952">
                  <c:v>32.379169459999993</c:v>
                </c:pt>
                <c:pt idx="953">
                  <c:v>32.387500759999995</c:v>
                </c:pt>
                <c:pt idx="954">
                  <c:v>32.395835880000007</c:v>
                </c:pt>
                <c:pt idx="955">
                  <c:v>32.404167179999995</c:v>
                </c:pt>
                <c:pt idx="956">
                  <c:v>32.504169459999993</c:v>
                </c:pt>
                <c:pt idx="957">
                  <c:v>32.512500760000002</c:v>
                </c:pt>
                <c:pt idx="958">
                  <c:v>32.520835880000007</c:v>
                </c:pt>
                <c:pt idx="959">
                  <c:v>32.529167180000002</c:v>
                </c:pt>
                <c:pt idx="960">
                  <c:v>32.645835880000007</c:v>
                </c:pt>
                <c:pt idx="961">
                  <c:v>32.654167179999995</c:v>
                </c:pt>
                <c:pt idx="962">
                  <c:v>32.662502290000013</c:v>
                </c:pt>
                <c:pt idx="963">
                  <c:v>32.670833590000001</c:v>
                </c:pt>
                <c:pt idx="964">
                  <c:v>32.779167180000002</c:v>
                </c:pt>
                <c:pt idx="965">
                  <c:v>32.787502290000006</c:v>
                </c:pt>
                <c:pt idx="966">
                  <c:v>32.795833590000008</c:v>
                </c:pt>
                <c:pt idx="967">
                  <c:v>32.804168699999998</c:v>
                </c:pt>
                <c:pt idx="968">
                  <c:v>32.920833590000001</c:v>
                </c:pt>
                <c:pt idx="969">
                  <c:v>32.929168700000005</c:v>
                </c:pt>
                <c:pt idx="970">
                  <c:v>32.937503810000003</c:v>
                </c:pt>
                <c:pt idx="971">
                  <c:v>32.945835110000004</c:v>
                </c:pt>
                <c:pt idx="972">
                  <c:v>33.054168699999998</c:v>
                </c:pt>
                <c:pt idx="973">
                  <c:v>33.06250381000001</c:v>
                </c:pt>
                <c:pt idx="974">
                  <c:v>33.070835110000004</c:v>
                </c:pt>
                <c:pt idx="975">
                  <c:v>33.07917023000001</c:v>
                </c:pt>
                <c:pt idx="976">
                  <c:v>33.187503810000003</c:v>
                </c:pt>
                <c:pt idx="977">
                  <c:v>33.195835110000012</c:v>
                </c:pt>
                <c:pt idx="978">
                  <c:v>33.20417023000001</c:v>
                </c:pt>
                <c:pt idx="979">
                  <c:v>33.212501530000004</c:v>
                </c:pt>
                <c:pt idx="980">
                  <c:v>33.320835110000004</c:v>
                </c:pt>
                <c:pt idx="981">
                  <c:v>33.32917023000001</c:v>
                </c:pt>
                <c:pt idx="982">
                  <c:v>33.337501529999997</c:v>
                </c:pt>
                <c:pt idx="983">
                  <c:v>33.345836640000002</c:v>
                </c:pt>
                <c:pt idx="984">
                  <c:v>33.462501530000004</c:v>
                </c:pt>
                <c:pt idx="985">
                  <c:v>33.470836640000002</c:v>
                </c:pt>
                <c:pt idx="986">
                  <c:v>33.479167940000011</c:v>
                </c:pt>
                <c:pt idx="987">
                  <c:v>33.487503049999994</c:v>
                </c:pt>
                <c:pt idx="988">
                  <c:v>33.587501529999997</c:v>
                </c:pt>
                <c:pt idx="989">
                  <c:v>33.595836640000009</c:v>
                </c:pt>
                <c:pt idx="990">
                  <c:v>33.604167940000011</c:v>
                </c:pt>
                <c:pt idx="991">
                  <c:v>33.612503050000001</c:v>
                </c:pt>
                <c:pt idx="992">
                  <c:v>33.729167940000018</c:v>
                </c:pt>
                <c:pt idx="993">
                  <c:v>33.737503050000001</c:v>
                </c:pt>
                <c:pt idx="994">
                  <c:v>33.745834350000003</c:v>
                </c:pt>
                <c:pt idx="995">
                  <c:v>33.754169459999993</c:v>
                </c:pt>
                <c:pt idx="996">
                  <c:v>33.870834349999996</c:v>
                </c:pt>
                <c:pt idx="997">
                  <c:v>33.879169459999993</c:v>
                </c:pt>
                <c:pt idx="998">
                  <c:v>33.887500759999995</c:v>
                </c:pt>
                <c:pt idx="999">
                  <c:v>33.895835880000007</c:v>
                </c:pt>
                <c:pt idx="1000">
                  <c:v>34.004169459999993</c:v>
                </c:pt>
                <c:pt idx="1001">
                  <c:v>34.012500760000002</c:v>
                </c:pt>
                <c:pt idx="1002">
                  <c:v>34.020835880000007</c:v>
                </c:pt>
                <c:pt idx="1003">
                  <c:v>34.029167180000002</c:v>
                </c:pt>
                <c:pt idx="1004">
                  <c:v>34.137500760000002</c:v>
                </c:pt>
                <c:pt idx="1005">
                  <c:v>34.145832060000004</c:v>
                </c:pt>
                <c:pt idx="1006">
                  <c:v>34.154167179999995</c:v>
                </c:pt>
                <c:pt idx="1007">
                  <c:v>34.162498470000003</c:v>
                </c:pt>
                <c:pt idx="1008">
                  <c:v>34.270832060000004</c:v>
                </c:pt>
                <c:pt idx="1009">
                  <c:v>34.279167180000002</c:v>
                </c:pt>
                <c:pt idx="1010">
                  <c:v>34.287498469999996</c:v>
                </c:pt>
                <c:pt idx="1011">
                  <c:v>34.295833590000008</c:v>
                </c:pt>
                <c:pt idx="1012">
                  <c:v>34.404167179999995</c:v>
                </c:pt>
                <c:pt idx="1013">
                  <c:v>34.412498469999996</c:v>
                </c:pt>
                <c:pt idx="1014">
                  <c:v>34.420833590000001</c:v>
                </c:pt>
                <c:pt idx="1015">
                  <c:v>34.429164890000003</c:v>
                </c:pt>
                <c:pt idx="1016">
                  <c:v>34.545833590000001</c:v>
                </c:pt>
                <c:pt idx="1017">
                  <c:v>34.554164889999996</c:v>
                </c:pt>
                <c:pt idx="1018">
                  <c:v>34.562500000000007</c:v>
                </c:pt>
                <c:pt idx="1019">
                  <c:v>34.570835110000004</c:v>
                </c:pt>
                <c:pt idx="1020">
                  <c:v>34.679164890000003</c:v>
                </c:pt>
                <c:pt idx="1021">
                  <c:v>34.6875</c:v>
                </c:pt>
                <c:pt idx="1022">
                  <c:v>34.695835110000012</c:v>
                </c:pt>
                <c:pt idx="1023">
                  <c:v>34.704166409999999</c:v>
                </c:pt>
                <c:pt idx="1024">
                  <c:v>34.8125</c:v>
                </c:pt>
                <c:pt idx="1025">
                  <c:v>34.820835110000004</c:v>
                </c:pt>
                <c:pt idx="1026">
                  <c:v>34.829166409999999</c:v>
                </c:pt>
                <c:pt idx="1027">
                  <c:v>34.837501529999997</c:v>
                </c:pt>
                <c:pt idx="1028">
                  <c:v>34.954166409999992</c:v>
                </c:pt>
                <c:pt idx="1029">
                  <c:v>34.962501530000004</c:v>
                </c:pt>
                <c:pt idx="1030">
                  <c:v>34.970832820000005</c:v>
                </c:pt>
                <c:pt idx="1031">
                  <c:v>34.979167940000011</c:v>
                </c:pt>
                <c:pt idx="1032">
                  <c:v>35.087501529999997</c:v>
                </c:pt>
                <c:pt idx="1033">
                  <c:v>35.095832820000012</c:v>
                </c:pt>
                <c:pt idx="1034">
                  <c:v>35.104167940000011</c:v>
                </c:pt>
                <c:pt idx="1035">
                  <c:v>35.112499240000005</c:v>
                </c:pt>
                <c:pt idx="1036">
                  <c:v>35.220832820000012</c:v>
                </c:pt>
                <c:pt idx="1037">
                  <c:v>35.229167940000018</c:v>
                </c:pt>
                <c:pt idx="1038">
                  <c:v>35.237499240000005</c:v>
                </c:pt>
                <c:pt idx="1039">
                  <c:v>35.245834350000003</c:v>
                </c:pt>
              </c:numCache>
            </c:numRef>
          </c:xVal>
          <c:yVal>
            <c:numRef>
              <c:f>'Lambda 2ug kinetic run 052913 t'!$D$3:$D$1042</c:f>
              <c:numCache>
                <c:formatCode>General</c:formatCode>
                <c:ptCount val="1040"/>
                <c:pt idx="0">
                  <c:v>0.10031933339999999</c:v>
                </c:pt>
                <c:pt idx="1">
                  <c:v>0.1001827121</c:v>
                </c:pt>
                <c:pt idx="2">
                  <c:v>0.10024482010000002</c:v>
                </c:pt>
                <c:pt idx="3">
                  <c:v>0.10018300270000001</c:v>
                </c:pt>
                <c:pt idx="4">
                  <c:v>0.10222478210000001</c:v>
                </c:pt>
                <c:pt idx="5">
                  <c:v>0.10226634890000003</c:v>
                </c:pt>
                <c:pt idx="6">
                  <c:v>0.1019419283</c:v>
                </c:pt>
                <c:pt idx="7">
                  <c:v>0.10214463620000001</c:v>
                </c:pt>
                <c:pt idx="8">
                  <c:v>0.10478547219999999</c:v>
                </c:pt>
                <c:pt idx="9">
                  <c:v>0.10463778670000001</c:v>
                </c:pt>
                <c:pt idx="10">
                  <c:v>0.1045176461</c:v>
                </c:pt>
                <c:pt idx="11">
                  <c:v>0.10466166590000003</c:v>
                </c:pt>
                <c:pt idx="12">
                  <c:v>0.1053600982</c:v>
                </c:pt>
                <c:pt idx="13">
                  <c:v>0.10533076520000001</c:v>
                </c:pt>
                <c:pt idx="14">
                  <c:v>0.10544262080000001</c:v>
                </c:pt>
                <c:pt idx="15">
                  <c:v>0.10582449290000001</c:v>
                </c:pt>
                <c:pt idx="16">
                  <c:v>0.10586617890000002</c:v>
                </c:pt>
                <c:pt idx="17">
                  <c:v>0.10590796919999997</c:v>
                </c:pt>
                <c:pt idx="18">
                  <c:v>0.10595031829999998</c:v>
                </c:pt>
                <c:pt idx="19">
                  <c:v>0.10597275200000002</c:v>
                </c:pt>
                <c:pt idx="20">
                  <c:v>0.10754657540000002</c:v>
                </c:pt>
                <c:pt idx="21">
                  <c:v>0.10773639380000001</c:v>
                </c:pt>
                <c:pt idx="22">
                  <c:v>0.10760387780000001</c:v>
                </c:pt>
                <c:pt idx="23">
                  <c:v>0.10769167540000005</c:v>
                </c:pt>
                <c:pt idx="24">
                  <c:v>0.1100126579</c:v>
                </c:pt>
                <c:pt idx="25">
                  <c:v>0.10992395880000001</c:v>
                </c:pt>
                <c:pt idx="26">
                  <c:v>0.11019434779999999</c:v>
                </c:pt>
                <c:pt idx="27">
                  <c:v>0.1099679023</c:v>
                </c:pt>
                <c:pt idx="28">
                  <c:v>0.11177161340000001</c:v>
                </c:pt>
                <c:pt idx="29">
                  <c:v>0.11152303220000001</c:v>
                </c:pt>
                <c:pt idx="30">
                  <c:v>0.1115093455</c:v>
                </c:pt>
                <c:pt idx="31">
                  <c:v>0.1119682416</c:v>
                </c:pt>
                <c:pt idx="32">
                  <c:v>0.11223229770000001</c:v>
                </c:pt>
                <c:pt idx="33">
                  <c:v>0.11179843540000002</c:v>
                </c:pt>
                <c:pt idx="34">
                  <c:v>0.1120658368</c:v>
                </c:pt>
                <c:pt idx="35">
                  <c:v>0.11185389009999999</c:v>
                </c:pt>
                <c:pt idx="36">
                  <c:v>0.1113047674</c:v>
                </c:pt>
                <c:pt idx="37">
                  <c:v>0.1115481034</c:v>
                </c:pt>
                <c:pt idx="38">
                  <c:v>0.111246869</c:v>
                </c:pt>
                <c:pt idx="39">
                  <c:v>0.1115197539</c:v>
                </c:pt>
                <c:pt idx="40">
                  <c:v>0.1116684005</c:v>
                </c:pt>
                <c:pt idx="41">
                  <c:v>0.1114097387</c:v>
                </c:pt>
                <c:pt idx="42">
                  <c:v>0.1118506789</c:v>
                </c:pt>
                <c:pt idx="43">
                  <c:v>0.11190172280000002</c:v>
                </c:pt>
                <c:pt idx="44">
                  <c:v>0.1116848364</c:v>
                </c:pt>
                <c:pt idx="45">
                  <c:v>0.11182516070000001</c:v>
                </c:pt>
                <c:pt idx="46">
                  <c:v>0.11160617320000003</c:v>
                </c:pt>
                <c:pt idx="47">
                  <c:v>0.11170023680000002</c:v>
                </c:pt>
                <c:pt idx="48">
                  <c:v>0.11192831399999999</c:v>
                </c:pt>
                <c:pt idx="49">
                  <c:v>0.11182823779999998</c:v>
                </c:pt>
                <c:pt idx="50">
                  <c:v>0.11185345799999999</c:v>
                </c:pt>
                <c:pt idx="51">
                  <c:v>0.1116466373</c:v>
                </c:pt>
                <c:pt idx="52">
                  <c:v>0.1112514511</c:v>
                </c:pt>
                <c:pt idx="53">
                  <c:v>0.11105751989999998</c:v>
                </c:pt>
                <c:pt idx="54">
                  <c:v>0.11109416190000002</c:v>
                </c:pt>
                <c:pt idx="55">
                  <c:v>0.1113735065</c:v>
                </c:pt>
                <c:pt idx="56">
                  <c:v>0.11162605140000002</c:v>
                </c:pt>
                <c:pt idx="57">
                  <c:v>0.11141743509999998</c:v>
                </c:pt>
                <c:pt idx="58">
                  <c:v>0.11141559479999999</c:v>
                </c:pt>
                <c:pt idx="59">
                  <c:v>0.11202727260000002</c:v>
                </c:pt>
                <c:pt idx="60">
                  <c:v>0.11138176919999997</c:v>
                </c:pt>
                <c:pt idx="61">
                  <c:v>0.11134718359999998</c:v>
                </c:pt>
                <c:pt idx="62">
                  <c:v>0.11119049039999998</c:v>
                </c:pt>
                <c:pt idx="63">
                  <c:v>0.11117263140000001</c:v>
                </c:pt>
                <c:pt idx="64">
                  <c:v>0.11106444150000001</c:v>
                </c:pt>
                <c:pt idx="65">
                  <c:v>0.1110605001</c:v>
                </c:pt>
                <c:pt idx="66">
                  <c:v>0.11089198290000002</c:v>
                </c:pt>
                <c:pt idx="67">
                  <c:v>0.1107718647</c:v>
                </c:pt>
                <c:pt idx="68">
                  <c:v>0.1111903563</c:v>
                </c:pt>
                <c:pt idx="69">
                  <c:v>0.1113161743</c:v>
                </c:pt>
                <c:pt idx="70">
                  <c:v>0.11114033309999999</c:v>
                </c:pt>
                <c:pt idx="71">
                  <c:v>0.1109979227</c:v>
                </c:pt>
                <c:pt idx="72">
                  <c:v>0.11122526970000002</c:v>
                </c:pt>
                <c:pt idx="73">
                  <c:v>0.1112271771</c:v>
                </c:pt>
                <c:pt idx="74">
                  <c:v>0.11112268270000002</c:v>
                </c:pt>
                <c:pt idx="75">
                  <c:v>0.11165982479999999</c:v>
                </c:pt>
                <c:pt idx="76">
                  <c:v>0.11102155599999999</c:v>
                </c:pt>
                <c:pt idx="77">
                  <c:v>0.1107839942</c:v>
                </c:pt>
                <c:pt idx="78">
                  <c:v>0.11094478520000002</c:v>
                </c:pt>
                <c:pt idx="79">
                  <c:v>0.1110169441</c:v>
                </c:pt>
                <c:pt idx="80">
                  <c:v>0.1115582436</c:v>
                </c:pt>
                <c:pt idx="81">
                  <c:v>0.11113421620000001</c:v>
                </c:pt>
                <c:pt idx="82">
                  <c:v>0.1113817394</c:v>
                </c:pt>
                <c:pt idx="83">
                  <c:v>0.11153729259999999</c:v>
                </c:pt>
                <c:pt idx="84">
                  <c:v>0.1111460179</c:v>
                </c:pt>
                <c:pt idx="85">
                  <c:v>0.11136979609999999</c:v>
                </c:pt>
                <c:pt idx="86">
                  <c:v>0.1112176776</c:v>
                </c:pt>
                <c:pt idx="87">
                  <c:v>0.1113676205</c:v>
                </c:pt>
                <c:pt idx="88">
                  <c:v>0.1112608165</c:v>
                </c:pt>
                <c:pt idx="89">
                  <c:v>0.11124162379999999</c:v>
                </c:pt>
                <c:pt idx="90">
                  <c:v>0.1109603569</c:v>
                </c:pt>
                <c:pt idx="91">
                  <c:v>0.1113212928</c:v>
                </c:pt>
                <c:pt idx="92">
                  <c:v>0.11088836939999999</c:v>
                </c:pt>
                <c:pt idx="93">
                  <c:v>0.1108463705</c:v>
                </c:pt>
                <c:pt idx="94">
                  <c:v>0.11080624159999999</c:v>
                </c:pt>
                <c:pt idx="95">
                  <c:v>0.11119677870000003</c:v>
                </c:pt>
                <c:pt idx="96">
                  <c:v>0.1107798517</c:v>
                </c:pt>
                <c:pt idx="97">
                  <c:v>0.11101383720000001</c:v>
                </c:pt>
                <c:pt idx="98">
                  <c:v>0.11107554290000002</c:v>
                </c:pt>
                <c:pt idx="99">
                  <c:v>0.11095751819999995</c:v>
                </c:pt>
                <c:pt idx="100">
                  <c:v>0.11129356180000001</c:v>
                </c:pt>
                <c:pt idx="101">
                  <c:v>0.11146464200000002</c:v>
                </c:pt>
                <c:pt idx="102">
                  <c:v>0.1115005463</c:v>
                </c:pt>
                <c:pt idx="103">
                  <c:v>0.1114822105</c:v>
                </c:pt>
                <c:pt idx="104">
                  <c:v>0.111320056</c:v>
                </c:pt>
                <c:pt idx="105">
                  <c:v>0.11158116909999999</c:v>
                </c:pt>
                <c:pt idx="106">
                  <c:v>0.11118514090000003</c:v>
                </c:pt>
                <c:pt idx="107">
                  <c:v>0.1113303229</c:v>
                </c:pt>
                <c:pt idx="108">
                  <c:v>0.11198981849999998</c:v>
                </c:pt>
                <c:pt idx="109">
                  <c:v>0.11188895999999998</c:v>
                </c:pt>
                <c:pt idx="110">
                  <c:v>0.1117715165</c:v>
                </c:pt>
                <c:pt idx="111">
                  <c:v>0.1115783229</c:v>
                </c:pt>
                <c:pt idx="112">
                  <c:v>0.1113036275</c:v>
                </c:pt>
                <c:pt idx="113">
                  <c:v>0.1114338934</c:v>
                </c:pt>
                <c:pt idx="114">
                  <c:v>0.1113394499</c:v>
                </c:pt>
                <c:pt idx="115">
                  <c:v>0.11118801679999998</c:v>
                </c:pt>
                <c:pt idx="116">
                  <c:v>0.11150573190000002</c:v>
                </c:pt>
                <c:pt idx="117">
                  <c:v>0.11158745740000001</c:v>
                </c:pt>
                <c:pt idx="118">
                  <c:v>0.11155449599999999</c:v>
                </c:pt>
                <c:pt idx="119">
                  <c:v>0.11147718879999999</c:v>
                </c:pt>
                <c:pt idx="120">
                  <c:v>0.11126144980000001</c:v>
                </c:pt>
                <c:pt idx="121">
                  <c:v>0.1115086451</c:v>
                </c:pt>
                <c:pt idx="122">
                  <c:v>0.1117094085</c:v>
                </c:pt>
                <c:pt idx="123">
                  <c:v>0.11164352299999999</c:v>
                </c:pt>
                <c:pt idx="124">
                  <c:v>0.11115939169999998</c:v>
                </c:pt>
                <c:pt idx="125">
                  <c:v>0.11114220320000001</c:v>
                </c:pt>
                <c:pt idx="126">
                  <c:v>0.11095023159999999</c:v>
                </c:pt>
                <c:pt idx="127">
                  <c:v>0.1112745628</c:v>
                </c:pt>
                <c:pt idx="128">
                  <c:v>0.1113395542</c:v>
                </c:pt>
                <c:pt idx="129">
                  <c:v>0.11173330989999998</c:v>
                </c:pt>
                <c:pt idx="130">
                  <c:v>0.11180683969999997</c:v>
                </c:pt>
                <c:pt idx="131">
                  <c:v>0.11157035830000001</c:v>
                </c:pt>
                <c:pt idx="132">
                  <c:v>0.1112439632</c:v>
                </c:pt>
                <c:pt idx="133">
                  <c:v>0.11163221299999999</c:v>
                </c:pt>
                <c:pt idx="134">
                  <c:v>0.11141746489999999</c:v>
                </c:pt>
                <c:pt idx="135">
                  <c:v>0.11140983549999998</c:v>
                </c:pt>
                <c:pt idx="136">
                  <c:v>0.11193930359999998</c:v>
                </c:pt>
                <c:pt idx="137">
                  <c:v>0.11140833049999999</c:v>
                </c:pt>
                <c:pt idx="138">
                  <c:v>0.111603193</c:v>
                </c:pt>
                <c:pt idx="139">
                  <c:v>0.11166244000000002</c:v>
                </c:pt>
                <c:pt idx="140">
                  <c:v>0.11177653820000001</c:v>
                </c:pt>
                <c:pt idx="141">
                  <c:v>0.1116450652</c:v>
                </c:pt>
                <c:pt idx="142">
                  <c:v>0.11151005329999998</c:v>
                </c:pt>
                <c:pt idx="143">
                  <c:v>0.11132667210000001</c:v>
                </c:pt>
                <c:pt idx="144">
                  <c:v>0.11170347780000002</c:v>
                </c:pt>
                <c:pt idx="145">
                  <c:v>0.1121350676</c:v>
                </c:pt>
                <c:pt idx="146">
                  <c:v>0.11194968969999997</c:v>
                </c:pt>
                <c:pt idx="147">
                  <c:v>0.1116517261</c:v>
                </c:pt>
                <c:pt idx="148">
                  <c:v>0.11131981759999997</c:v>
                </c:pt>
                <c:pt idx="149">
                  <c:v>0.1116192266</c:v>
                </c:pt>
                <c:pt idx="150">
                  <c:v>0.11122132090000002</c:v>
                </c:pt>
                <c:pt idx="151">
                  <c:v>0.11159552630000001</c:v>
                </c:pt>
                <c:pt idx="152">
                  <c:v>0.1115050316</c:v>
                </c:pt>
                <c:pt idx="153">
                  <c:v>0.1118011847</c:v>
                </c:pt>
                <c:pt idx="154">
                  <c:v>0.11155449599999999</c:v>
                </c:pt>
                <c:pt idx="155">
                  <c:v>0.1114726067</c:v>
                </c:pt>
                <c:pt idx="156">
                  <c:v>0.1115190834</c:v>
                </c:pt>
                <c:pt idx="157">
                  <c:v>0.11148411779999999</c:v>
                </c:pt>
                <c:pt idx="158">
                  <c:v>0.11171064529999999</c:v>
                </c:pt>
                <c:pt idx="159">
                  <c:v>0.1114931181</c:v>
                </c:pt>
                <c:pt idx="160">
                  <c:v>0.1112096533</c:v>
                </c:pt>
                <c:pt idx="161">
                  <c:v>0.1115514487</c:v>
                </c:pt>
                <c:pt idx="162">
                  <c:v>0.1115002781</c:v>
                </c:pt>
                <c:pt idx="163">
                  <c:v>0.11152675000000001</c:v>
                </c:pt>
                <c:pt idx="164">
                  <c:v>0.11170883479999999</c:v>
                </c:pt>
                <c:pt idx="165">
                  <c:v>0.11166297640000002</c:v>
                </c:pt>
                <c:pt idx="166">
                  <c:v>0.11187016959999999</c:v>
                </c:pt>
                <c:pt idx="167">
                  <c:v>0.11169508100000002</c:v>
                </c:pt>
                <c:pt idx="168">
                  <c:v>0.1117038503</c:v>
                </c:pt>
                <c:pt idx="169">
                  <c:v>0.11159455779999999</c:v>
                </c:pt>
                <c:pt idx="170">
                  <c:v>0.1112859026</c:v>
                </c:pt>
                <c:pt idx="171">
                  <c:v>0.11170160770000001</c:v>
                </c:pt>
                <c:pt idx="172">
                  <c:v>0.11191341279999999</c:v>
                </c:pt>
                <c:pt idx="173">
                  <c:v>0.1114768535</c:v>
                </c:pt>
                <c:pt idx="174">
                  <c:v>0.1117753685</c:v>
                </c:pt>
                <c:pt idx="175">
                  <c:v>0.11156299710000001</c:v>
                </c:pt>
                <c:pt idx="176">
                  <c:v>0.11117460580000002</c:v>
                </c:pt>
                <c:pt idx="177">
                  <c:v>0.11136122790000001</c:v>
                </c:pt>
                <c:pt idx="178">
                  <c:v>0.11131757499999999</c:v>
                </c:pt>
                <c:pt idx="179">
                  <c:v>0.1112571359</c:v>
                </c:pt>
                <c:pt idx="180">
                  <c:v>0.1114724725</c:v>
                </c:pt>
                <c:pt idx="181">
                  <c:v>0.1117274836</c:v>
                </c:pt>
                <c:pt idx="182">
                  <c:v>0.1114909127</c:v>
                </c:pt>
                <c:pt idx="183">
                  <c:v>0.1114229858</c:v>
                </c:pt>
                <c:pt idx="184">
                  <c:v>0.11181183159999997</c:v>
                </c:pt>
                <c:pt idx="185">
                  <c:v>0.1116802841</c:v>
                </c:pt>
                <c:pt idx="186">
                  <c:v>0.11161738629999998</c:v>
                </c:pt>
                <c:pt idx="187">
                  <c:v>0.11164784429999998</c:v>
                </c:pt>
                <c:pt idx="188">
                  <c:v>0.11176387970000001</c:v>
                </c:pt>
                <c:pt idx="189">
                  <c:v>0.1115505472</c:v>
                </c:pt>
                <c:pt idx="190">
                  <c:v>0.11157420279999999</c:v>
                </c:pt>
                <c:pt idx="191">
                  <c:v>0.1117307693</c:v>
                </c:pt>
                <c:pt idx="192">
                  <c:v>0.11154157670000002</c:v>
                </c:pt>
                <c:pt idx="193">
                  <c:v>0.1116517261</c:v>
                </c:pt>
                <c:pt idx="194">
                  <c:v>0.111382775</c:v>
                </c:pt>
                <c:pt idx="195">
                  <c:v>0.11176287380000001</c:v>
                </c:pt>
                <c:pt idx="196">
                  <c:v>0.1119838879</c:v>
                </c:pt>
                <c:pt idx="197">
                  <c:v>0.1116610691</c:v>
                </c:pt>
                <c:pt idx="198">
                  <c:v>0.11139625310000001</c:v>
                </c:pt>
                <c:pt idx="199">
                  <c:v>0.11157899349999999</c:v>
                </c:pt>
                <c:pt idx="200">
                  <c:v>0.11130657049999999</c:v>
                </c:pt>
                <c:pt idx="201">
                  <c:v>0.11148133869999999</c:v>
                </c:pt>
                <c:pt idx="202">
                  <c:v>0.11150138079999998</c:v>
                </c:pt>
                <c:pt idx="203">
                  <c:v>0.11149937660000001</c:v>
                </c:pt>
                <c:pt idx="204">
                  <c:v>0.1112028286</c:v>
                </c:pt>
                <c:pt idx="205">
                  <c:v>0.1112071127</c:v>
                </c:pt>
                <c:pt idx="206">
                  <c:v>0.11170495300000001</c:v>
                </c:pt>
                <c:pt idx="207">
                  <c:v>0.1112986133</c:v>
                </c:pt>
                <c:pt idx="208">
                  <c:v>0.11165530979999999</c:v>
                </c:pt>
                <c:pt idx="209">
                  <c:v>0.11165584620000002</c:v>
                </c:pt>
                <c:pt idx="210">
                  <c:v>0.11143577100000002</c:v>
                </c:pt>
                <c:pt idx="211">
                  <c:v>0.11145206539999997</c:v>
                </c:pt>
                <c:pt idx="212">
                  <c:v>0.11196301879999998</c:v>
                </c:pt>
                <c:pt idx="213">
                  <c:v>0.1117089689</c:v>
                </c:pt>
                <c:pt idx="214">
                  <c:v>0.1121120453</c:v>
                </c:pt>
                <c:pt idx="215">
                  <c:v>0.1118447185</c:v>
                </c:pt>
                <c:pt idx="216">
                  <c:v>0.11161949489999999</c:v>
                </c:pt>
                <c:pt idx="217">
                  <c:v>0.11205381159999998</c:v>
                </c:pt>
                <c:pt idx="218">
                  <c:v>0.11189328129999999</c:v>
                </c:pt>
                <c:pt idx="219">
                  <c:v>0.1117393747</c:v>
                </c:pt>
                <c:pt idx="220">
                  <c:v>0.11148124190000001</c:v>
                </c:pt>
                <c:pt idx="221">
                  <c:v>0.111708872</c:v>
                </c:pt>
                <c:pt idx="222">
                  <c:v>0.1115465984</c:v>
                </c:pt>
                <c:pt idx="223">
                  <c:v>0.1115250066</c:v>
                </c:pt>
                <c:pt idx="224">
                  <c:v>0.11131356659999998</c:v>
                </c:pt>
                <c:pt idx="225">
                  <c:v>0.1112818867</c:v>
                </c:pt>
                <c:pt idx="226">
                  <c:v>0.11157959699999999</c:v>
                </c:pt>
                <c:pt idx="227">
                  <c:v>0.1114522293</c:v>
                </c:pt>
                <c:pt idx="228">
                  <c:v>0.11169970040000002</c:v>
                </c:pt>
                <c:pt idx="229">
                  <c:v>0.1116414815</c:v>
                </c:pt>
                <c:pt idx="230">
                  <c:v>0.11144232749999998</c:v>
                </c:pt>
                <c:pt idx="231">
                  <c:v>0.11192650350000001</c:v>
                </c:pt>
                <c:pt idx="232">
                  <c:v>0.11217749859999997</c:v>
                </c:pt>
                <c:pt idx="233">
                  <c:v>0.11201621589999998</c:v>
                </c:pt>
                <c:pt idx="234">
                  <c:v>0.1117980033</c:v>
                </c:pt>
                <c:pt idx="235">
                  <c:v>0.11197645220000002</c:v>
                </c:pt>
                <c:pt idx="236">
                  <c:v>0.1118008494</c:v>
                </c:pt>
                <c:pt idx="237">
                  <c:v>0.1116501167</c:v>
                </c:pt>
                <c:pt idx="238">
                  <c:v>0.11155793819999998</c:v>
                </c:pt>
                <c:pt idx="239">
                  <c:v>0.11159536239999998</c:v>
                </c:pt>
                <c:pt idx="240">
                  <c:v>0.11203993859999999</c:v>
                </c:pt>
                <c:pt idx="241">
                  <c:v>0.11190285530000001</c:v>
                </c:pt>
                <c:pt idx="242">
                  <c:v>0.11221734429999998</c:v>
                </c:pt>
                <c:pt idx="243">
                  <c:v>0.11174269019999998</c:v>
                </c:pt>
                <c:pt idx="244">
                  <c:v>0.11214274170000003</c:v>
                </c:pt>
                <c:pt idx="245">
                  <c:v>0.1122050136</c:v>
                </c:pt>
                <c:pt idx="246">
                  <c:v>0.11195792999999998</c:v>
                </c:pt>
                <c:pt idx="247">
                  <c:v>0.1119689792</c:v>
                </c:pt>
                <c:pt idx="248">
                  <c:v>0.11198918519999997</c:v>
                </c:pt>
                <c:pt idx="249">
                  <c:v>0.1118457541</c:v>
                </c:pt>
                <c:pt idx="250">
                  <c:v>0.11194463070000002</c:v>
                </c:pt>
                <c:pt idx="251">
                  <c:v>0.11181370910000001</c:v>
                </c:pt>
                <c:pt idx="252">
                  <c:v>0.11189257349999999</c:v>
                </c:pt>
                <c:pt idx="253">
                  <c:v>0.1118605882</c:v>
                </c:pt>
                <c:pt idx="254">
                  <c:v>0.11227121200000001</c:v>
                </c:pt>
                <c:pt idx="255">
                  <c:v>0.11166997250000002</c:v>
                </c:pt>
                <c:pt idx="256">
                  <c:v>0.1121159345</c:v>
                </c:pt>
                <c:pt idx="257">
                  <c:v>0.1116729528</c:v>
                </c:pt>
                <c:pt idx="258">
                  <c:v>0.11189485339999998</c:v>
                </c:pt>
                <c:pt idx="259">
                  <c:v>0.11210906509999999</c:v>
                </c:pt>
                <c:pt idx="260">
                  <c:v>0.11186122890000001</c:v>
                </c:pt>
                <c:pt idx="261">
                  <c:v>0.11186038700000001</c:v>
                </c:pt>
                <c:pt idx="262">
                  <c:v>0.1118816212</c:v>
                </c:pt>
                <c:pt idx="263">
                  <c:v>0.11190694570000001</c:v>
                </c:pt>
                <c:pt idx="264">
                  <c:v>0.1117758676</c:v>
                </c:pt>
                <c:pt idx="265">
                  <c:v>0.11240612720000001</c:v>
                </c:pt>
                <c:pt idx="266">
                  <c:v>0.11191006000000001</c:v>
                </c:pt>
                <c:pt idx="267">
                  <c:v>0.11193789539999999</c:v>
                </c:pt>
                <c:pt idx="268">
                  <c:v>0.1121345311</c:v>
                </c:pt>
                <c:pt idx="269">
                  <c:v>0.1120792776</c:v>
                </c:pt>
                <c:pt idx="270">
                  <c:v>0.1119149849</c:v>
                </c:pt>
                <c:pt idx="271">
                  <c:v>0.11190319059999998</c:v>
                </c:pt>
                <c:pt idx="272">
                  <c:v>0.1122294143</c:v>
                </c:pt>
                <c:pt idx="273">
                  <c:v>0.1116071045</c:v>
                </c:pt>
                <c:pt idx="274">
                  <c:v>0.1118260995</c:v>
                </c:pt>
                <c:pt idx="275">
                  <c:v>0.11179576070000002</c:v>
                </c:pt>
                <c:pt idx="276">
                  <c:v>0.11194248499999998</c:v>
                </c:pt>
                <c:pt idx="277">
                  <c:v>0.1125055999</c:v>
                </c:pt>
                <c:pt idx="278">
                  <c:v>0.11238902809999998</c:v>
                </c:pt>
                <c:pt idx="279">
                  <c:v>0.11222042890000002</c:v>
                </c:pt>
                <c:pt idx="280">
                  <c:v>0.11173953859999998</c:v>
                </c:pt>
                <c:pt idx="281">
                  <c:v>0.1116833612</c:v>
                </c:pt>
                <c:pt idx="282">
                  <c:v>0.1119063795</c:v>
                </c:pt>
                <c:pt idx="283">
                  <c:v>0.11209472270000002</c:v>
                </c:pt>
                <c:pt idx="284">
                  <c:v>0.11193247140000001</c:v>
                </c:pt>
                <c:pt idx="285">
                  <c:v>0.1118929088</c:v>
                </c:pt>
                <c:pt idx="286">
                  <c:v>0.11195417489999998</c:v>
                </c:pt>
                <c:pt idx="287">
                  <c:v>0.11178507660000002</c:v>
                </c:pt>
                <c:pt idx="288">
                  <c:v>0.11219622940000003</c:v>
                </c:pt>
                <c:pt idx="289">
                  <c:v>0.11196931449999999</c:v>
                </c:pt>
                <c:pt idx="290">
                  <c:v>0.11244771629999999</c:v>
                </c:pt>
                <c:pt idx="291">
                  <c:v>0.1121364385</c:v>
                </c:pt>
                <c:pt idx="292">
                  <c:v>0.11224470290000003</c:v>
                </c:pt>
                <c:pt idx="293">
                  <c:v>0.11210065340000001</c:v>
                </c:pt>
                <c:pt idx="294">
                  <c:v>0.11198921499999999</c:v>
                </c:pt>
                <c:pt idx="295">
                  <c:v>0.11198677120000002</c:v>
                </c:pt>
                <c:pt idx="296">
                  <c:v>0.11213318999999999</c:v>
                </c:pt>
                <c:pt idx="297">
                  <c:v>0.11225405340000001</c:v>
                </c:pt>
                <c:pt idx="298">
                  <c:v>0.11222264170000003</c:v>
                </c:pt>
                <c:pt idx="299">
                  <c:v>0.11192540080000002</c:v>
                </c:pt>
                <c:pt idx="300">
                  <c:v>0.11214049909999999</c:v>
                </c:pt>
                <c:pt idx="301">
                  <c:v>0.1124085411</c:v>
                </c:pt>
                <c:pt idx="302">
                  <c:v>0.112397477</c:v>
                </c:pt>
                <c:pt idx="303">
                  <c:v>0.11222022769999999</c:v>
                </c:pt>
                <c:pt idx="304">
                  <c:v>0.11241152879999998</c:v>
                </c:pt>
                <c:pt idx="305">
                  <c:v>0.1121324897</c:v>
                </c:pt>
                <c:pt idx="306">
                  <c:v>0.1118501425</c:v>
                </c:pt>
                <c:pt idx="307">
                  <c:v>0.1122689322</c:v>
                </c:pt>
                <c:pt idx="308">
                  <c:v>0.1121849343</c:v>
                </c:pt>
                <c:pt idx="309">
                  <c:v>0.1121402308</c:v>
                </c:pt>
                <c:pt idx="310">
                  <c:v>0.11224654320000003</c:v>
                </c:pt>
                <c:pt idx="311">
                  <c:v>0.1123237163</c:v>
                </c:pt>
                <c:pt idx="312">
                  <c:v>0.11230745169999999</c:v>
                </c:pt>
                <c:pt idx="313">
                  <c:v>0.11186555030000002</c:v>
                </c:pt>
                <c:pt idx="314">
                  <c:v>0.11192553490000001</c:v>
                </c:pt>
                <c:pt idx="315">
                  <c:v>0.11193726209999999</c:v>
                </c:pt>
                <c:pt idx="316">
                  <c:v>0.11222542820000002</c:v>
                </c:pt>
                <c:pt idx="317">
                  <c:v>0.11226172750000003</c:v>
                </c:pt>
                <c:pt idx="318">
                  <c:v>0.11233588310000001</c:v>
                </c:pt>
                <c:pt idx="319">
                  <c:v>0.11230664700000001</c:v>
                </c:pt>
                <c:pt idx="320">
                  <c:v>0.11216519770000001</c:v>
                </c:pt>
                <c:pt idx="321">
                  <c:v>0.1119846925</c:v>
                </c:pt>
                <c:pt idx="322">
                  <c:v>0.11230581249999999</c:v>
                </c:pt>
                <c:pt idx="323">
                  <c:v>0.1122423857</c:v>
                </c:pt>
                <c:pt idx="324">
                  <c:v>0.11220970750000002</c:v>
                </c:pt>
                <c:pt idx="325">
                  <c:v>0.1121710315</c:v>
                </c:pt>
                <c:pt idx="326">
                  <c:v>0.11210215840000001</c:v>
                </c:pt>
                <c:pt idx="327">
                  <c:v>0.1121718287</c:v>
                </c:pt>
                <c:pt idx="328">
                  <c:v>0.11244858799999999</c:v>
                </c:pt>
                <c:pt idx="329">
                  <c:v>0.112492919</c:v>
                </c:pt>
                <c:pt idx="330">
                  <c:v>0.11229263990000002</c:v>
                </c:pt>
                <c:pt idx="331">
                  <c:v>0.1125669181</c:v>
                </c:pt>
                <c:pt idx="332">
                  <c:v>0.1124100834</c:v>
                </c:pt>
                <c:pt idx="333">
                  <c:v>0.11214837430000001</c:v>
                </c:pt>
                <c:pt idx="334">
                  <c:v>0.11217112840000001</c:v>
                </c:pt>
                <c:pt idx="335">
                  <c:v>0.1124551594</c:v>
                </c:pt>
                <c:pt idx="336">
                  <c:v>0.11224929240000002</c:v>
                </c:pt>
                <c:pt idx="337">
                  <c:v>0.11196365210000002</c:v>
                </c:pt>
                <c:pt idx="338">
                  <c:v>0.11197631809999999</c:v>
                </c:pt>
                <c:pt idx="339">
                  <c:v>0.11207877099999999</c:v>
                </c:pt>
                <c:pt idx="340">
                  <c:v>0.11198610069999998</c:v>
                </c:pt>
                <c:pt idx="341">
                  <c:v>0.11181290449999999</c:v>
                </c:pt>
                <c:pt idx="342">
                  <c:v>0.1121253148</c:v>
                </c:pt>
                <c:pt idx="343">
                  <c:v>0.11239074170000002</c:v>
                </c:pt>
                <c:pt idx="344">
                  <c:v>0.1121402606</c:v>
                </c:pt>
                <c:pt idx="345">
                  <c:v>0.11255765709999999</c:v>
                </c:pt>
                <c:pt idx="346">
                  <c:v>0.11215849219999999</c:v>
                </c:pt>
                <c:pt idx="347">
                  <c:v>0.11239127810000002</c:v>
                </c:pt>
                <c:pt idx="348">
                  <c:v>0.1121024638</c:v>
                </c:pt>
                <c:pt idx="349">
                  <c:v>0.1120432913</c:v>
                </c:pt>
                <c:pt idx="350">
                  <c:v>0.11212860049999999</c:v>
                </c:pt>
                <c:pt idx="351">
                  <c:v>0.1123851761</c:v>
                </c:pt>
                <c:pt idx="352">
                  <c:v>0.1125085205</c:v>
                </c:pt>
                <c:pt idx="353">
                  <c:v>0.11223125460000001</c:v>
                </c:pt>
                <c:pt idx="354">
                  <c:v>0.11241203549999998</c:v>
                </c:pt>
                <c:pt idx="355">
                  <c:v>0.11257859319999997</c:v>
                </c:pt>
                <c:pt idx="356">
                  <c:v>0.11236327890000002</c:v>
                </c:pt>
                <c:pt idx="357">
                  <c:v>0.11281908299999999</c:v>
                </c:pt>
                <c:pt idx="358">
                  <c:v>0.11224617810000001</c:v>
                </c:pt>
                <c:pt idx="359">
                  <c:v>0.11277528110000001</c:v>
                </c:pt>
                <c:pt idx="360">
                  <c:v>0.11209367960000001</c:v>
                </c:pt>
                <c:pt idx="361">
                  <c:v>0.11246421190000001</c:v>
                </c:pt>
                <c:pt idx="362">
                  <c:v>0.11219834540000001</c:v>
                </c:pt>
                <c:pt idx="363">
                  <c:v>0.1124716923</c:v>
                </c:pt>
                <c:pt idx="364">
                  <c:v>0.11246421190000001</c:v>
                </c:pt>
                <c:pt idx="365">
                  <c:v>0.11230577529999999</c:v>
                </c:pt>
                <c:pt idx="366">
                  <c:v>0.11260297890000001</c:v>
                </c:pt>
                <c:pt idx="367">
                  <c:v>0.11248443280000001</c:v>
                </c:pt>
                <c:pt idx="368">
                  <c:v>0.11225254090000002</c:v>
                </c:pt>
                <c:pt idx="369">
                  <c:v>0.11198777709999999</c:v>
                </c:pt>
                <c:pt idx="370">
                  <c:v>0.1119964197</c:v>
                </c:pt>
                <c:pt idx="371">
                  <c:v>0.11198408899999998</c:v>
                </c:pt>
                <c:pt idx="372">
                  <c:v>0.1123972088</c:v>
                </c:pt>
                <c:pt idx="373">
                  <c:v>0.11262418330000001</c:v>
                </c:pt>
                <c:pt idx="374">
                  <c:v>0.11253260079999999</c:v>
                </c:pt>
                <c:pt idx="375">
                  <c:v>0.11226203290000002</c:v>
                </c:pt>
                <c:pt idx="376">
                  <c:v>0.11257664110000001</c:v>
                </c:pt>
                <c:pt idx="377">
                  <c:v>0.11254887279999999</c:v>
                </c:pt>
                <c:pt idx="378">
                  <c:v>0.1124785319</c:v>
                </c:pt>
                <c:pt idx="379">
                  <c:v>0.11233665790000001</c:v>
                </c:pt>
                <c:pt idx="380">
                  <c:v>0.11267481</c:v>
                </c:pt>
                <c:pt idx="381">
                  <c:v>0.11262572560000002</c:v>
                </c:pt>
                <c:pt idx="382">
                  <c:v>0.11251270770000002</c:v>
                </c:pt>
                <c:pt idx="383">
                  <c:v>0.11279179160000001</c:v>
                </c:pt>
                <c:pt idx="384">
                  <c:v>0.11285019669999999</c:v>
                </c:pt>
                <c:pt idx="385">
                  <c:v>0.1124354377</c:v>
                </c:pt>
                <c:pt idx="386">
                  <c:v>0.11243473740000001</c:v>
                </c:pt>
                <c:pt idx="387">
                  <c:v>0.1123752147</c:v>
                </c:pt>
                <c:pt idx="388">
                  <c:v>0.11267793180000001</c:v>
                </c:pt>
                <c:pt idx="389">
                  <c:v>0.11272604760000002</c:v>
                </c:pt>
                <c:pt idx="390">
                  <c:v>0.11257859319999997</c:v>
                </c:pt>
                <c:pt idx="391">
                  <c:v>0.11260639879999998</c:v>
                </c:pt>
                <c:pt idx="392">
                  <c:v>0.11265994610000001</c:v>
                </c:pt>
                <c:pt idx="393">
                  <c:v>0.1124765873</c:v>
                </c:pt>
                <c:pt idx="394">
                  <c:v>0.11310222740000002</c:v>
                </c:pt>
                <c:pt idx="395">
                  <c:v>0.1126015335</c:v>
                </c:pt>
                <c:pt idx="396">
                  <c:v>0.11251945050000001</c:v>
                </c:pt>
                <c:pt idx="397">
                  <c:v>0.1125049293</c:v>
                </c:pt>
                <c:pt idx="398">
                  <c:v>0.11273199320000002</c:v>
                </c:pt>
                <c:pt idx="399">
                  <c:v>0.112750113</c:v>
                </c:pt>
                <c:pt idx="400">
                  <c:v>0.11269839849999999</c:v>
                </c:pt>
                <c:pt idx="401">
                  <c:v>0.1128467098</c:v>
                </c:pt>
                <c:pt idx="402">
                  <c:v>0.11253075300000001</c:v>
                </c:pt>
                <c:pt idx="403">
                  <c:v>0.112632066</c:v>
                </c:pt>
                <c:pt idx="404">
                  <c:v>0.1125283092</c:v>
                </c:pt>
                <c:pt idx="405">
                  <c:v>0.11283989249999998</c:v>
                </c:pt>
                <c:pt idx="406">
                  <c:v>0.11273561420000001</c:v>
                </c:pt>
                <c:pt idx="407">
                  <c:v>0.1123747081</c:v>
                </c:pt>
                <c:pt idx="408">
                  <c:v>0.11268974100000001</c:v>
                </c:pt>
                <c:pt idx="409">
                  <c:v>0.11265364290000002</c:v>
                </c:pt>
                <c:pt idx="410">
                  <c:v>0.11278779799999998</c:v>
                </c:pt>
                <c:pt idx="411">
                  <c:v>0.11263901</c:v>
                </c:pt>
                <c:pt idx="412">
                  <c:v>0.11268565060000002</c:v>
                </c:pt>
                <c:pt idx="413">
                  <c:v>0.11297240109999998</c:v>
                </c:pt>
                <c:pt idx="414">
                  <c:v>0.1127565578</c:v>
                </c:pt>
                <c:pt idx="415">
                  <c:v>0.1130492315</c:v>
                </c:pt>
                <c:pt idx="416">
                  <c:v>0.11285281929999998</c:v>
                </c:pt>
                <c:pt idx="417">
                  <c:v>0.11270555110000001</c:v>
                </c:pt>
                <c:pt idx="418">
                  <c:v>0.112578623</c:v>
                </c:pt>
                <c:pt idx="419">
                  <c:v>0.11272410300000003</c:v>
                </c:pt>
                <c:pt idx="420">
                  <c:v>0.11307249959999999</c:v>
                </c:pt>
                <c:pt idx="421">
                  <c:v>0.11272621900000002</c:v>
                </c:pt>
                <c:pt idx="422">
                  <c:v>0.1129786819</c:v>
                </c:pt>
                <c:pt idx="423">
                  <c:v>0.11325443540000002</c:v>
                </c:pt>
                <c:pt idx="424">
                  <c:v>0.11286912859999998</c:v>
                </c:pt>
                <c:pt idx="425">
                  <c:v>0.11262307320000003</c:v>
                </c:pt>
                <c:pt idx="426">
                  <c:v>0.11260046059999998</c:v>
                </c:pt>
                <c:pt idx="427">
                  <c:v>0.1127677336</c:v>
                </c:pt>
                <c:pt idx="428">
                  <c:v>0.11268484590000001</c:v>
                </c:pt>
                <c:pt idx="429">
                  <c:v>0.112991035</c:v>
                </c:pt>
                <c:pt idx="430">
                  <c:v>0.11261056359999999</c:v>
                </c:pt>
                <c:pt idx="431">
                  <c:v>0.11284845319999999</c:v>
                </c:pt>
                <c:pt idx="432">
                  <c:v>0.11268346759999999</c:v>
                </c:pt>
                <c:pt idx="433">
                  <c:v>0.1127565578</c:v>
                </c:pt>
                <c:pt idx="434">
                  <c:v>0.11242520809999999</c:v>
                </c:pt>
                <c:pt idx="435">
                  <c:v>0.11257886139999997</c:v>
                </c:pt>
                <c:pt idx="436">
                  <c:v>0.1129547358</c:v>
                </c:pt>
                <c:pt idx="437">
                  <c:v>0.1127115563</c:v>
                </c:pt>
                <c:pt idx="438">
                  <c:v>0.11256302890000001</c:v>
                </c:pt>
                <c:pt idx="439">
                  <c:v>0.11260922249999999</c:v>
                </c:pt>
                <c:pt idx="440">
                  <c:v>0.1129971147</c:v>
                </c:pt>
                <c:pt idx="441">
                  <c:v>0.1129515842</c:v>
                </c:pt>
                <c:pt idx="442">
                  <c:v>0.1131542921</c:v>
                </c:pt>
                <c:pt idx="443">
                  <c:v>0.1129168347</c:v>
                </c:pt>
                <c:pt idx="444">
                  <c:v>0.11285933109999997</c:v>
                </c:pt>
                <c:pt idx="445">
                  <c:v>0.1128017306</c:v>
                </c:pt>
                <c:pt idx="446">
                  <c:v>0.1128253266</c:v>
                </c:pt>
                <c:pt idx="447">
                  <c:v>0.11270232500000002</c:v>
                </c:pt>
                <c:pt idx="448">
                  <c:v>0.112649478</c:v>
                </c:pt>
                <c:pt idx="449">
                  <c:v>0.11261438579999998</c:v>
                </c:pt>
                <c:pt idx="450">
                  <c:v>0.11275377120000003</c:v>
                </c:pt>
                <c:pt idx="451">
                  <c:v>0.1126480401</c:v>
                </c:pt>
                <c:pt idx="452">
                  <c:v>0.11288047579999999</c:v>
                </c:pt>
                <c:pt idx="453">
                  <c:v>0.1127153486</c:v>
                </c:pt>
                <c:pt idx="454">
                  <c:v>0.11292898649999998</c:v>
                </c:pt>
                <c:pt idx="455">
                  <c:v>0.1128005534</c:v>
                </c:pt>
                <c:pt idx="456">
                  <c:v>0.11291538919999997</c:v>
                </c:pt>
                <c:pt idx="457">
                  <c:v>0.1130288765</c:v>
                </c:pt>
                <c:pt idx="458">
                  <c:v>0.11292764540000001</c:v>
                </c:pt>
                <c:pt idx="459">
                  <c:v>0.1126600131</c:v>
                </c:pt>
                <c:pt idx="460">
                  <c:v>0.11299640690000001</c:v>
                </c:pt>
                <c:pt idx="461">
                  <c:v>0.11302216349999999</c:v>
                </c:pt>
                <c:pt idx="462">
                  <c:v>0.1129780412</c:v>
                </c:pt>
                <c:pt idx="463">
                  <c:v>0.1129270718</c:v>
                </c:pt>
                <c:pt idx="464">
                  <c:v>0.11305806039999997</c:v>
                </c:pt>
                <c:pt idx="465">
                  <c:v>0.11276403810000002</c:v>
                </c:pt>
                <c:pt idx="466">
                  <c:v>0.11297760159999999</c:v>
                </c:pt>
                <c:pt idx="467">
                  <c:v>0.11295098069999997</c:v>
                </c:pt>
                <c:pt idx="468">
                  <c:v>0.11319631340000001</c:v>
                </c:pt>
                <c:pt idx="469">
                  <c:v>0.11312184480000001</c:v>
                </c:pt>
                <c:pt idx="470">
                  <c:v>0.11298949269999999</c:v>
                </c:pt>
                <c:pt idx="471">
                  <c:v>0.11306806649999998</c:v>
                </c:pt>
                <c:pt idx="472">
                  <c:v>0.1128745005</c:v>
                </c:pt>
                <c:pt idx="473">
                  <c:v>0.11299519990000001</c:v>
                </c:pt>
                <c:pt idx="474">
                  <c:v>0.1128317043</c:v>
                </c:pt>
                <c:pt idx="475">
                  <c:v>0.112903133</c:v>
                </c:pt>
                <c:pt idx="476">
                  <c:v>0.11286816</c:v>
                </c:pt>
                <c:pt idx="477">
                  <c:v>0.1125688255</c:v>
                </c:pt>
                <c:pt idx="478">
                  <c:v>0.11276095360000002</c:v>
                </c:pt>
                <c:pt idx="479">
                  <c:v>0.11269527670000003</c:v>
                </c:pt>
                <c:pt idx="480">
                  <c:v>0.1132386103</c:v>
                </c:pt>
                <c:pt idx="481">
                  <c:v>0.11314357070000002</c:v>
                </c:pt>
                <c:pt idx="482">
                  <c:v>0.11314951629999999</c:v>
                </c:pt>
                <c:pt idx="483">
                  <c:v>0.11319567260000003</c:v>
                </c:pt>
                <c:pt idx="484">
                  <c:v>0.11270078270000002</c:v>
                </c:pt>
                <c:pt idx="485">
                  <c:v>0.11277085539999998</c:v>
                </c:pt>
                <c:pt idx="486">
                  <c:v>0.1128015295</c:v>
                </c:pt>
                <c:pt idx="487">
                  <c:v>0.11290377380000001</c:v>
                </c:pt>
                <c:pt idx="488">
                  <c:v>0.1126190498</c:v>
                </c:pt>
                <c:pt idx="489">
                  <c:v>0.1128725857</c:v>
                </c:pt>
                <c:pt idx="490">
                  <c:v>0.11262565850000002</c:v>
                </c:pt>
                <c:pt idx="491">
                  <c:v>0.1126184762</c:v>
                </c:pt>
                <c:pt idx="492">
                  <c:v>0.1131784394</c:v>
                </c:pt>
                <c:pt idx="493">
                  <c:v>0.11328786609999998</c:v>
                </c:pt>
                <c:pt idx="494">
                  <c:v>0.11307334149999999</c:v>
                </c:pt>
                <c:pt idx="495">
                  <c:v>0.1129705533</c:v>
                </c:pt>
                <c:pt idx="496">
                  <c:v>0.1129405349</c:v>
                </c:pt>
                <c:pt idx="497">
                  <c:v>0.11280998590000001</c:v>
                </c:pt>
                <c:pt idx="498">
                  <c:v>0.1130503044</c:v>
                </c:pt>
                <c:pt idx="499">
                  <c:v>0.11306595060000002</c:v>
                </c:pt>
                <c:pt idx="500">
                  <c:v>0.11319413040000002</c:v>
                </c:pt>
                <c:pt idx="501">
                  <c:v>0.1133629382</c:v>
                </c:pt>
                <c:pt idx="502">
                  <c:v>0.1134411842</c:v>
                </c:pt>
                <c:pt idx="503">
                  <c:v>0.11336955429999998</c:v>
                </c:pt>
                <c:pt idx="504">
                  <c:v>0.1129008904</c:v>
                </c:pt>
                <c:pt idx="505">
                  <c:v>0.11284056309999999</c:v>
                </c:pt>
                <c:pt idx="506">
                  <c:v>0.1131176129</c:v>
                </c:pt>
                <c:pt idx="507">
                  <c:v>0.1129276082</c:v>
                </c:pt>
                <c:pt idx="508">
                  <c:v>0.11245911569999999</c:v>
                </c:pt>
                <c:pt idx="509">
                  <c:v>0.1130136997</c:v>
                </c:pt>
                <c:pt idx="510">
                  <c:v>0.11273242529999999</c:v>
                </c:pt>
                <c:pt idx="511">
                  <c:v>0.11292099949999998</c:v>
                </c:pt>
                <c:pt idx="512">
                  <c:v>0.1129562184</c:v>
                </c:pt>
                <c:pt idx="513">
                  <c:v>0.11317246409999998</c:v>
                </c:pt>
                <c:pt idx="514">
                  <c:v>0.1130674332</c:v>
                </c:pt>
                <c:pt idx="515">
                  <c:v>0.11319053170000001</c:v>
                </c:pt>
                <c:pt idx="516">
                  <c:v>0.1130860075</c:v>
                </c:pt>
                <c:pt idx="517">
                  <c:v>0.1131132096</c:v>
                </c:pt>
                <c:pt idx="518">
                  <c:v>0.11318122600000001</c:v>
                </c:pt>
                <c:pt idx="519">
                  <c:v>0.11318371440000001</c:v>
                </c:pt>
                <c:pt idx="520">
                  <c:v>0.11334485559999999</c:v>
                </c:pt>
                <c:pt idx="521">
                  <c:v>0.11321065570000001</c:v>
                </c:pt>
                <c:pt idx="522">
                  <c:v>0.1127176583</c:v>
                </c:pt>
                <c:pt idx="523">
                  <c:v>0.11329028760000001</c:v>
                </c:pt>
                <c:pt idx="524">
                  <c:v>0.11321317400000001</c:v>
                </c:pt>
                <c:pt idx="525">
                  <c:v>0.1131158322</c:v>
                </c:pt>
                <c:pt idx="526">
                  <c:v>0.11314441259999998</c:v>
                </c:pt>
                <c:pt idx="527">
                  <c:v>0.11310289799999998</c:v>
                </c:pt>
                <c:pt idx="528">
                  <c:v>0.11282928289999998</c:v>
                </c:pt>
                <c:pt idx="529">
                  <c:v>0.11328023669999998</c:v>
                </c:pt>
                <c:pt idx="530">
                  <c:v>0.1128824204</c:v>
                </c:pt>
                <c:pt idx="531">
                  <c:v>0.11292610320000002</c:v>
                </c:pt>
                <c:pt idx="532">
                  <c:v>0.1128331125</c:v>
                </c:pt>
                <c:pt idx="533">
                  <c:v>0.1131492481</c:v>
                </c:pt>
                <c:pt idx="534">
                  <c:v>0.112753436</c:v>
                </c:pt>
                <c:pt idx="535">
                  <c:v>0.1127406806</c:v>
                </c:pt>
                <c:pt idx="536">
                  <c:v>0.11339375380000001</c:v>
                </c:pt>
                <c:pt idx="537">
                  <c:v>0.1132538617</c:v>
                </c:pt>
                <c:pt idx="538">
                  <c:v>0.11341812459999999</c:v>
                </c:pt>
                <c:pt idx="539">
                  <c:v>0.11317044499999999</c:v>
                </c:pt>
                <c:pt idx="540">
                  <c:v>0.1129303649</c:v>
                </c:pt>
                <c:pt idx="541">
                  <c:v>0.11325644700000001</c:v>
                </c:pt>
                <c:pt idx="542">
                  <c:v>0.1129517481</c:v>
                </c:pt>
                <c:pt idx="543">
                  <c:v>0.11322201040000002</c:v>
                </c:pt>
                <c:pt idx="544">
                  <c:v>0.113143906</c:v>
                </c:pt>
                <c:pt idx="545">
                  <c:v>0.1129200533</c:v>
                </c:pt>
                <c:pt idx="546">
                  <c:v>0.1131527796</c:v>
                </c:pt>
                <c:pt idx="547">
                  <c:v>0.11333484200000002</c:v>
                </c:pt>
                <c:pt idx="548">
                  <c:v>0.1133445874</c:v>
                </c:pt>
                <c:pt idx="549">
                  <c:v>0.11321317400000001</c:v>
                </c:pt>
                <c:pt idx="550">
                  <c:v>0.1135994568</c:v>
                </c:pt>
                <c:pt idx="551">
                  <c:v>0.11319362370000002</c:v>
                </c:pt>
                <c:pt idx="552">
                  <c:v>0.11324260379999999</c:v>
                </c:pt>
                <c:pt idx="553">
                  <c:v>0.11360520870000002</c:v>
                </c:pt>
                <c:pt idx="554">
                  <c:v>0.11341583729999999</c:v>
                </c:pt>
                <c:pt idx="555">
                  <c:v>0.1130372062</c:v>
                </c:pt>
                <c:pt idx="556">
                  <c:v>0.11297474800000001</c:v>
                </c:pt>
                <c:pt idx="557">
                  <c:v>0.1129116639</c:v>
                </c:pt>
                <c:pt idx="558">
                  <c:v>0.11280672999999999</c:v>
                </c:pt>
                <c:pt idx="559">
                  <c:v>0.11320363730000002</c:v>
                </c:pt>
                <c:pt idx="560">
                  <c:v>0.11308842149999998</c:v>
                </c:pt>
                <c:pt idx="561">
                  <c:v>0.11287349459999999</c:v>
                </c:pt>
                <c:pt idx="562">
                  <c:v>0.1130513772</c:v>
                </c:pt>
                <c:pt idx="563">
                  <c:v>0.1131471694</c:v>
                </c:pt>
                <c:pt idx="564">
                  <c:v>0.1129887849</c:v>
                </c:pt>
                <c:pt idx="565">
                  <c:v>0.11311965440000002</c:v>
                </c:pt>
                <c:pt idx="566">
                  <c:v>0.11277682330000001</c:v>
                </c:pt>
                <c:pt idx="567">
                  <c:v>0.1130285114</c:v>
                </c:pt>
                <c:pt idx="568">
                  <c:v>0.11332657929999999</c:v>
                </c:pt>
                <c:pt idx="569">
                  <c:v>0.11304298040000002</c:v>
                </c:pt>
                <c:pt idx="570">
                  <c:v>0.11314616349999999</c:v>
                </c:pt>
                <c:pt idx="571">
                  <c:v>0.11338689919999999</c:v>
                </c:pt>
                <c:pt idx="572">
                  <c:v>0.11318361759999998</c:v>
                </c:pt>
                <c:pt idx="573">
                  <c:v>0.1134769097</c:v>
                </c:pt>
                <c:pt idx="574">
                  <c:v>0.1128351241</c:v>
                </c:pt>
                <c:pt idx="575">
                  <c:v>0.1131990999</c:v>
                </c:pt>
                <c:pt idx="576">
                  <c:v>0.1134039089</c:v>
                </c:pt>
                <c:pt idx="577">
                  <c:v>0.1131168008</c:v>
                </c:pt>
                <c:pt idx="578">
                  <c:v>0.11327651140000002</c:v>
                </c:pt>
                <c:pt idx="579">
                  <c:v>0.1134834364</c:v>
                </c:pt>
                <c:pt idx="580">
                  <c:v>0.1132581607</c:v>
                </c:pt>
                <c:pt idx="581">
                  <c:v>0.11349789049999999</c:v>
                </c:pt>
                <c:pt idx="582">
                  <c:v>0.11353917420000001</c:v>
                </c:pt>
                <c:pt idx="583">
                  <c:v>0.11336727440000001</c:v>
                </c:pt>
                <c:pt idx="584">
                  <c:v>0.11330086739999999</c:v>
                </c:pt>
                <c:pt idx="585">
                  <c:v>0.1129464135</c:v>
                </c:pt>
                <c:pt idx="586">
                  <c:v>0.11325866729999999</c:v>
                </c:pt>
                <c:pt idx="587">
                  <c:v>0.1130610183</c:v>
                </c:pt>
                <c:pt idx="588">
                  <c:v>0.1134954318</c:v>
                </c:pt>
                <c:pt idx="589">
                  <c:v>0.11346817020000001</c:v>
                </c:pt>
                <c:pt idx="590">
                  <c:v>0.11326229570000002</c:v>
                </c:pt>
                <c:pt idx="591">
                  <c:v>0.1135830805</c:v>
                </c:pt>
                <c:pt idx="592">
                  <c:v>0.11335766319999999</c:v>
                </c:pt>
                <c:pt idx="593">
                  <c:v>0.113272883</c:v>
                </c:pt>
                <c:pt idx="594">
                  <c:v>0.11365471040000001</c:v>
                </c:pt>
                <c:pt idx="595">
                  <c:v>0.1134999767</c:v>
                </c:pt>
                <c:pt idx="596">
                  <c:v>0.1129544005</c:v>
                </c:pt>
                <c:pt idx="597">
                  <c:v>0.11301615090000001</c:v>
                </c:pt>
                <c:pt idx="598">
                  <c:v>0.11295171829999999</c:v>
                </c:pt>
                <c:pt idx="599">
                  <c:v>0.11336576190000001</c:v>
                </c:pt>
                <c:pt idx="600">
                  <c:v>0.11323259770000002</c:v>
                </c:pt>
                <c:pt idx="601">
                  <c:v>0.11336831749999998</c:v>
                </c:pt>
                <c:pt idx="602">
                  <c:v>0.11322356020000002</c:v>
                </c:pt>
                <c:pt idx="603">
                  <c:v>0.113237299</c:v>
                </c:pt>
                <c:pt idx="604">
                  <c:v>0.11341049519999999</c:v>
                </c:pt>
                <c:pt idx="605">
                  <c:v>0.1133904979</c:v>
                </c:pt>
                <c:pt idx="606">
                  <c:v>0.11341153829999999</c:v>
                </c:pt>
                <c:pt idx="607">
                  <c:v>0.11321713780000001</c:v>
                </c:pt>
                <c:pt idx="608">
                  <c:v>0.11364724490000001</c:v>
                </c:pt>
                <c:pt idx="609">
                  <c:v>0.1134954691</c:v>
                </c:pt>
                <c:pt idx="610">
                  <c:v>0.11358156799999998</c:v>
                </c:pt>
                <c:pt idx="611">
                  <c:v>0.11358335609999999</c:v>
                </c:pt>
                <c:pt idx="612">
                  <c:v>0.11353463680000002</c:v>
                </c:pt>
                <c:pt idx="613">
                  <c:v>0.1132429093</c:v>
                </c:pt>
                <c:pt idx="614">
                  <c:v>0.11329414700000003</c:v>
                </c:pt>
                <c:pt idx="615">
                  <c:v>0.1133317873</c:v>
                </c:pt>
                <c:pt idx="616">
                  <c:v>0.1133460701</c:v>
                </c:pt>
                <c:pt idx="617">
                  <c:v>0.1132101566</c:v>
                </c:pt>
                <c:pt idx="618">
                  <c:v>0.1135868803</c:v>
                </c:pt>
                <c:pt idx="619">
                  <c:v>0.1132801697</c:v>
                </c:pt>
                <c:pt idx="620">
                  <c:v>0.11337704959999999</c:v>
                </c:pt>
                <c:pt idx="621">
                  <c:v>0.1134721041</c:v>
                </c:pt>
                <c:pt idx="622">
                  <c:v>0.1129551083</c:v>
                </c:pt>
                <c:pt idx="623">
                  <c:v>0.1132436171</c:v>
                </c:pt>
                <c:pt idx="624">
                  <c:v>0.11325366050000002</c:v>
                </c:pt>
                <c:pt idx="625">
                  <c:v>0.1134280413</c:v>
                </c:pt>
                <c:pt idx="626">
                  <c:v>0.11313614990000002</c:v>
                </c:pt>
                <c:pt idx="627">
                  <c:v>0.11331750449999999</c:v>
                </c:pt>
                <c:pt idx="628">
                  <c:v>0.11371178179999999</c:v>
                </c:pt>
                <c:pt idx="629">
                  <c:v>0.113214016</c:v>
                </c:pt>
                <c:pt idx="630">
                  <c:v>0.1133810207</c:v>
                </c:pt>
                <c:pt idx="631">
                  <c:v>0.11345893139999999</c:v>
                </c:pt>
                <c:pt idx="632">
                  <c:v>0.11347664150000002</c:v>
                </c:pt>
                <c:pt idx="633">
                  <c:v>0.11341859399999998</c:v>
                </c:pt>
                <c:pt idx="634">
                  <c:v>0.1132564843</c:v>
                </c:pt>
                <c:pt idx="635">
                  <c:v>0.11333709209999997</c:v>
                </c:pt>
                <c:pt idx="636">
                  <c:v>0.1134614125</c:v>
                </c:pt>
                <c:pt idx="637">
                  <c:v>0.11343771959999999</c:v>
                </c:pt>
                <c:pt idx="638">
                  <c:v>0.11333564670000001</c:v>
                </c:pt>
                <c:pt idx="639">
                  <c:v>0.11342410740000002</c:v>
                </c:pt>
                <c:pt idx="640">
                  <c:v>0.11340007190000001</c:v>
                </c:pt>
                <c:pt idx="641">
                  <c:v>0.113380447</c:v>
                </c:pt>
                <c:pt idx="642">
                  <c:v>0.11330762509999999</c:v>
                </c:pt>
                <c:pt idx="643">
                  <c:v>0.11345586929999998</c:v>
                </c:pt>
                <c:pt idx="644">
                  <c:v>0.1135776713</c:v>
                </c:pt>
                <c:pt idx="645">
                  <c:v>0.11369476470000003</c:v>
                </c:pt>
                <c:pt idx="646">
                  <c:v>0.11345529560000001</c:v>
                </c:pt>
                <c:pt idx="647">
                  <c:v>0.11344383659999999</c:v>
                </c:pt>
                <c:pt idx="648">
                  <c:v>0.11340010909999998</c:v>
                </c:pt>
                <c:pt idx="649">
                  <c:v>0.11331427840000001</c:v>
                </c:pt>
                <c:pt idx="650">
                  <c:v>0.11360843479999999</c:v>
                </c:pt>
                <c:pt idx="651">
                  <c:v>0.11346723139999998</c:v>
                </c:pt>
                <c:pt idx="652">
                  <c:v>0.1131477728</c:v>
                </c:pt>
                <c:pt idx="653">
                  <c:v>0.11345913259999998</c:v>
                </c:pt>
                <c:pt idx="654">
                  <c:v>0.1133063436</c:v>
                </c:pt>
                <c:pt idx="655">
                  <c:v>0.11328067629999999</c:v>
                </c:pt>
                <c:pt idx="656">
                  <c:v>0.1134814844</c:v>
                </c:pt>
                <c:pt idx="657">
                  <c:v>0.11360376329999999</c:v>
                </c:pt>
                <c:pt idx="658">
                  <c:v>0.11377891900000001</c:v>
                </c:pt>
                <c:pt idx="659">
                  <c:v>0.1133655906</c:v>
                </c:pt>
                <c:pt idx="660">
                  <c:v>0.11335258929999999</c:v>
                </c:pt>
                <c:pt idx="661">
                  <c:v>0.11338827759999999</c:v>
                </c:pt>
                <c:pt idx="662">
                  <c:v>0.113391906</c:v>
                </c:pt>
                <c:pt idx="663">
                  <c:v>0.11341778929999999</c:v>
                </c:pt>
                <c:pt idx="664">
                  <c:v>0.1134463549</c:v>
                </c:pt>
                <c:pt idx="665">
                  <c:v>0.1132146195</c:v>
                </c:pt>
                <c:pt idx="666">
                  <c:v>0.11335003379999999</c:v>
                </c:pt>
                <c:pt idx="667">
                  <c:v>0.1134785265</c:v>
                </c:pt>
                <c:pt idx="668">
                  <c:v>0.11362296340000001</c:v>
                </c:pt>
                <c:pt idx="669">
                  <c:v>0.11330903320000001</c:v>
                </c:pt>
                <c:pt idx="670">
                  <c:v>0.11353635040000001</c:v>
                </c:pt>
                <c:pt idx="671">
                  <c:v>0.11352774500000001</c:v>
                </c:pt>
                <c:pt idx="672">
                  <c:v>0.11360638590000001</c:v>
                </c:pt>
                <c:pt idx="673">
                  <c:v>0.11340289559999998</c:v>
                </c:pt>
                <c:pt idx="674">
                  <c:v>0.11339862639999998</c:v>
                </c:pt>
                <c:pt idx="675">
                  <c:v>0.11358647790000001</c:v>
                </c:pt>
                <c:pt idx="676">
                  <c:v>0.11392679070000002</c:v>
                </c:pt>
                <c:pt idx="677">
                  <c:v>0.1136555821</c:v>
                </c:pt>
                <c:pt idx="678">
                  <c:v>0.11351752280000001</c:v>
                </c:pt>
                <c:pt idx="679">
                  <c:v>0.11362484840000003</c:v>
                </c:pt>
                <c:pt idx="680">
                  <c:v>0.11321247370000001</c:v>
                </c:pt>
                <c:pt idx="681">
                  <c:v>0.11331088099999999</c:v>
                </c:pt>
                <c:pt idx="682">
                  <c:v>0.11316157880000001</c:v>
                </c:pt>
                <c:pt idx="683">
                  <c:v>0.11331024770000002</c:v>
                </c:pt>
                <c:pt idx="684">
                  <c:v>0.11329347640000002</c:v>
                </c:pt>
                <c:pt idx="685">
                  <c:v>0.1135089472</c:v>
                </c:pt>
                <c:pt idx="686">
                  <c:v>0.1135886312</c:v>
                </c:pt>
                <c:pt idx="687">
                  <c:v>0.11363772300000001</c:v>
                </c:pt>
                <c:pt idx="688">
                  <c:v>0.1135141626</c:v>
                </c:pt>
                <c:pt idx="689">
                  <c:v>0.11338330059999999</c:v>
                </c:pt>
                <c:pt idx="690">
                  <c:v>0.1136105582</c:v>
                </c:pt>
                <c:pt idx="691">
                  <c:v>0.11364374310000001</c:v>
                </c:pt>
                <c:pt idx="692">
                  <c:v>0.1134056896</c:v>
                </c:pt>
                <c:pt idx="693">
                  <c:v>0.11363116650000002</c:v>
                </c:pt>
                <c:pt idx="694">
                  <c:v>0.113446489</c:v>
                </c:pt>
                <c:pt idx="695">
                  <c:v>0.11344064030000002</c:v>
                </c:pt>
                <c:pt idx="696">
                  <c:v>0.1138639674</c:v>
                </c:pt>
                <c:pt idx="697">
                  <c:v>0.11367326970000001</c:v>
                </c:pt>
                <c:pt idx="698">
                  <c:v>0.11376240100000001</c:v>
                </c:pt>
                <c:pt idx="699">
                  <c:v>0.11379446090000003</c:v>
                </c:pt>
                <c:pt idx="700">
                  <c:v>0.1137018278</c:v>
                </c:pt>
                <c:pt idx="701">
                  <c:v>0.11347156759999999</c:v>
                </c:pt>
                <c:pt idx="702">
                  <c:v>0.11360120770000001</c:v>
                </c:pt>
                <c:pt idx="703">
                  <c:v>0.11323175580000001</c:v>
                </c:pt>
                <c:pt idx="704">
                  <c:v>0.11357982459999999</c:v>
                </c:pt>
                <c:pt idx="705">
                  <c:v>0.113652356</c:v>
                </c:pt>
                <c:pt idx="706">
                  <c:v>0.11372129620000002</c:v>
                </c:pt>
                <c:pt idx="707">
                  <c:v>0.11350803819999997</c:v>
                </c:pt>
                <c:pt idx="708">
                  <c:v>0.11362491550000002</c:v>
                </c:pt>
                <c:pt idx="709">
                  <c:v>0.1138219088</c:v>
                </c:pt>
                <c:pt idx="710">
                  <c:v>0.11345126480000001</c:v>
                </c:pt>
                <c:pt idx="711">
                  <c:v>0.1134039089</c:v>
                </c:pt>
                <c:pt idx="712">
                  <c:v>0.11354286969999997</c:v>
                </c:pt>
                <c:pt idx="713">
                  <c:v>0.11359074710000001</c:v>
                </c:pt>
                <c:pt idx="714">
                  <c:v>0.11361896249999999</c:v>
                </c:pt>
                <c:pt idx="715">
                  <c:v>0.11349264530000001</c:v>
                </c:pt>
                <c:pt idx="716">
                  <c:v>0.1137658656</c:v>
                </c:pt>
                <c:pt idx="717">
                  <c:v>0.1136209145</c:v>
                </c:pt>
                <c:pt idx="718">
                  <c:v>0.11353988199999998</c:v>
                </c:pt>
                <c:pt idx="719">
                  <c:v>0.11376331000000002</c:v>
                </c:pt>
                <c:pt idx="720">
                  <c:v>0.11358365419999998</c:v>
                </c:pt>
                <c:pt idx="721">
                  <c:v>0.11347859349999999</c:v>
                </c:pt>
                <c:pt idx="722">
                  <c:v>0.11369096490000001</c:v>
                </c:pt>
                <c:pt idx="723">
                  <c:v>0.11393991109999999</c:v>
                </c:pt>
                <c:pt idx="724">
                  <c:v>0.11382991819999999</c:v>
                </c:pt>
                <c:pt idx="725">
                  <c:v>0.11368958649999998</c:v>
                </c:pt>
                <c:pt idx="726">
                  <c:v>0.11360403149999999</c:v>
                </c:pt>
                <c:pt idx="727">
                  <c:v>0.11362454300000001</c:v>
                </c:pt>
                <c:pt idx="728">
                  <c:v>0.11332254109999999</c:v>
                </c:pt>
                <c:pt idx="729">
                  <c:v>0.1137155816</c:v>
                </c:pt>
                <c:pt idx="730">
                  <c:v>0.11335779729999997</c:v>
                </c:pt>
                <c:pt idx="731">
                  <c:v>0.11361411959999998</c:v>
                </c:pt>
                <c:pt idx="732">
                  <c:v>0.1137386858</c:v>
                </c:pt>
                <c:pt idx="733">
                  <c:v>0.1139615476</c:v>
                </c:pt>
                <c:pt idx="734">
                  <c:v>0.11377945540000002</c:v>
                </c:pt>
                <c:pt idx="735">
                  <c:v>0.1139816791</c:v>
                </c:pt>
                <c:pt idx="736">
                  <c:v>0.11358611289999998</c:v>
                </c:pt>
                <c:pt idx="737">
                  <c:v>0.11368817090000001</c:v>
                </c:pt>
                <c:pt idx="738">
                  <c:v>0.11342968790000002</c:v>
                </c:pt>
                <c:pt idx="739">
                  <c:v>0.11349233979999998</c:v>
                </c:pt>
                <c:pt idx="740">
                  <c:v>0.113702938</c:v>
                </c:pt>
                <c:pt idx="741">
                  <c:v>0.1137370393</c:v>
                </c:pt>
                <c:pt idx="742">
                  <c:v>0.11384929719999999</c:v>
                </c:pt>
                <c:pt idx="743">
                  <c:v>0.1139562353</c:v>
                </c:pt>
                <c:pt idx="744">
                  <c:v>0.11380720879999999</c:v>
                </c:pt>
                <c:pt idx="745">
                  <c:v>0.11366546900000002</c:v>
                </c:pt>
                <c:pt idx="746">
                  <c:v>0.11380431799999999</c:v>
                </c:pt>
                <c:pt idx="747">
                  <c:v>0.1135487556</c:v>
                </c:pt>
                <c:pt idx="748">
                  <c:v>0.11356768759999998</c:v>
                </c:pt>
                <c:pt idx="749">
                  <c:v>0.11365471040000001</c:v>
                </c:pt>
                <c:pt idx="750">
                  <c:v>0.11365790670000001</c:v>
                </c:pt>
                <c:pt idx="751">
                  <c:v>0.1136431396</c:v>
                </c:pt>
                <c:pt idx="752">
                  <c:v>0.1138288453</c:v>
                </c:pt>
                <c:pt idx="753">
                  <c:v>0.11371985079999998</c:v>
                </c:pt>
                <c:pt idx="754">
                  <c:v>0.1138630286</c:v>
                </c:pt>
                <c:pt idx="755">
                  <c:v>0.11379113050000002</c:v>
                </c:pt>
                <c:pt idx="756">
                  <c:v>0.11402748529999998</c:v>
                </c:pt>
                <c:pt idx="757">
                  <c:v>0.11387988179999999</c:v>
                </c:pt>
                <c:pt idx="758">
                  <c:v>0.1137898862</c:v>
                </c:pt>
                <c:pt idx="759">
                  <c:v>0.113967374</c:v>
                </c:pt>
                <c:pt idx="760">
                  <c:v>0.11361277100000002</c:v>
                </c:pt>
                <c:pt idx="761">
                  <c:v>0.1139512882</c:v>
                </c:pt>
                <c:pt idx="762">
                  <c:v>0.11361677940000003</c:v>
                </c:pt>
                <c:pt idx="763">
                  <c:v>0.11379668120000003</c:v>
                </c:pt>
                <c:pt idx="764">
                  <c:v>0.1132785603</c:v>
                </c:pt>
                <c:pt idx="765">
                  <c:v>0.1136563867</c:v>
                </c:pt>
                <c:pt idx="766">
                  <c:v>0.11319731919999997</c:v>
                </c:pt>
                <c:pt idx="767">
                  <c:v>0.1135427058</c:v>
                </c:pt>
                <c:pt idx="768">
                  <c:v>0.1137276888</c:v>
                </c:pt>
                <c:pt idx="769">
                  <c:v>0.11379546670000001</c:v>
                </c:pt>
                <c:pt idx="770">
                  <c:v>0.11371891200000001</c:v>
                </c:pt>
                <c:pt idx="771">
                  <c:v>0.113900207</c:v>
                </c:pt>
                <c:pt idx="772">
                  <c:v>0.11396622660000001</c:v>
                </c:pt>
                <c:pt idx="773">
                  <c:v>0.11374107750000001</c:v>
                </c:pt>
                <c:pt idx="774">
                  <c:v>0.11375416070000001</c:v>
                </c:pt>
                <c:pt idx="775">
                  <c:v>0.11391363290000002</c:v>
                </c:pt>
                <c:pt idx="776">
                  <c:v>0.11380919809999997</c:v>
                </c:pt>
                <c:pt idx="777">
                  <c:v>0.11360174419999999</c:v>
                </c:pt>
                <c:pt idx="778">
                  <c:v>0.11343785379999999</c:v>
                </c:pt>
                <c:pt idx="779">
                  <c:v>0.11342837660000001</c:v>
                </c:pt>
                <c:pt idx="780">
                  <c:v>0.11392924190000003</c:v>
                </c:pt>
                <c:pt idx="781">
                  <c:v>0.11386124039999999</c:v>
                </c:pt>
                <c:pt idx="782">
                  <c:v>0.1137420833</c:v>
                </c:pt>
                <c:pt idx="783">
                  <c:v>0.11369019000000001</c:v>
                </c:pt>
                <c:pt idx="784">
                  <c:v>0.1136579737</c:v>
                </c:pt>
                <c:pt idx="785">
                  <c:v>0.1137783825</c:v>
                </c:pt>
                <c:pt idx="786">
                  <c:v>0.1138981506</c:v>
                </c:pt>
                <c:pt idx="787">
                  <c:v>0.1139300838</c:v>
                </c:pt>
                <c:pt idx="788">
                  <c:v>0.1139819473</c:v>
                </c:pt>
                <c:pt idx="789">
                  <c:v>0.11406224970000003</c:v>
                </c:pt>
                <c:pt idx="790">
                  <c:v>0.1140988767</c:v>
                </c:pt>
                <c:pt idx="791">
                  <c:v>0.1138929352</c:v>
                </c:pt>
                <c:pt idx="792">
                  <c:v>0.11399295180000002</c:v>
                </c:pt>
                <c:pt idx="793">
                  <c:v>0.11400476100000001</c:v>
                </c:pt>
                <c:pt idx="794">
                  <c:v>0.1135794222</c:v>
                </c:pt>
                <c:pt idx="795">
                  <c:v>0.11384166029999998</c:v>
                </c:pt>
                <c:pt idx="796">
                  <c:v>0.11403404920000001</c:v>
                </c:pt>
                <c:pt idx="797">
                  <c:v>0.11373397709999999</c:v>
                </c:pt>
                <c:pt idx="798">
                  <c:v>0.11362962420000002</c:v>
                </c:pt>
                <c:pt idx="799">
                  <c:v>0.1139857173</c:v>
                </c:pt>
                <c:pt idx="800">
                  <c:v>0.11399342120000001</c:v>
                </c:pt>
                <c:pt idx="801">
                  <c:v>0.1134655178</c:v>
                </c:pt>
                <c:pt idx="802">
                  <c:v>0.11367186159999998</c:v>
                </c:pt>
                <c:pt idx="803">
                  <c:v>0.11387116459999999</c:v>
                </c:pt>
                <c:pt idx="804">
                  <c:v>0.11353550850000002</c:v>
                </c:pt>
                <c:pt idx="805">
                  <c:v>0.11374387150000001</c:v>
                </c:pt>
                <c:pt idx="806">
                  <c:v>0.11383819579999999</c:v>
                </c:pt>
                <c:pt idx="807">
                  <c:v>0.11362101140000001</c:v>
                </c:pt>
                <c:pt idx="808">
                  <c:v>0.1139786094</c:v>
                </c:pt>
                <c:pt idx="809">
                  <c:v>0.1138971746</c:v>
                </c:pt>
                <c:pt idx="810">
                  <c:v>0.11377874759999999</c:v>
                </c:pt>
                <c:pt idx="811">
                  <c:v>0.11397033179999999</c:v>
                </c:pt>
                <c:pt idx="812">
                  <c:v>0.11362138390000001</c:v>
                </c:pt>
                <c:pt idx="813">
                  <c:v>0.11378207799999999</c:v>
                </c:pt>
                <c:pt idx="814">
                  <c:v>0.11349355429999999</c:v>
                </c:pt>
                <c:pt idx="815">
                  <c:v>0.11384034899999998</c:v>
                </c:pt>
                <c:pt idx="816">
                  <c:v>0.11379200220000003</c:v>
                </c:pt>
                <c:pt idx="817">
                  <c:v>0.1139618233</c:v>
                </c:pt>
                <c:pt idx="818">
                  <c:v>0.11372923850000001</c:v>
                </c:pt>
                <c:pt idx="819">
                  <c:v>0.11357457940000001</c:v>
                </c:pt>
                <c:pt idx="820">
                  <c:v>0.11391719429999998</c:v>
                </c:pt>
                <c:pt idx="821">
                  <c:v>0.1142049953</c:v>
                </c:pt>
                <c:pt idx="822">
                  <c:v>0.1140115634</c:v>
                </c:pt>
                <c:pt idx="823">
                  <c:v>0.11394512649999999</c:v>
                </c:pt>
                <c:pt idx="824">
                  <c:v>0.11414445940000001</c:v>
                </c:pt>
                <c:pt idx="825">
                  <c:v>0.11391918359999999</c:v>
                </c:pt>
                <c:pt idx="826">
                  <c:v>0.114135839</c:v>
                </c:pt>
                <c:pt idx="827">
                  <c:v>0.11404730379999999</c:v>
                </c:pt>
                <c:pt idx="828">
                  <c:v>0.11379375310000003</c:v>
                </c:pt>
                <c:pt idx="829">
                  <c:v>0.11369170250000003</c:v>
                </c:pt>
                <c:pt idx="830">
                  <c:v>0.11337889729999998</c:v>
                </c:pt>
                <c:pt idx="831">
                  <c:v>0.11400735379999999</c:v>
                </c:pt>
                <c:pt idx="832">
                  <c:v>0.1140403077</c:v>
                </c:pt>
                <c:pt idx="833">
                  <c:v>0.1141828448</c:v>
                </c:pt>
                <c:pt idx="834">
                  <c:v>0.1139282361</c:v>
                </c:pt>
                <c:pt idx="835">
                  <c:v>0.1140210181</c:v>
                </c:pt>
                <c:pt idx="836">
                  <c:v>0.1143475249</c:v>
                </c:pt>
                <c:pt idx="837">
                  <c:v>0.11399173740000001</c:v>
                </c:pt>
                <c:pt idx="838">
                  <c:v>0.11396474390000003</c:v>
                </c:pt>
                <c:pt idx="839">
                  <c:v>0.11393846570000001</c:v>
                </c:pt>
                <c:pt idx="840">
                  <c:v>0.11413634570000002</c:v>
                </c:pt>
                <c:pt idx="841">
                  <c:v>0.11408941449999999</c:v>
                </c:pt>
                <c:pt idx="842">
                  <c:v>0.11392346020000002</c:v>
                </c:pt>
                <c:pt idx="843">
                  <c:v>0.1139557585</c:v>
                </c:pt>
                <c:pt idx="844">
                  <c:v>0.1138601303</c:v>
                </c:pt>
                <c:pt idx="845">
                  <c:v>0.1141203865</c:v>
                </c:pt>
                <c:pt idx="846">
                  <c:v>0.11392648520000001</c:v>
                </c:pt>
                <c:pt idx="847">
                  <c:v>0.11388314519999998</c:v>
                </c:pt>
                <c:pt idx="848">
                  <c:v>0.11424372350000003</c:v>
                </c:pt>
                <c:pt idx="849">
                  <c:v>0.11405993249999999</c:v>
                </c:pt>
                <c:pt idx="850">
                  <c:v>0.1139077768</c:v>
                </c:pt>
                <c:pt idx="851">
                  <c:v>0.11419920620000001</c:v>
                </c:pt>
                <c:pt idx="852">
                  <c:v>0.11415933819999999</c:v>
                </c:pt>
                <c:pt idx="853">
                  <c:v>0.11408362540000001</c:v>
                </c:pt>
                <c:pt idx="854">
                  <c:v>0.11406669770000001</c:v>
                </c:pt>
                <c:pt idx="855">
                  <c:v>0.11414621030000001</c:v>
                </c:pt>
                <c:pt idx="856">
                  <c:v>0.11457163839999998</c:v>
                </c:pt>
                <c:pt idx="857">
                  <c:v>0.11390431229999999</c:v>
                </c:pt>
                <c:pt idx="858">
                  <c:v>0.11419095840000001</c:v>
                </c:pt>
                <c:pt idx="859">
                  <c:v>0.11394987259999999</c:v>
                </c:pt>
                <c:pt idx="860">
                  <c:v>0.11416170000000002</c:v>
                </c:pt>
                <c:pt idx="861">
                  <c:v>0.11408315600000002</c:v>
                </c:pt>
                <c:pt idx="862">
                  <c:v>0.11388230320000001</c:v>
                </c:pt>
                <c:pt idx="863">
                  <c:v>0.1138683408</c:v>
                </c:pt>
                <c:pt idx="864">
                  <c:v>0.1140429303</c:v>
                </c:pt>
                <c:pt idx="865">
                  <c:v>0.11402092129999999</c:v>
                </c:pt>
                <c:pt idx="866">
                  <c:v>0.11441017689999998</c:v>
                </c:pt>
                <c:pt idx="867">
                  <c:v>0.11440324039999999</c:v>
                </c:pt>
                <c:pt idx="868">
                  <c:v>0.1141526103</c:v>
                </c:pt>
                <c:pt idx="869">
                  <c:v>0.1138447896</c:v>
                </c:pt>
                <c:pt idx="870">
                  <c:v>0.11399173740000001</c:v>
                </c:pt>
                <c:pt idx="871">
                  <c:v>0.11402347680000001</c:v>
                </c:pt>
                <c:pt idx="872">
                  <c:v>0.11395206300000001</c:v>
                </c:pt>
                <c:pt idx="873">
                  <c:v>0.1138156578</c:v>
                </c:pt>
                <c:pt idx="874">
                  <c:v>0.11392668630000001</c:v>
                </c:pt>
                <c:pt idx="875">
                  <c:v>0.1138953939</c:v>
                </c:pt>
                <c:pt idx="876">
                  <c:v>0.1141913608</c:v>
                </c:pt>
                <c:pt idx="877">
                  <c:v>0.11427392810000002</c:v>
                </c:pt>
                <c:pt idx="878">
                  <c:v>0.11400065569999998</c:v>
                </c:pt>
                <c:pt idx="879">
                  <c:v>0.1141003221</c:v>
                </c:pt>
                <c:pt idx="880">
                  <c:v>0.11420021950000002</c:v>
                </c:pt>
                <c:pt idx="881">
                  <c:v>0.11387298260000001</c:v>
                </c:pt>
                <c:pt idx="882">
                  <c:v>0.11400977520000001</c:v>
                </c:pt>
                <c:pt idx="883">
                  <c:v>0.11384112389999998</c:v>
                </c:pt>
                <c:pt idx="884">
                  <c:v>0.1141099855</c:v>
                </c:pt>
                <c:pt idx="885">
                  <c:v>0.11414089049999998</c:v>
                </c:pt>
                <c:pt idx="886">
                  <c:v>0.1137888804</c:v>
                </c:pt>
                <c:pt idx="887">
                  <c:v>0.11393264680000001</c:v>
                </c:pt>
                <c:pt idx="888">
                  <c:v>0.1142403558</c:v>
                </c:pt>
                <c:pt idx="889">
                  <c:v>0.11399257929999999</c:v>
                </c:pt>
                <c:pt idx="890">
                  <c:v>0.11418604110000001</c:v>
                </c:pt>
                <c:pt idx="891">
                  <c:v>0.1141389087</c:v>
                </c:pt>
                <c:pt idx="892">
                  <c:v>0.11378083379999998</c:v>
                </c:pt>
                <c:pt idx="893">
                  <c:v>0.11414463070000001</c:v>
                </c:pt>
                <c:pt idx="894">
                  <c:v>0.1138960645</c:v>
                </c:pt>
                <c:pt idx="895">
                  <c:v>0.1140289605</c:v>
                </c:pt>
                <c:pt idx="896">
                  <c:v>0.11411759259999998</c:v>
                </c:pt>
                <c:pt idx="897">
                  <c:v>0.11403969680000001</c:v>
                </c:pt>
                <c:pt idx="898">
                  <c:v>0.11427379400000001</c:v>
                </c:pt>
                <c:pt idx="899">
                  <c:v>0.1141375899</c:v>
                </c:pt>
                <c:pt idx="900">
                  <c:v>0.11421678220000003</c:v>
                </c:pt>
                <c:pt idx="901">
                  <c:v>0.11388105900000001</c:v>
                </c:pt>
                <c:pt idx="902">
                  <c:v>0.11387567970000001</c:v>
                </c:pt>
                <c:pt idx="903">
                  <c:v>0.11392379549999999</c:v>
                </c:pt>
                <c:pt idx="904">
                  <c:v>0.11415122450000001</c:v>
                </c:pt>
                <c:pt idx="905">
                  <c:v>0.1141245961</c:v>
                </c:pt>
                <c:pt idx="906">
                  <c:v>0.11395952849999999</c:v>
                </c:pt>
                <c:pt idx="907">
                  <c:v>0.1139559299</c:v>
                </c:pt>
                <c:pt idx="908">
                  <c:v>0.11438982929999998</c:v>
                </c:pt>
                <c:pt idx="909">
                  <c:v>0.11426500980000001</c:v>
                </c:pt>
                <c:pt idx="910">
                  <c:v>0.11437086759999998</c:v>
                </c:pt>
                <c:pt idx="911">
                  <c:v>0.11426255110000001</c:v>
                </c:pt>
                <c:pt idx="912">
                  <c:v>0.1142485067</c:v>
                </c:pt>
                <c:pt idx="913">
                  <c:v>0.11415304240000002</c:v>
                </c:pt>
                <c:pt idx="914">
                  <c:v>0.1141613647</c:v>
                </c:pt>
                <c:pt idx="915">
                  <c:v>0.11415758729999999</c:v>
                </c:pt>
                <c:pt idx="916">
                  <c:v>0.11415749040000001</c:v>
                </c:pt>
                <c:pt idx="917">
                  <c:v>0.1140285283</c:v>
                </c:pt>
                <c:pt idx="918">
                  <c:v>0.1139064655</c:v>
                </c:pt>
                <c:pt idx="919">
                  <c:v>0.11409632120000002</c:v>
                </c:pt>
                <c:pt idx="920">
                  <c:v>0.1145054251</c:v>
                </c:pt>
                <c:pt idx="921">
                  <c:v>0.11434984949999999</c:v>
                </c:pt>
                <c:pt idx="922">
                  <c:v>0.1146095917</c:v>
                </c:pt>
                <c:pt idx="923">
                  <c:v>0.1144341975</c:v>
                </c:pt>
                <c:pt idx="924">
                  <c:v>0.11422860620000001</c:v>
                </c:pt>
                <c:pt idx="925">
                  <c:v>0.1144081205</c:v>
                </c:pt>
                <c:pt idx="926">
                  <c:v>0.11430670320000001</c:v>
                </c:pt>
                <c:pt idx="927">
                  <c:v>0.1143007353</c:v>
                </c:pt>
                <c:pt idx="928">
                  <c:v>0.1139929816</c:v>
                </c:pt>
                <c:pt idx="929">
                  <c:v>0.1141030192</c:v>
                </c:pt>
                <c:pt idx="930">
                  <c:v>0.11406120660000002</c:v>
                </c:pt>
                <c:pt idx="931">
                  <c:v>0.1139417663</c:v>
                </c:pt>
                <c:pt idx="932">
                  <c:v>0.114268139</c:v>
                </c:pt>
                <c:pt idx="933">
                  <c:v>0.11418028180000002</c:v>
                </c:pt>
                <c:pt idx="934">
                  <c:v>0.1144507751</c:v>
                </c:pt>
                <c:pt idx="935">
                  <c:v>0.11411426220000001</c:v>
                </c:pt>
                <c:pt idx="936">
                  <c:v>0.1141282991</c:v>
                </c:pt>
                <c:pt idx="937">
                  <c:v>0.11426039039999998</c:v>
                </c:pt>
                <c:pt idx="938">
                  <c:v>0.11417267470000002</c:v>
                </c:pt>
                <c:pt idx="939">
                  <c:v>0.11446643619999998</c:v>
                </c:pt>
                <c:pt idx="940">
                  <c:v>0.11416004600000002</c:v>
                </c:pt>
                <c:pt idx="941">
                  <c:v>0.11418664460000001</c:v>
                </c:pt>
                <c:pt idx="942">
                  <c:v>0.11415731909999997</c:v>
                </c:pt>
                <c:pt idx="943">
                  <c:v>0.11395750939999999</c:v>
                </c:pt>
                <c:pt idx="944">
                  <c:v>0.11416695270000002</c:v>
                </c:pt>
                <c:pt idx="945">
                  <c:v>0.1143934652</c:v>
                </c:pt>
                <c:pt idx="946">
                  <c:v>0.11433111880000001</c:v>
                </c:pt>
                <c:pt idx="947">
                  <c:v>0.11401755359999999</c:v>
                </c:pt>
                <c:pt idx="948">
                  <c:v>0.11441509430000001</c:v>
                </c:pt>
                <c:pt idx="949">
                  <c:v>0.11414776</c:v>
                </c:pt>
                <c:pt idx="950">
                  <c:v>0.11421395840000001</c:v>
                </c:pt>
                <c:pt idx="951">
                  <c:v>0.11405565590000001</c:v>
                </c:pt>
                <c:pt idx="952">
                  <c:v>0.11391057070000002</c:v>
                </c:pt>
                <c:pt idx="953">
                  <c:v>0.1136024818</c:v>
                </c:pt>
                <c:pt idx="954">
                  <c:v>0.11404687170000001</c:v>
                </c:pt>
                <c:pt idx="955">
                  <c:v>0.113871403</c:v>
                </c:pt>
                <c:pt idx="956">
                  <c:v>0.11378864200000001</c:v>
                </c:pt>
                <c:pt idx="957">
                  <c:v>0.1141073629</c:v>
                </c:pt>
                <c:pt idx="958">
                  <c:v>0.1140771657</c:v>
                </c:pt>
                <c:pt idx="959">
                  <c:v>0.11388869579999997</c:v>
                </c:pt>
                <c:pt idx="960">
                  <c:v>0.1142044291</c:v>
                </c:pt>
                <c:pt idx="961">
                  <c:v>0.1143369451</c:v>
                </c:pt>
                <c:pt idx="962">
                  <c:v>0.11426375810000002</c:v>
                </c:pt>
                <c:pt idx="963">
                  <c:v>0.11439724270000001</c:v>
                </c:pt>
                <c:pt idx="964">
                  <c:v>0.11415866759999999</c:v>
                </c:pt>
                <c:pt idx="965">
                  <c:v>0.1140811369</c:v>
                </c:pt>
                <c:pt idx="966">
                  <c:v>0.11402977260000001</c:v>
                </c:pt>
                <c:pt idx="967">
                  <c:v>0.11401849239999999</c:v>
                </c:pt>
                <c:pt idx="968">
                  <c:v>0.11414729060000001</c:v>
                </c:pt>
                <c:pt idx="969">
                  <c:v>0.11401835829999998</c:v>
                </c:pt>
                <c:pt idx="970">
                  <c:v>0.1140888482</c:v>
                </c:pt>
                <c:pt idx="971">
                  <c:v>0.11386632169999998</c:v>
                </c:pt>
                <c:pt idx="972">
                  <c:v>0.11458464710000002</c:v>
                </c:pt>
                <c:pt idx="973">
                  <c:v>0.11447108540000002</c:v>
                </c:pt>
                <c:pt idx="974">
                  <c:v>0.11428770420000002</c:v>
                </c:pt>
                <c:pt idx="975">
                  <c:v>0.1142799929</c:v>
                </c:pt>
                <c:pt idx="976">
                  <c:v>0.114048183</c:v>
                </c:pt>
                <c:pt idx="977">
                  <c:v>0.1142101511</c:v>
                </c:pt>
                <c:pt idx="978">
                  <c:v>0.11441916969999999</c:v>
                </c:pt>
                <c:pt idx="979">
                  <c:v>0.1143923253</c:v>
                </c:pt>
                <c:pt idx="980">
                  <c:v>0.1144462898</c:v>
                </c:pt>
                <c:pt idx="981">
                  <c:v>0.11439148339999998</c:v>
                </c:pt>
                <c:pt idx="982">
                  <c:v>0.1143382937</c:v>
                </c:pt>
                <c:pt idx="983">
                  <c:v>0.11444838349999999</c:v>
                </c:pt>
                <c:pt idx="984">
                  <c:v>0.11421038959999999</c:v>
                </c:pt>
                <c:pt idx="985">
                  <c:v>0.11428093910000001</c:v>
                </c:pt>
                <c:pt idx="986">
                  <c:v>0.11431586000000001</c:v>
                </c:pt>
                <c:pt idx="987">
                  <c:v>0.1143905073</c:v>
                </c:pt>
                <c:pt idx="988">
                  <c:v>0.1140495315</c:v>
                </c:pt>
                <c:pt idx="989">
                  <c:v>0.11435765769999999</c:v>
                </c:pt>
                <c:pt idx="990">
                  <c:v>0.1144971326</c:v>
                </c:pt>
                <c:pt idx="991">
                  <c:v>0.11436972020000001</c:v>
                </c:pt>
                <c:pt idx="992">
                  <c:v>0.114272885</c:v>
                </c:pt>
                <c:pt idx="993">
                  <c:v>0.1140938923</c:v>
                </c:pt>
                <c:pt idx="994">
                  <c:v>0.11422453080000002</c:v>
                </c:pt>
                <c:pt idx="995">
                  <c:v>0.11416001620000002</c:v>
                </c:pt>
                <c:pt idx="996">
                  <c:v>0.11447975040000001</c:v>
                </c:pt>
                <c:pt idx="997">
                  <c:v>0.1142875701</c:v>
                </c:pt>
                <c:pt idx="998">
                  <c:v>0.1143331081</c:v>
                </c:pt>
                <c:pt idx="999">
                  <c:v>0.11426971850000002</c:v>
                </c:pt>
                <c:pt idx="1000">
                  <c:v>0.11427335440000001</c:v>
                </c:pt>
                <c:pt idx="1001">
                  <c:v>0.1143765226</c:v>
                </c:pt>
                <c:pt idx="1002">
                  <c:v>0.11419873680000002</c:v>
                </c:pt>
                <c:pt idx="1003">
                  <c:v>0.1142391115</c:v>
                </c:pt>
                <c:pt idx="1004">
                  <c:v>0.11424968390000001</c:v>
                </c:pt>
                <c:pt idx="1005">
                  <c:v>0.11427962030000001</c:v>
                </c:pt>
                <c:pt idx="1006">
                  <c:v>0.11402028050000002</c:v>
                </c:pt>
                <c:pt idx="1007">
                  <c:v>0.1142833233</c:v>
                </c:pt>
                <c:pt idx="1008">
                  <c:v>0.11442651600000002</c:v>
                </c:pt>
                <c:pt idx="1009">
                  <c:v>0.11463439459999998</c:v>
                </c:pt>
                <c:pt idx="1010">
                  <c:v>0.11438737059999998</c:v>
                </c:pt>
                <c:pt idx="1011">
                  <c:v>0.11449312420000002</c:v>
                </c:pt>
                <c:pt idx="1012">
                  <c:v>0.1145057976</c:v>
                </c:pt>
                <c:pt idx="1013">
                  <c:v>0.1146158874</c:v>
                </c:pt>
                <c:pt idx="1014">
                  <c:v>0.1142409965</c:v>
                </c:pt>
                <c:pt idx="1015">
                  <c:v>0.1141856685</c:v>
                </c:pt>
                <c:pt idx="1016">
                  <c:v>0.11434523019999998</c:v>
                </c:pt>
                <c:pt idx="1017">
                  <c:v>0.11422227320000003</c:v>
                </c:pt>
                <c:pt idx="1018">
                  <c:v>0.11424547430000001</c:v>
                </c:pt>
                <c:pt idx="1019">
                  <c:v>0.1143569499</c:v>
                </c:pt>
                <c:pt idx="1020">
                  <c:v>0.11433607340000002</c:v>
                </c:pt>
                <c:pt idx="1021">
                  <c:v>0.11427097020000002</c:v>
                </c:pt>
                <c:pt idx="1022">
                  <c:v>0.11402434860000002</c:v>
                </c:pt>
                <c:pt idx="1023">
                  <c:v>0.11422809959999998</c:v>
                </c:pt>
                <c:pt idx="1024">
                  <c:v>0.11446229370000001</c:v>
                </c:pt>
                <c:pt idx="1025">
                  <c:v>0.1145213246</c:v>
                </c:pt>
                <c:pt idx="1026">
                  <c:v>0.1147319153</c:v>
                </c:pt>
                <c:pt idx="1027">
                  <c:v>0.1143132001</c:v>
                </c:pt>
                <c:pt idx="1028">
                  <c:v>0.11426679040000003</c:v>
                </c:pt>
                <c:pt idx="1029">
                  <c:v>0.11431279779999999</c:v>
                </c:pt>
                <c:pt idx="1030">
                  <c:v>0.1145295128</c:v>
                </c:pt>
                <c:pt idx="1031">
                  <c:v>0.1142077968</c:v>
                </c:pt>
                <c:pt idx="1032">
                  <c:v>0.11429390310000001</c:v>
                </c:pt>
                <c:pt idx="1033">
                  <c:v>0.11447462440000002</c:v>
                </c:pt>
                <c:pt idx="1034">
                  <c:v>0.11417698120000001</c:v>
                </c:pt>
                <c:pt idx="1035">
                  <c:v>0.11429855229999999</c:v>
                </c:pt>
                <c:pt idx="1036">
                  <c:v>0.11457460370000001</c:v>
                </c:pt>
                <c:pt idx="1037">
                  <c:v>0.11447317899999999</c:v>
                </c:pt>
                <c:pt idx="1038">
                  <c:v>0.1144531667</c:v>
                </c:pt>
                <c:pt idx="1039">
                  <c:v>0.11426807190000002</c:v>
                </c:pt>
              </c:numCache>
            </c:numRef>
          </c:yVal>
          <c:smooth val="1"/>
        </c:ser>
        <c:axId val="85006592"/>
        <c:axId val="85016960"/>
      </c:scatterChart>
      <c:valAx>
        <c:axId val="85006592"/>
        <c:scaling>
          <c:orientation val="minMax"/>
          <c:max val="35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(mins)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85016960"/>
        <c:crosses val="autoZero"/>
        <c:crossBetween val="midCat"/>
      </c:valAx>
      <c:valAx>
        <c:axId val="85016960"/>
        <c:scaling>
          <c:orientation val="minMax"/>
          <c:max val="0.2"/>
          <c:min val="0.1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Abs</a:t>
                </a:r>
              </a:p>
            </c:rich>
          </c:tx>
          <c:layout/>
        </c:title>
        <c:numFmt formatCode="#,##0.00" sourceLinked="0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85006592"/>
        <c:crosses val="autoZero"/>
        <c:crossBetween val="midCat"/>
        <c:majorUnit val="2.0000000000000011E-2"/>
      </c:valAx>
    </c:plotArea>
    <c:plotVisOnly val="1"/>
  </c:chart>
  <c:spPr>
    <a:ln>
      <a:solidFill>
        <a:schemeClr val="tx1"/>
      </a:solidFill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2668279746281716"/>
          <c:y val="0.11149496937882765"/>
          <c:w val="0.83149770341207363"/>
          <c:h val="0.75382126713327524"/>
        </c:manualLayout>
      </c:layout>
      <c:scatterChart>
        <c:scatterStyle val="smoothMarker"/>
        <c:ser>
          <c:idx val="0"/>
          <c:order val="0"/>
          <c:tx>
            <c:strRef>
              <c:f>'Lambda 2ug kinetic run 052913 t'!$A$1</c:f>
              <c:strCache>
                <c:ptCount val="1"/>
                <c:pt idx="0">
                  <c:v>Lambda DNA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'Lambda 2ug kinetic run 052913 t'!$A$3:$A$1042</c:f>
              <c:numCache>
                <c:formatCode>General</c:formatCode>
                <c:ptCount val="1040"/>
                <c:pt idx="0">
                  <c:v>4.1666668840000011E-3</c:v>
                </c:pt>
                <c:pt idx="1">
                  <c:v>1.2500001120000001E-2</c:v>
                </c:pt>
                <c:pt idx="2">
                  <c:v>2.083333582000001E-2</c:v>
                </c:pt>
                <c:pt idx="3">
                  <c:v>2.9166668649999998E-2</c:v>
                </c:pt>
                <c:pt idx="4">
                  <c:v>0.17083334920000001</c:v>
                </c:pt>
                <c:pt idx="5">
                  <c:v>0.17916668950000003</c:v>
                </c:pt>
                <c:pt idx="6">
                  <c:v>0.18750001490000001</c:v>
                </c:pt>
                <c:pt idx="7">
                  <c:v>0.1958333552</c:v>
                </c:pt>
                <c:pt idx="8">
                  <c:v>0.31250002980000008</c:v>
                </c:pt>
                <c:pt idx="9">
                  <c:v>0.32083335520000006</c:v>
                </c:pt>
                <c:pt idx="10">
                  <c:v>0.32916671040000006</c:v>
                </c:pt>
                <c:pt idx="11">
                  <c:v>0.3375000358000001</c:v>
                </c:pt>
                <c:pt idx="12">
                  <c:v>0.43750002980000008</c:v>
                </c:pt>
                <c:pt idx="13">
                  <c:v>0.4458333552</c:v>
                </c:pt>
                <c:pt idx="14">
                  <c:v>0.45416671040000001</c:v>
                </c:pt>
                <c:pt idx="15">
                  <c:v>0.46250003580000004</c:v>
                </c:pt>
                <c:pt idx="16">
                  <c:v>0.57916665079999996</c:v>
                </c:pt>
                <c:pt idx="17">
                  <c:v>0.58749997620000005</c:v>
                </c:pt>
                <c:pt idx="18">
                  <c:v>0.59583336109999985</c:v>
                </c:pt>
                <c:pt idx="19">
                  <c:v>0.60416668650000005</c:v>
                </c:pt>
                <c:pt idx="20">
                  <c:v>0.71250003579999999</c:v>
                </c:pt>
                <c:pt idx="21">
                  <c:v>0.72083342080000001</c:v>
                </c:pt>
                <c:pt idx="22">
                  <c:v>0.72916674609999999</c:v>
                </c:pt>
                <c:pt idx="23">
                  <c:v>0.73750007150000008</c:v>
                </c:pt>
                <c:pt idx="24">
                  <c:v>0.85416674609999999</c:v>
                </c:pt>
                <c:pt idx="25">
                  <c:v>0.86250007150000008</c:v>
                </c:pt>
                <c:pt idx="26">
                  <c:v>0.87083339689999995</c:v>
                </c:pt>
                <c:pt idx="27">
                  <c:v>0.87916672230000004</c:v>
                </c:pt>
                <c:pt idx="28">
                  <c:v>0.97916674609999999</c:v>
                </c:pt>
                <c:pt idx="29">
                  <c:v>0.98750007149999997</c:v>
                </c:pt>
                <c:pt idx="30">
                  <c:v>0.99583339689999983</c:v>
                </c:pt>
                <c:pt idx="31">
                  <c:v>1.0041667219999999</c:v>
                </c:pt>
                <c:pt idx="32">
                  <c:v>1.1208332779999999</c:v>
                </c:pt>
                <c:pt idx="33">
                  <c:v>1.1291667219999999</c:v>
                </c:pt>
                <c:pt idx="34">
                  <c:v>1.1375000479999997</c:v>
                </c:pt>
                <c:pt idx="35">
                  <c:v>1.1458333729999999</c:v>
                </c:pt>
                <c:pt idx="36">
                  <c:v>1.2541668419999998</c:v>
                </c:pt>
                <c:pt idx="37">
                  <c:v>1.262500167</c:v>
                </c:pt>
                <c:pt idx="38">
                  <c:v>1.2708334919999997</c:v>
                </c:pt>
                <c:pt idx="39">
                  <c:v>1.2791668179999998</c:v>
                </c:pt>
                <c:pt idx="40">
                  <c:v>1.3958334919999997</c:v>
                </c:pt>
                <c:pt idx="41">
                  <c:v>1.4041668179999998</c:v>
                </c:pt>
                <c:pt idx="42">
                  <c:v>1.4125001429999997</c:v>
                </c:pt>
                <c:pt idx="43">
                  <c:v>1.4208334679999999</c:v>
                </c:pt>
                <c:pt idx="44">
                  <c:v>1.5291668179999998</c:v>
                </c:pt>
                <c:pt idx="45">
                  <c:v>1.5375001429999997</c:v>
                </c:pt>
                <c:pt idx="46">
                  <c:v>1.5458334679999999</c:v>
                </c:pt>
                <c:pt idx="47">
                  <c:v>1.5541667939999997</c:v>
                </c:pt>
                <c:pt idx="48">
                  <c:v>1.6625001429999999</c:v>
                </c:pt>
                <c:pt idx="49">
                  <c:v>1.6708334680000001</c:v>
                </c:pt>
                <c:pt idx="50">
                  <c:v>1.6791667939999997</c:v>
                </c:pt>
                <c:pt idx="51">
                  <c:v>1.6875001190000001</c:v>
                </c:pt>
                <c:pt idx="52">
                  <c:v>1.7958334679999999</c:v>
                </c:pt>
                <c:pt idx="53">
                  <c:v>1.8041667939999997</c:v>
                </c:pt>
                <c:pt idx="54">
                  <c:v>1.8125001190000001</c:v>
                </c:pt>
                <c:pt idx="55">
                  <c:v>1.8208334449999999</c:v>
                </c:pt>
                <c:pt idx="56">
                  <c:v>1.9375001190000001</c:v>
                </c:pt>
                <c:pt idx="57">
                  <c:v>1.9458334449999999</c:v>
                </c:pt>
                <c:pt idx="58">
                  <c:v>1.9541667700000001</c:v>
                </c:pt>
                <c:pt idx="59">
                  <c:v>1.962500095</c:v>
                </c:pt>
                <c:pt idx="60">
                  <c:v>2.0708334449999999</c:v>
                </c:pt>
                <c:pt idx="61">
                  <c:v>2.0791668889999997</c:v>
                </c:pt>
                <c:pt idx="62">
                  <c:v>2.0875000950000002</c:v>
                </c:pt>
                <c:pt idx="63">
                  <c:v>2.0958335400000001</c:v>
                </c:pt>
                <c:pt idx="64">
                  <c:v>2.2125000949999998</c:v>
                </c:pt>
                <c:pt idx="65">
                  <c:v>2.2208333020000004</c:v>
                </c:pt>
                <c:pt idx="66">
                  <c:v>2.2291667460000006</c:v>
                </c:pt>
                <c:pt idx="67">
                  <c:v>2.2374999520000003</c:v>
                </c:pt>
                <c:pt idx="68">
                  <c:v>2.345833302</c:v>
                </c:pt>
                <c:pt idx="69">
                  <c:v>2.3541667460000002</c:v>
                </c:pt>
                <c:pt idx="70">
                  <c:v>2.3624999519999998</c:v>
                </c:pt>
                <c:pt idx="71">
                  <c:v>2.3708333969999997</c:v>
                </c:pt>
                <c:pt idx="72">
                  <c:v>2.4791669849999995</c:v>
                </c:pt>
                <c:pt idx="73">
                  <c:v>2.4875001910000001</c:v>
                </c:pt>
                <c:pt idx="74">
                  <c:v>2.4958336349999994</c:v>
                </c:pt>
                <c:pt idx="75">
                  <c:v>2.5041668420000005</c:v>
                </c:pt>
                <c:pt idx="76">
                  <c:v>2.6125001909999996</c:v>
                </c:pt>
                <c:pt idx="77">
                  <c:v>2.6208336349999999</c:v>
                </c:pt>
                <c:pt idx="78">
                  <c:v>2.6291668420000005</c:v>
                </c:pt>
                <c:pt idx="79">
                  <c:v>2.6375002860000003</c:v>
                </c:pt>
                <c:pt idx="80">
                  <c:v>2.7541668420000005</c:v>
                </c:pt>
                <c:pt idx="81">
                  <c:v>2.7625002860000003</c:v>
                </c:pt>
                <c:pt idx="82">
                  <c:v>2.770833492</c:v>
                </c:pt>
                <c:pt idx="83">
                  <c:v>2.7791669369999998</c:v>
                </c:pt>
                <c:pt idx="84">
                  <c:v>2.8875002860000003</c:v>
                </c:pt>
                <c:pt idx="85">
                  <c:v>2.8958334919999995</c:v>
                </c:pt>
                <c:pt idx="86">
                  <c:v>2.9041669369999998</c:v>
                </c:pt>
                <c:pt idx="87">
                  <c:v>2.9125001429999999</c:v>
                </c:pt>
                <c:pt idx="88">
                  <c:v>3.020833492</c:v>
                </c:pt>
                <c:pt idx="89">
                  <c:v>3.0291669369999998</c:v>
                </c:pt>
                <c:pt idx="90">
                  <c:v>3.0375001430000004</c:v>
                </c:pt>
                <c:pt idx="91">
                  <c:v>3.0458335880000003</c:v>
                </c:pt>
                <c:pt idx="92">
                  <c:v>3.1541669369999998</c:v>
                </c:pt>
                <c:pt idx="93">
                  <c:v>3.1625001430000004</c:v>
                </c:pt>
                <c:pt idx="94">
                  <c:v>3.1708335880000003</c:v>
                </c:pt>
                <c:pt idx="95">
                  <c:v>3.1791670320000001</c:v>
                </c:pt>
                <c:pt idx="96">
                  <c:v>3.2958335880000003</c:v>
                </c:pt>
                <c:pt idx="97">
                  <c:v>3.3041670320000001</c:v>
                </c:pt>
                <c:pt idx="98">
                  <c:v>3.3125002379999997</c:v>
                </c:pt>
                <c:pt idx="99">
                  <c:v>3.3208336829999996</c:v>
                </c:pt>
                <c:pt idx="100">
                  <c:v>3.4291670320000001</c:v>
                </c:pt>
                <c:pt idx="101">
                  <c:v>3.4375002380000002</c:v>
                </c:pt>
                <c:pt idx="102">
                  <c:v>3.4458336829999996</c:v>
                </c:pt>
                <c:pt idx="103">
                  <c:v>3.4541668889999997</c:v>
                </c:pt>
                <c:pt idx="104">
                  <c:v>3.5625002380000002</c:v>
                </c:pt>
                <c:pt idx="105">
                  <c:v>3.5708336829999996</c:v>
                </c:pt>
                <c:pt idx="106">
                  <c:v>3.5791668889999997</c:v>
                </c:pt>
                <c:pt idx="107">
                  <c:v>3.587500334</c:v>
                </c:pt>
                <c:pt idx="108">
                  <c:v>3.6958336829999996</c:v>
                </c:pt>
                <c:pt idx="109">
                  <c:v>3.7041668890000001</c:v>
                </c:pt>
                <c:pt idx="110">
                  <c:v>3.7125003339999996</c:v>
                </c:pt>
                <c:pt idx="111">
                  <c:v>3.7208335400000005</c:v>
                </c:pt>
                <c:pt idx="112">
                  <c:v>3.8375003339999996</c:v>
                </c:pt>
                <c:pt idx="113">
                  <c:v>3.8458335400000001</c:v>
                </c:pt>
                <c:pt idx="114">
                  <c:v>3.8541669849999995</c:v>
                </c:pt>
                <c:pt idx="115">
                  <c:v>3.8625001909999996</c:v>
                </c:pt>
                <c:pt idx="116">
                  <c:v>3.9708335400000001</c:v>
                </c:pt>
                <c:pt idx="117">
                  <c:v>3.9791669849999995</c:v>
                </c:pt>
                <c:pt idx="118">
                  <c:v>3.9875001910000001</c:v>
                </c:pt>
                <c:pt idx="119">
                  <c:v>3.9958336349999994</c:v>
                </c:pt>
                <c:pt idx="120">
                  <c:v>4.1125001909999988</c:v>
                </c:pt>
                <c:pt idx="121">
                  <c:v>4.1208333969999993</c:v>
                </c:pt>
                <c:pt idx="122">
                  <c:v>4.1291670800000002</c:v>
                </c:pt>
                <c:pt idx="123">
                  <c:v>4.137500285999999</c:v>
                </c:pt>
                <c:pt idx="124">
                  <c:v>4.2375001909999996</c:v>
                </c:pt>
                <c:pt idx="125">
                  <c:v>4.2458333970000002</c:v>
                </c:pt>
                <c:pt idx="126">
                  <c:v>4.2541670800000002</c:v>
                </c:pt>
                <c:pt idx="127">
                  <c:v>4.262500285999999</c:v>
                </c:pt>
                <c:pt idx="128">
                  <c:v>4.3791666029999998</c:v>
                </c:pt>
                <c:pt idx="129">
                  <c:v>4.3874998089999995</c:v>
                </c:pt>
                <c:pt idx="130">
                  <c:v>4.3958334920000004</c:v>
                </c:pt>
                <c:pt idx="131">
                  <c:v>4.404166698</c:v>
                </c:pt>
                <c:pt idx="132">
                  <c:v>4.5124998089999995</c:v>
                </c:pt>
                <c:pt idx="133">
                  <c:v>4.5208334920000004</c:v>
                </c:pt>
                <c:pt idx="134">
                  <c:v>4.529166698</c:v>
                </c:pt>
                <c:pt idx="135">
                  <c:v>4.5374999049999998</c:v>
                </c:pt>
                <c:pt idx="136">
                  <c:v>4.6541666979999992</c:v>
                </c:pt>
                <c:pt idx="137">
                  <c:v>4.6624999049999989</c:v>
                </c:pt>
                <c:pt idx="138">
                  <c:v>4.6708331110000003</c:v>
                </c:pt>
                <c:pt idx="139">
                  <c:v>4.6791667940000012</c:v>
                </c:pt>
                <c:pt idx="140">
                  <c:v>4.7791666980000009</c:v>
                </c:pt>
                <c:pt idx="141">
                  <c:v>4.7874999049999998</c:v>
                </c:pt>
                <c:pt idx="142">
                  <c:v>4.7958331110000003</c:v>
                </c:pt>
                <c:pt idx="143">
                  <c:v>4.8041667940000004</c:v>
                </c:pt>
                <c:pt idx="144">
                  <c:v>4.9208340639999992</c:v>
                </c:pt>
                <c:pt idx="145">
                  <c:v>4.929167270999999</c:v>
                </c:pt>
                <c:pt idx="146">
                  <c:v>4.9375004769999995</c:v>
                </c:pt>
                <c:pt idx="147">
                  <c:v>4.9458336830000009</c:v>
                </c:pt>
                <c:pt idx="148">
                  <c:v>5.0541672709999981</c:v>
                </c:pt>
                <c:pt idx="149">
                  <c:v>5.0625004769999986</c:v>
                </c:pt>
                <c:pt idx="150">
                  <c:v>5.0708336830000009</c:v>
                </c:pt>
                <c:pt idx="151">
                  <c:v>5.0791673660000001</c:v>
                </c:pt>
                <c:pt idx="152">
                  <c:v>5.1875004769999986</c:v>
                </c:pt>
                <c:pt idx="153">
                  <c:v>5.195833683</c:v>
                </c:pt>
                <c:pt idx="154">
                  <c:v>5.2041673659999992</c:v>
                </c:pt>
                <c:pt idx="155">
                  <c:v>5.2125005719999979</c:v>
                </c:pt>
                <c:pt idx="156">
                  <c:v>5.3291673659999992</c:v>
                </c:pt>
                <c:pt idx="157">
                  <c:v>5.3375005719999979</c:v>
                </c:pt>
                <c:pt idx="158">
                  <c:v>5.3458337779999994</c:v>
                </c:pt>
                <c:pt idx="159">
                  <c:v>5.354166985</c:v>
                </c:pt>
                <c:pt idx="160">
                  <c:v>5.4625005719999979</c:v>
                </c:pt>
                <c:pt idx="161">
                  <c:v>5.4708337780000003</c:v>
                </c:pt>
                <c:pt idx="162">
                  <c:v>5.4791669850000018</c:v>
                </c:pt>
                <c:pt idx="163">
                  <c:v>5.4875006679999991</c:v>
                </c:pt>
                <c:pt idx="164">
                  <c:v>5.5958337779999994</c:v>
                </c:pt>
                <c:pt idx="165">
                  <c:v>5.604166985</c:v>
                </c:pt>
                <c:pt idx="166">
                  <c:v>5.6125006679999982</c:v>
                </c:pt>
                <c:pt idx="167">
                  <c:v>5.6208338739999979</c:v>
                </c:pt>
                <c:pt idx="168">
                  <c:v>5.7291669850000009</c:v>
                </c:pt>
                <c:pt idx="169">
                  <c:v>5.7375006679999991</c:v>
                </c:pt>
                <c:pt idx="170">
                  <c:v>5.7458338739999988</c:v>
                </c:pt>
                <c:pt idx="171">
                  <c:v>5.7541670800000002</c:v>
                </c:pt>
                <c:pt idx="172">
                  <c:v>5.8708338739999988</c:v>
                </c:pt>
                <c:pt idx="173">
                  <c:v>5.8791670800000011</c:v>
                </c:pt>
                <c:pt idx="174">
                  <c:v>5.887500285999999</c:v>
                </c:pt>
                <c:pt idx="175">
                  <c:v>5.8958339689999981</c:v>
                </c:pt>
                <c:pt idx="176">
                  <c:v>6.0041670800000002</c:v>
                </c:pt>
                <c:pt idx="177">
                  <c:v>6.012500285999999</c:v>
                </c:pt>
                <c:pt idx="178">
                  <c:v>6.0208339689999981</c:v>
                </c:pt>
                <c:pt idx="179">
                  <c:v>6.0291671750000004</c:v>
                </c:pt>
                <c:pt idx="180">
                  <c:v>6.137500285999999</c:v>
                </c:pt>
                <c:pt idx="181">
                  <c:v>6.1458339689999981</c:v>
                </c:pt>
                <c:pt idx="182">
                  <c:v>6.1541671749999995</c:v>
                </c:pt>
                <c:pt idx="183">
                  <c:v>6.1625003809999992</c:v>
                </c:pt>
                <c:pt idx="184">
                  <c:v>6.270833968999999</c:v>
                </c:pt>
                <c:pt idx="185">
                  <c:v>6.2791671750000013</c:v>
                </c:pt>
                <c:pt idx="186">
                  <c:v>6.2875003810000001</c:v>
                </c:pt>
                <c:pt idx="187">
                  <c:v>6.2958340639999992</c:v>
                </c:pt>
                <c:pt idx="188">
                  <c:v>6.4125003810000001</c:v>
                </c:pt>
                <c:pt idx="189">
                  <c:v>6.4208340639999992</c:v>
                </c:pt>
                <c:pt idx="190">
                  <c:v>6.429167270999999</c:v>
                </c:pt>
                <c:pt idx="191">
                  <c:v>6.4375004769999995</c:v>
                </c:pt>
                <c:pt idx="192">
                  <c:v>6.5458340639999992</c:v>
                </c:pt>
                <c:pt idx="193">
                  <c:v>6.5541672709999981</c:v>
                </c:pt>
                <c:pt idx="194">
                  <c:v>6.5625004769999986</c:v>
                </c:pt>
                <c:pt idx="195">
                  <c:v>6.5708336830000009</c:v>
                </c:pt>
                <c:pt idx="196">
                  <c:v>6.679167270999999</c:v>
                </c:pt>
                <c:pt idx="197">
                  <c:v>6.6875004769999986</c:v>
                </c:pt>
                <c:pt idx="198">
                  <c:v>6.695833683</c:v>
                </c:pt>
                <c:pt idx="199">
                  <c:v>6.7041673659999992</c:v>
                </c:pt>
                <c:pt idx="200">
                  <c:v>6.8125004769999986</c:v>
                </c:pt>
                <c:pt idx="201">
                  <c:v>6.820833683</c:v>
                </c:pt>
                <c:pt idx="202">
                  <c:v>6.8291673659999992</c:v>
                </c:pt>
                <c:pt idx="203">
                  <c:v>6.8375005719999979</c:v>
                </c:pt>
                <c:pt idx="204">
                  <c:v>6.9541673659999992</c:v>
                </c:pt>
                <c:pt idx="205">
                  <c:v>6.9625005719999979</c:v>
                </c:pt>
                <c:pt idx="206">
                  <c:v>6.9708337780000003</c:v>
                </c:pt>
                <c:pt idx="207">
                  <c:v>6.9791669850000018</c:v>
                </c:pt>
                <c:pt idx="208">
                  <c:v>7.0875005719999979</c:v>
                </c:pt>
                <c:pt idx="209">
                  <c:v>7.0958337779999994</c:v>
                </c:pt>
                <c:pt idx="210">
                  <c:v>7.104166985</c:v>
                </c:pt>
                <c:pt idx="211">
                  <c:v>7.1125006679999982</c:v>
                </c:pt>
                <c:pt idx="212">
                  <c:v>7.2208337779999994</c:v>
                </c:pt>
                <c:pt idx="213">
                  <c:v>7.2291669850000009</c:v>
                </c:pt>
                <c:pt idx="214">
                  <c:v>7.2375006679999991</c:v>
                </c:pt>
                <c:pt idx="215">
                  <c:v>7.2458338739999988</c:v>
                </c:pt>
                <c:pt idx="216">
                  <c:v>7.354166985</c:v>
                </c:pt>
                <c:pt idx="217">
                  <c:v>7.3625006679999982</c:v>
                </c:pt>
                <c:pt idx="218">
                  <c:v>7.3708338739999988</c:v>
                </c:pt>
                <c:pt idx="219">
                  <c:v>7.3791670800000011</c:v>
                </c:pt>
                <c:pt idx="220">
                  <c:v>7.4958338739999988</c:v>
                </c:pt>
                <c:pt idx="221">
                  <c:v>7.5041670800000002</c:v>
                </c:pt>
                <c:pt idx="222">
                  <c:v>7.512500285999999</c:v>
                </c:pt>
                <c:pt idx="223">
                  <c:v>7.5208339689999981</c:v>
                </c:pt>
                <c:pt idx="224">
                  <c:v>7.6291670800000002</c:v>
                </c:pt>
                <c:pt idx="225">
                  <c:v>7.637500285999999</c:v>
                </c:pt>
                <c:pt idx="226">
                  <c:v>7.6458339689999981</c:v>
                </c:pt>
                <c:pt idx="227">
                  <c:v>7.6541671749999995</c:v>
                </c:pt>
                <c:pt idx="228">
                  <c:v>7.762500285999999</c:v>
                </c:pt>
                <c:pt idx="229">
                  <c:v>7.770833968999999</c:v>
                </c:pt>
                <c:pt idx="230">
                  <c:v>7.7791671750000013</c:v>
                </c:pt>
                <c:pt idx="231">
                  <c:v>7.7875003810000001</c:v>
                </c:pt>
                <c:pt idx="232">
                  <c:v>7.9041671750000004</c:v>
                </c:pt>
                <c:pt idx="233">
                  <c:v>7.9125003810000001</c:v>
                </c:pt>
                <c:pt idx="234">
                  <c:v>7.9208340639999992</c:v>
                </c:pt>
                <c:pt idx="235">
                  <c:v>7.929167270999999</c:v>
                </c:pt>
                <c:pt idx="236">
                  <c:v>8.0375003809999992</c:v>
                </c:pt>
                <c:pt idx="237">
                  <c:v>8.0458335880000007</c:v>
                </c:pt>
                <c:pt idx="238">
                  <c:v>8.0541667940000004</c:v>
                </c:pt>
                <c:pt idx="239">
                  <c:v>8.0625009540000026</c:v>
                </c:pt>
                <c:pt idx="240">
                  <c:v>8.1791667940000004</c:v>
                </c:pt>
                <c:pt idx="241">
                  <c:v>8.1875009540000008</c:v>
                </c:pt>
                <c:pt idx="242">
                  <c:v>8.1958341600000004</c:v>
                </c:pt>
                <c:pt idx="243">
                  <c:v>8.2041673659999983</c:v>
                </c:pt>
                <c:pt idx="244">
                  <c:v>8.3041667940000004</c:v>
                </c:pt>
                <c:pt idx="245">
                  <c:v>8.3125009540000026</c:v>
                </c:pt>
                <c:pt idx="246">
                  <c:v>8.3208341600000004</c:v>
                </c:pt>
                <c:pt idx="247">
                  <c:v>8.3291673660000001</c:v>
                </c:pt>
                <c:pt idx="248">
                  <c:v>8.4458341600000004</c:v>
                </c:pt>
                <c:pt idx="249">
                  <c:v>8.4541673660000001</c:v>
                </c:pt>
                <c:pt idx="250">
                  <c:v>8.4625005720000033</c:v>
                </c:pt>
                <c:pt idx="251">
                  <c:v>8.4708337780000011</c:v>
                </c:pt>
                <c:pt idx="252">
                  <c:v>8.5791664120000011</c:v>
                </c:pt>
                <c:pt idx="253">
                  <c:v>8.5874996190000026</c:v>
                </c:pt>
                <c:pt idx="254">
                  <c:v>8.5958337780000011</c:v>
                </c:pt>
                <c:pt idx="255">
                  <c:v>8.6041669850000009</c:v>
                </c:pt>
                <c:pt idx="256">
                  <c:v>8.7208337779999994</c:v>
                </c:pt>
                <c:pt idx="257">
                  <c:v>8.7291669850000009</c:v>
                </c:pt>
                <c:pt idx="258">
                  <c:v>8.7375001909999988</c:v>
                </c:pt>
                <c:pt idx="259">
                  <c:v>8.7458333970000002</c:v>
                </c:pt>
                <c:pt idx="260">
                  <c:v>8.8458337780000011</c:v>
                </c:pt>
                <c:pt idx="261">
                  <c:v>8.8541669850000027</c:v>
                </c:pt>
                <c:pt idx="262">
                  <c:v>8.8625001910000023</c:v>
                </c:pt>
                <c:pt idx="263">
                  <c:v>8.870833397000002</c:v>
                </c:pt>
                <c:pt idx="264">
                  <c:v>8.9875001910000005</c:v>
                </c:pt>
                <c:pt idx="265">
                  <c:v>8.995833397000002</c:v>
                </c:pt>
                <c:pt idx="266">
                  <c:v>9.0041666029999998</c:v>
                </c:pt>
                <c:pt idx="267">
                  <c:v>9.012499809000003</c:v>
                </c:pt>
                <c:pt idx="268">
                  <c:v>9.1208333970000002</c:v>
                </c:pt>
                <c:pt idx="269">
                  <c:v>9.1291666029999998</c:v>
                </c:pt>
                <c:pt idx="270">
                  <c:v>9.1374998090000012</c:v>
                </c:pt>
                <c:pt idx="271">
                  <c:v>9.1458330150000009</c:v>
                </c:pt>
                <c:pt idx="272">
                  <c:v>9.262499809000003</c:v>
                </c:pt>
                <c:pt idx="273">
                  <c:v>9.2708330150000009</c:v>
                </c:pt>
                <c:pt idx="274">
                  <c:v>9.2791662220000006</c:v>
                </c:pt>
                <c:pt idx="275">
                  <c:v>9.2875003809999992</c:v>
                </c:pt>
                <c:pt idx="276">
                  <c:v>9.3958330150000027</c:v>
                </c:pt>
                <c:pt idx="277">
                  <c:v>9.4041662220000006</c:v>
                </c:pt>
                <c:pt idx="278">
                  <c:v>9.412500381000001</c:v>
                </c:pt>
                <c:pt idx="279">
                  <c:v>9.4208335880000007</c:v>
                </c:pt>
                <c:pt idx="280">
                  <c:v>9.5208330150000009</c:v>
                </c:pt>
                <c:pt idx="281">
                  <c:v>9.5291662220000006</c:v>
                </c:pt>
                <c:pt idx="282">
                  <c:v>9.5375003809999992</c:v>
                </c:pt>
                <c:pt idx="283">
                  <c:v>9.5458335880000007</c:v>
                </c:pt>
                <c:pt idx="284">
                  <c:v>9.662500381000001</c:v>
                </c:pt>
                <c:pt idx="285">
                  <c:v>9.6708335880000007</c:v>
                </c:pt>
                <c:pt idx="286">
                  <c:v>9.6791667940000004</c:v>
                </c:pt>
                <c:pt idx="287">
                  <c:v>9.6875</c:v>
                </c:pt>
                <c:pt idx="288">
                  <c:v>9.7958345410000014</c:v>
                </c:pt>
                <c:pt idx="289">
                  <c:v>9.8041677469999993</c:v>
                </c:pt>
                <c:pt idx="290">
                  <c:v>9.8125009540000026</c:v>
                </c:pt>
                <c:pt idx="291">
                  <c:v>9.8208341600000004</c:v>
                </c:pt>
                <c:pt idx="292">
                  <c:v>9.9375009540000008</c:v>
                </c:pt>
                <c:pt idx="293">
                  <c:v>9.9458341600000004</c:v>
                </c:pt>
                <c:pt idx="294">
                  <c:v>9.9541673660000001</c:v>
                </c:pt>
                <c:pt idx="295">
                  <c:v>9.9625005720000033</c:v>
                </c:pt>
                <c:pt idx="296">
                  <c:v>10.062500950000002</c:v>
                </c:pt>
                <c:pt idx="297">
                  <c:v>10.07083416</c:v>
                </c:pt>
                <c:pt idx="298">
                  <c:v>10.07916737</c:v>
                </c:pt>
                <c:pt idx="299">
                  <c:v>10.087500570000001</c:v>
                </c:pt>
                <c:pt idx="300">
                  <c:v>10.204167369999999</c:v>
                </c:pt>
                <c:pt idx="301">
                  <c:v>10.212500570000001</c:v>
                </c:pt>
                <c:pt idx="302">
                  <c:v>10.22083473</c:v>
                </c:pt>
                <c:pt idx="303">
                  <c:v>10.229167939999998</c:v>
                </c:pt>
                <c:pt idx="304">
                  <c:v>10.337500570000001</c:v>
                </c:pt>
                <c:pt idx="305">
                  <c:v>10.345834730000002</c:v>
                </c:pt>
                <c:pt idx="306">
                  <c:v>10.35416794</c:v>
                </c:pt>
                <c:pt idx="307">
                  <c:v>10.362501140000003</c:v>
                </c:pt>
                <c:pt idx="308">
                  <c:v>10.47916794</c:v>
                </c:pt>
                <c:pt idx="309">
                  <c:v>10.487501140000001</c:v>
                </c:pt>
                <c:pt idx="310">
                  <c:v>10.495834350000004</c:v>
                </c:pt>
                <c:pt idx="311">
                  <c:v>10.504167560000001</c:v>
                </c:pt>
                <c:pt idx="312">
                  <c:v>10.612501140000001</c:v>
                </c:pt>
                <c:pt idx="313">
                  <c:v>10.620834350000003</c:v>
                </c:pt>
                <c:pt idx="314">
                  <c:v>10.629167560000001</c:v>
                </c:pt>
                <c:pt idx="315">
                  <c:v>10.637500759999998</c:v>
                </c:pt>
                <c:pt idx="316">
                  <c:v>10.745834350000003</c:v>
                </c:pt>
                <c:pt idx="317">
                  <c:v>10.754167560000001</c:v>
                </c:pt>
                <c:pt idx="318">
                  <c:v>10.76250076</c:v>
                </c:pt>
                <c:pt idx="319">
                  <c:v>10.77083397</c:v>
                </c:pt>
                <c:pt idx="320">
                  <c:v>10.88750076</c:v>
                </c:pt>
                <c:pt idx="321">
                  <c:v>10.895833970000002</c:v>
                </c:pt>
                <c:pt idx="322">
                  <c:v>10.904168129999999</c:v>
                </c:pt>
                <c:pt idx="323">
                  <c:v>10.91250134</c:v>
                </c:pt>
                <c:pt idx="324">
                  <c:v>11.02083397</c:v>
                </c:pt>
                <c:pt idx="325">
                  <c:v>11.029168129999999</c:v>
                </c:pt>
                <c:pt idx="326">
                  <c:v>11.037501339999999</c:v>
                </c:pt>
                <c:pt idx="327">
                  <c:v>11.045834540000001</c:v>
                </c:pt>
                <c:pt idx="328">
                  <c:v>11.154168129999999</c:v>
                </c:pt>
                <c:pt idx="329">
                  <c:v>11.16250134</c:v>
                </c:pt>
                <c:pt idx="330">
                  <c:v>11.170834540000001</c:v>
                </c:pt>
                <c:pt idx="331">
                  <c:v>11.17916775</c:v>
                </c:pt>
                <c:pt idx="332">
                  <c:v>11.287501339999999</c:v>
                </c:pt>
                <c:pt idx="333">
                  <c:v>11.295834540000001</c:v>
                </c:pt>
                <c:pt idx="334">
                  <c:v>11.30416775</c:v>
                </c:pt>
                <c:pt idx="335">
                  <c:v>11.312500950000002</c:v>
                </c:pt>
                <c:pt idx="336">
                  <c:v>11.420834540000001</c:v>
                </c:pt>
                <c:pt idx="337">
                  <c:v>11.42916775</c:v>
                </c:pt>
                <c:pt idx="338">
                  <c:v>11.43750095</c:v>
                </c:pt>
                <c:pt idx="339">
                  <c:v>11.44583416</c:v>
                </c:pt>
                <c:pt idx="340">
                  <c:v>11.562500950000002</c:v>
                </c:pt>
                <c:pt idx="341">
                  <c:v>11.57083416</c:v>
                </c:pt>
                <c:pt idx="342">
                  <c:v>11.57916737</c:v>
                </c:pt>
                <c:pt idx="343">
                  <c:v>11.587500570000001</c:v>
                </c:pt>
                <c:pt idx="344">
                  <c:v>11.69583416</c:v>
                </c:pt>
                <c:pt idx="345">
                  <c:v>11.704167369999999</c:v>
                </c:pt>
                <c:pt idx="346">
                  <c:v>11.712500570000001</c:v>
                </c:pt>
                <c:pt idx="347">
                  <c:v>11.72083473</c:v>
                </c:pt>
                <c:pt idx="348">
                  <c:v>11.837500570000001</c:v>
                </c:pt>
                <c:pt idx="349">
                  <c:v>11.845834730000002</c:v>
                </c:pt>
                <c:pt idx="350">
                  <c:v>11.85416794</c:v>
                </c:pt>
                <c:pt idx="351">
                  <c:v>11.862501140000003</c:v>
                </c:pt>
                <c:pt idx="352">
                  <c:v>11.962500570000003</c:v>
                </c:pt>
                <c:pt idx="353">
                  <c:v>11.970834730000002</c:v>
                </c:pt>
                <c:pt idx="354">
                  <c:v>11.97916794</c:v>
                </c:pt>
                <c:pt idx="355">
                  <c:v>11.987501140000001</c:v>
                </c:pt>
                <c:pt idx="356">
                  <c:v>12.104167939999998</c:v>
                </c:pt>
                <c:pt idx="357">
                  <c:v>12.112501140000001</c:v>
                </c:pt>
                <c:pt idx="358">
                  <c:v>12.120834350000003</c:v>
                </c:pt>
                <c:pt idx="359">
                  <c:v>12.129167560000001</c:v>
                </c:pt>
                <c:pt idx="360">
                  <c:v>12.237501139999999</c:v>
                </c:pt>
                <c:pt idx="361">
                  <c:v>12.245834350000003</c:v>
                </c:pt>
                <c:pt idx="362">
                  <c:v>12.254167560000001</c:v>
                </c:pt>
                <c:pt idx="363">
                  <c:v>12.26250076</c:v>
                </c:pt>
                <c:pt idx="364">
                  <c:v>12.379167560000003</c:v>
                </c:pt>
                <c:pt idx="365">
                  <c:v>12.38750076</c:v>
                </c:pt>
                <c:pt idx="366">
                  <c:v>12.395833970000002</c:v>
                </c:pt>
                <c:pt idx="367">
                  <c:v>12.404168129999999</c:v>
                </c:pt>
                <c:pt idx="368">
                  <c:v>12.504167560000001</c:v>
                </c:pt>
                <c:pt idx="369">
                  <c:v>12.51250076</c:v>
                </c:pt>
                <c:pt idx="370">
                  <c:v>12.52083397</c:v>
                </c:pt>
                <c:pt idx="371">
                  <c:v>12.529168129999999</c:v>
                </c:pt>
                <c:pt idx="372">
                  <c:v>12.64583397</c:v>
                </c:pt>
                <c:pt idx="373">
                  <c:v>12.654168129999999</c:v>
                </c:pt>
                <c:pt idx="374">
                  <c:v>12.66250134</c:v>
                </c:pt>
                <c:pt idx="375">
                  <c:v>12.670834540000001</c:v>
                </c:pt>
                <c:pt idx="376">
                  <c:v>12.779168129999999</c:v>
                </c:pt>
                <c:pt idx="377">
                  <c:v>12.787501339999999</c:v>
                </c:pt>
                <c:pt idx="378">
                  <c:v>12.795834540000001</c:v>
                </c:pt>
                <c:pt idx="379">
                  <c:v>12.80416775</c:v>
                </c:pt>
                <c:pt idx="380">
                  <c:v>12.920834540000001</c:v>
                </c:pt>
                <c:pt idx="381">
                  <c:v>12.92916775</c:v>
                </c:pt>
                <c:pt idx="382">
                  <c:v>12.93750095</c:v>
                </c:pt>
                <c:pt idx="383">
                  <c:v>12.94583416</c:v>
                </c:pt>
                <c:pt idx="384">
                  <c:v>13.045834540000001</c:v>
                </c:pt>
                <c:pt idx="385">
                  <c:v>13.05416775</c:v>
                </c:pt>
                <c:pt idx="386">
                  <c:v>13.062500950000002</c:v>
                </c:pt>
                <c:pt idx="387">
                  <c:v>13.07083416</c:v>
                </c:pt>
                <c:pt idx="388">
                  <c:v>13.18750095</c:v>
                </c:pt>
                <c:pt idx="389">
                  <c:v>13.19583416</c:v>
                </c:pt>
                <c:pt idx="390">
                  <c:v>13.204167369999999</c:v>
                </c:pt>
                <c:pt idx="391">
                  <c:v>13.212500570000001</c:v>
                </c:pt>
                <c:pt idx="392">
                  <c:v>13.32083416</c:v>
                </c:pt>
                <c:pt idx="393">
                  <c:v>13.32916737</c:v>
                </c:pt>
                <c:pt idx="394">
                  <c:v>13.337500570000001</c:v>
                </c:pt>
                <c:pt idx="395">
                  <c:v>13.345834730000002</c:v>
                </c:pt>
                <c:pt idx="396">
                  <c:v>13.462500570000003</c:v>
                </c:pt>
                <c:pt idx="397">
                  <c:v>13.470834730000002</c:v>
                </c:pt>
                <c:pt idx="398">
                  <c:v>13.47916794</c:v>
                </c:pt>
                <c:pt idx="399">
                  <c:v>13.487501140000001</c:v>
                </c:pt>
                <c:pt idx="400">
                  <c:v>13.595834730000002</c:v>
                </c:pt>
                <c:pt idx="401">
                  <c:v>13.604167939999998</c:v>
                </c:pt>
                <c:pt idx="402">
                  <c:v>13.612501140000001</c:v>
                </c:pt>
                <c:pt idx="403">
                  <c:v>13.620834350000003</c:v>
                </c:pt>
                <c:pt idx="404">
                  <c:v>13.729167939999998</c:v>
                </c:pt>
                <c:pt idx="405">
                  <c:v>13.737501139999999</c:v>
                </c:pt>
                <c:pt idx="406">
                  <c:v>13.745834350000003</c:v>
                </c:pt>
                <c:pt idx="407">
                  <c:v>13.754167560000001</c:v>
                </c:pt>
                <c:pt idx="408">
                  <c:v>13.862501140000003</c:v>
                </c:pt>
                <c:pt idx="409">
                  <c:v>13.870834350000004</c:v>
                </c:pt>
                <c:pt idx="410">
                  <c:v>13.879167560000003</c:v>
                </c:pt>
                <c:pt idx="411">
                  <c:v>13.88750076</c:v>
                </c:pt>
                <c:pt idx="412">
                  <c:v>14.004167560000001</c:v>
                </c:pt>
                <c:pt idx="413">
                  <c:v>14.01250076</c:v>
                </c:pt>
                <c:pt idx="414">
                  <c:v>14.02083397</c:v>
                </c:pt>
                <c:pt idx="415">
                  <c:v>14.029168129999999</c:v>
                </c:pt>
                <c:pt idx="416">
                  <c:v>14.137500759999998</c:v>
                </c:pt>
                <c:pt idx="417">
                  <c:v>14.14583397</c:v>
                </c:pt>
                <c:pt idx="418">
                  <c:v>14.154168129999999</c:v>
                </c:pt>
                <c:pt idx="419">
                  <c:v>14.16250134</c:v>
                </c:pt>
                <c:pt idx="420">
                  <c:v>14.27083397</c:v>
                </c:pt>
                <c:pt idx="421">
                  <c:v>14.279168129999999</c:v>
                </c:pt>
                <c:pt idx="422">
                  <c:v>14.287501339999999</c:v>
                </c:pt>
                <c:pt idx="423">
                  <c:v>14.295834540000001</c:v>
                </c:pt>
                <c:pt idx="424">
                  <c:v>14.404168129999999</c:v>
                </c:pt>
                <c:pt idx="425">
                  <c:v>14.41250134</c:v>
                </c:pt>
                <c:pt idx="426">
                  <c:v>14.420834540000001</c:v>
                </c:pt>
                <c:pt idx="427">
                  <c:v>14.42916775</c:v>
                </c:pt>
                <c:pt idx="428">
                  <c:v>14.545834540000001</c:v>
                </c:pt>
                <c:pt idx="429">
                  <c:v>14.55416775</c:v>
                </c:pt>
                <c:pt idx="430">
                  <c:v>14.562500950000002</c:v>
                </c:pt>
                <c:pt idx="431">
                  <c:v>14.57083416</c:v>
                </c:pt>
                <c:pt idx="432">
                  <c:v>14.67916775</c:v>
                </c:pt>
                <c:pt idx="433">
                  <c:v>14.68750095</c:v>
                </c:pt>
                <c:pt idx="434">
                  <c:v>14.69583416</c:v>
                </c:pt>
                <c:pt idx="435">
                  <c:v>14.704167369999999</c:v>
                </c:pt>
                <c:pt idx="436">
                  <c:v>14.812500950000002</c:v>
                </c:pt>
                <c:pt idx="437">
                  <c:v>14.82083416</c:v>
                </c:pt>
                <c:pt idx="438">
                  <c:v>14.82916737</c:v>
                </c:pt>
                <c:pt idx="439">
                  <c:v>14.837500570000001</c:v>
                </c:pt>
                <c:pt idx="440">
                  <c:v>14.94583416</c:v>
                </c:pt>
                <c:pt idx="441">
                  <c:v>14.95416737</c:v>
                </c:pt>
                <c:pt idx="442">
                  <c:v>14.962500570000003</c:v>
                </c:pt>
                <c:pt idx="443">
                  <c:v>14.970834730000002</c:v>
                </c:pt>
                <c:pt idx="444">
                  <c:v>15.087500570000001</c:v>
                </c:pt>
                <c:pt idx="445">
                  <c:v>15.095834730000002</c:v>
                </c:pt>
                <c:pt idx="446">
                  <c:v>15.104167939999998</c:v>
                </c:pt>
                <c:pt idx="447">
                  <c:v>15.112501140000001</c:v>
                </c:pt>
                <c:pt idx="448">
                  <c:v>15.22083473</c:v>
                </c:pt>
                <c:pt idx="449">
                  <c:v>15.229167939999998</c:v>
                </c:pt>
                <c:pt idx="450">
                  <c:v>15.237501139999999</c:v>
                </c:pt>
                <c:pt idx="451">
                  <c:v>15.245834350000003</c:v>
                </c:pt>
                <c:pt idx="452">
                  <c:v>15.35416794</c:v>
                </c:pt>
                <c:pt idx="453">
                  <c:v>15.362501140000003</c:v>
                </c:pt>
                <c:pt idx="454">
                  <c:v>15.370834350000004</c:v>
                </c:pt>
                <c:pt idx="455">
                  <c:v>15.379167560000003</c:v>
                </c:pt>
                <c:pt idx="456">
                  <c:v>15.487501140000001</c:v>
                </c:pt>
                <c:pt idx="457">
                  <c:v>15.495834350000004</c:v>
                </c:pt>
                <c:pt idx="458">
                  <c:v>15.504167560000001</c:v>
                </c:pt>
                <c:pt idx="459">
                  <c:v>15.51250076</c:v>
                </c:pt>
                <c:pt idx="460">
                  <c:v>15.629167560000001</c:v>
                </c:pt>
                <c:pt idx="461">
                  <c:v>15.637500759999998</c:v>
                </c:pt>
                <c:pt idx="462">
                  <c:v>15.64583397</c:v>
                </c:pt>
                <c:pt idx="463">
                  <c:v>15.654168129999999</c:v>
                </c:pt>
                <c:pt idx="464">
                  <c:v>15.76250076</c:v>
                </c:pt>
                <c:pt idx="465">
                  <c:v>15.77083397</c:v>
                </c:pt>
                <c:pt idx="466">
                  <c:v>15.779168129999999</c:v>
                </c:pt>
                <c:pt idx="467">
                  <c:v>15.787501339999999</c:v>
                </c:pt>
                <c:pt idx="468">
                  <c:v>15.895833970000002</c:v>
                </c:pt>
                <c:pt idx="469">
                  <c:v>15.904168129999999</c:v>
                </c:pt>
                <c:pt idx="470">
                  <c:v>15.91250134</c:v>
                </c:pt>
                <c:pt idx="471">
                  <c:v>15.920834540000001</c:v>
                </c:pt>
                <c:pt idx="472">
                  <c:v>16.029167180000005</c:v>
                </c:pt>
                <c:pt idx="473">
                  <c:v>16.037500380000001</c:v>
                </c:pt>
                <c:pt idx="474">
                  <c:v>16.045833589999997</c:v>
                </c:pt>
                <c:pt idx="475">
                  <c:v>16.054166790000004</c:v>
                </c:pt>
                <c:pt idx="476">
                  <c:v>16.170833590000001</c:v>
                </c:pt>
                <c:pt idx="477">
                  <c:v>16.179166790000004</c:v>
                </c:pt>
                <c:pt idx="478">
                  <c:v>16.187501910000005</c:v>
                </c:pt>
                <c:pt idx="479">
                  <c:v>16.195835110000004</c:v>
                </c:pt>
                <c:pt idx="480">
                  <c:v>16.304166790000004</c:v>
                </c:pt>
                <c:pt idx="481">
                  <c:v>16.312501910000005</c:v>
                </c:pt>
                <c:pt idx="482">
                  <c:v>16.320835110000004</c:v>
                </c:pt>
                <c:pt idx="483">
                  <c:v>16.329168320000004</c:v>
                </c:pt>
                <c:pt idx="484">
                  <c:v>16.437501910000005</c:v>
                </c:pt>
                <c:pt idx="485">
                  <c:v>16.445835110000001</c:v>
                </c:pt>
                <c:pt idx="486">
                  <c:v>16.454168320000004</c:v>
                </c:pt>
                <c:pt idx="487">
                  <c:v>16.462501529999994</c:v>
                </c:pt>
                <c:pt idx="488">
                  <c:v>16.570835110000004</c:v>
                </c:pt>
                <c:pt idx="489">
                  <c:v>16.579168320000004</c:v>
                </c:pt>
                <c:pt idx="490">
                  <c:v>16.587501529999997</c:v>
                </c:pt>
                <c:pt idx="491">
                  <c:v>16.59583473</c:v>
                </c:pt>
                <c:pt idx="492">
                  <c:v>16.712501529999997</c:v>
                </c:pt>
                <c:pt idx="493">
                  <c:v>16.72083473</c:v>
                </c:pt>
                <c:pt idx="494">
                  <c:v>16.72916794</c:v>
                </c:pt>
                <c:pt idx="495">
                  <c:v>16.737501139999999</c:v>
                </c:pt>
                <c:pt idx="496">
                  <c:v>16.84583473</c:v>
                </c:pt>
                <c:pt idx="497">
                  <c:v>16.854167940000004</c:v>
                </c:pt>
                <c:pt idx="498">
                  <c:v>16.862501139999996</c:v>
                </c:pt>
                <c:pt idx="499">
                  <c:v>16.870834349999999</c:v>
                </c:pt>
                <c:pt idx="500">
                  <c:v>16.97916794</c:v>
                </c:pt>
                <c:pt idx="501">
                  <c:v>16.987501139999996</c:v>
                </c:pt>
                <c:pt idx="502">
                  <c:v>16.995834349999996</c:v>
                </c:pt>
                <c:pt idx="503">
                  <c:v>17.004167559999999</c:v>
                </c:pt>
                <c:pt idx="504">
                  <c:v>17.120832440000001</c:v>
                </c:pt>
                <c:pt idx="505">
                  <c:v>17.129167559999999</c:v>
                </c:pt>
                <c:pt idx="506">
                  <c:v>17.137500760000009</c:v>
                </c:pt>
                <c:pt idx="507">
                  <c:v>17.145833970000002</c:v>
                </c:pt>
                <c:pt idx="508">
                  <c:v>17.254167559999999</c:v>
                </c:pt>
                <c:pt idx="509">
                  <c:v>17.262500760000002</c:v>
                </c:pt>
                <c:pt idx="510">
                  <c:v>17.270833970000002</c:v>
                </c:pt>
                <c:pt idx="511">
                  <c:v>17.279167180000005</c:v>
                </c:pt>
                <c:pt idx="512">
                  <c:v>17.395833970000002</c:v>
                </c:pt>
                <c:pt idx="513">
                  <c:v>17.404167180000005</c:v>
                </c:pt>
                <c:pt idx="514">
                  <c:v>17.412500379999997</c:v>
                </c:pt>
                <c:pt idx="515">
                  <c:v>17.420833589999997</c:v>
                </c:pt>
                <c:pt idx="516">
                  <c:v>17.520833970000002</c:v>
                </c:pt>
                <c:pt idx="517">
                  <c:v>17.529167180000005</c:v>
                </c:pt>
                <c:pt idx="518">
                  <c:v>17.537500380000001</c:v>
                </c:pt>
                <c:pt idx="519">
                  <c:v>17.545833589999997</c:v>
                </c:pt>
                <c:pt idx="520">
                  <c:v>17.662500379999997</c:v>
                </c:pt>
                <c:pt idx="521">
                  <c:v>17.670833590000001</c:v>
                </c:pt>
                <c:pt idx="522">
                  <c:v>17.679166790000004</c:v>
                </c:pt>
                <c:pt idx="523">
                  <c:v>17.6875</c:v>
                </c:pt>
                <c:pt idx="524">
                  <c:v>17.795833589999997</c:v>
                </c:pt>
                <c:pt idx="525">
                  <c:v>17.804166790000004</c:v>
                </c:pt>
                <c:pt idx="526">
                  <c:v>17.8125</c:v>
                </c:pt>
                <c:pt idx="527">
                  <c:v>17.82083321</c:v>
                </c:pt>
                <c:pt idx="528">
                  <c:v>17.9375</c:v>
                </c:pt>
                <c:pt idx="529">
                  <c:v>17.945833209999996</c:v>
                </c:pt>
                <c:pt idx="530">
                  <c:v>17.954166409999999</c:v>
                </c:pt>
                <c:pt idx="531">
                  <c:v>17.962499619999992</c:v>
                </c:pt>
                <c:pt idx="532">
                  <c:v>18.07083321</c:v>
                </c:pt>
                <c:pt idx="533">
                  <c:v>18.079166409999999</c:v>
                </c:pt>
                <c:pt idx="534">
                  <c:v>18.087499619999996</c:v>
                </c:pt>
                <c:pt idx="535">
                  <c:v>18.095832819999991</c:v>
                </c:pt>
                <c:pt idx="536">
                  <c:v>18.220832819999991</c:v>
                </c:pt>
                <c:pt idx="537">
                  <c:v>18.229166029999995</c:v>
                </c:pt>
                <c:pt idx="538">
                  <c:v>18.237499239999991</c:v>
                </c:pt>
                <c:pt idx="539">
                  <c:v>18.245832439999997</c:v>
                </c:pt>
                <c:pt idx="540">
                  <c:v>18.354166029999998</c:v>
                </c:pt>
                <c:pt idx="541">
                  <c:v>18.362499239999988</c:v>
                </c:pt>
                <c:pt idx="542">
                  <c:v>18.370832440000001</c:v>
                </c:pt>
                <c:pt idx="543">
                  <c:v>18.379167559999999</c:v>
                </c:pt>
                <c:pt idx="544">
                  <c:v>18.487499239999988</c:v>
                </c:pt>
                <c:pt idx="545">
                  <c:v>18.495832439999997</c:v>
                </c:pt>
                <c:pt idx="546">
                  <c:v>18.504167559999999</c:v>
                </c:pt>
                <c:pt idx="547">
                  <c:v>18.512500760000005</c:v>
                </c:pt>
                <c:pt idx="548">
                  <c:v>18.629167559999999</c:v>
                </c:pt>
                <c:pt idx="549">
                  <c:v>18.637500760000009</c:v>
                </c:pt>
                <c:pt idx="550">
                  <c:v>18.645833970000002</c:v>
                </c:pt>
                <c:pt idx="551">
                  <c:v>18.654167180000009</c:v>
                </c:pt>
                <c:pt idx="552">
                  <c:v>18.754167559999999</c:v>
                </c:pt>
                <c:pt idx="553">
                  <c:v>18.762500760000002</c:v>
                </c:pt>
                <c:pt idx="554">
                  <c:v>18.770833970000002</c:v>
                </c:pt>
                <c:pt idx="555">
                  <c:v>18.779167180000005</c:v>
                </c:pt>
                <c:pt idx="556">
                  <c:v>18.895833970000002</c:v>
                </c:pt>
                <c:pt idx="557">
                  <c:v>18.904167180000005</c:v>
                </c:pt>
                <c:pt idx="558">
                  <c:v>18.912500379999997</c:v>
                </c:pt>
                <c:pt idx="559">
                  <c:v>18.920833589999997</c:v>
                </c:pt>
                <c:pt idx="560">
                  <c:v>19.029167180000005</c:v>
                </c:pt>
                <c:pt idx="561">
                  <c:v>19.037500380000001</c:v>
                </c:pt>
                <c:pt idx="562">
                  <c:v>19.045833589999997</c:v>
                </c:pt>
                <c:pt idx="563">
                  <c:v>19.054166790000004</c:v>
                </c:pt>
                <c:pt idx="564">
                  <c:v>19.170833590000001</c:v>
                </c:pt>
                <c:pt idx="565">
                  <c:v>19.179166790000004</c:v>
                </c:pt>
                <c:pt idx="566">
                  <c:v>19.1875</c:v>
                </c:pt>
                <c:pt idx="567">
                  <c:v>19.19583321</c:v>
                </c:pt>
                <c:pt idx="568">
                  <c:v>19.304166790000004</c:v>
                </c:pt>
                <c:pt idx="569">
                  <c:v>19.3125</c:v>
                </c:pt>
                <c:pt idx="570">
                  <c:v>19.32083321</c:v>
                </c:pt>
                <c:pt idx="571">
                  <c:v>19.329166409999999</c:v>
                </c:pt>
                <c:pt idx="572">
                  <c:v>19.4375</c:v>
                </c:pt>
                <c:pt idx="573">
                  <c:v>19.445833209999996</c:v>
                </c:pt>
                <c:pt idx="574">
                  <c:v>19.454166409999999</c:v>
                </c:pt>
                <c:pt idx="575">
                  <c:v>19.462499619999992</c:v>
                </c:pt>
                <c:pt idx="576">
                  <c:v>19.570835110000004</c:v>
                </c:pt>
                <c:pt idx="577">
                  <c:v>19.579168320000004</c:v>
                </c:pt>
                <c:pt idx="578">
                  <c:v>19.587501529999997</c:v>
                </c:pt>
                <c:pt idx="579">
                  <c:v>19.59583473</c:v>
                </c:pt>
                <c:pt idx="580">
                  <c:v>19.712501529999997</c:v>
                </c:pt>
                <c:pt idx="581">
                  <c:v>19.72083473</c:v>
                </c:pt>
                <c:pt idx="582">
                  <c:v>19.72916794</c:v>
                </c:pt>
                <c:pt idx="583">
                  <c:v>19.737501139999999</c:v>
                </c:pt>
                <c:pt idx="584">
                  <c:v>19.84583473</c:v>
                </c:pt>
                <c:pt idx="585">
                  <c:v>19.854167940000004</c:v>
                </c:pt>
                <c:pt idx="586">
                  <c:v>19.862501139999996</c:v>
                </c:pt>
                <c:pt idx="587">
                  <c:v>19.870836260000001</c:v>
                </c:pt>
                <c:pt idx="588">
                  <c:v>19.97916794</c:v>
                </c:pt>
                <c:pt idx="589">
                  <c:v>19.987501139999996</c:v>
                </c:pt>
                <c:pt idx="590">
                  <c:v>19.995836259999997</c:v>
                </c:pt>
                <c:pt idx="591">
                  <c:v>20.004169460000004</c:v>
                </c:pt>
                <c:pt idx="592">
                  <c:v>20.112501139999999</c:v>
                </c:pt>
                <c:pt idx="593">
                  <c:v>20.120836260000001</c:v>
                </c:pt>
                <c:pt idx="594">
                  <c:v>20.129169460000004</c:v>
                </c:pt>
                <c:pt idx="595">
                  <c:v>20.13750267</c:v>
                </c:pt>
                <c:pt idx="596">
                  <c:v>20.254169460000004</c:v>
                </c:pt>
                <c:pt idx="597">
                  <c:v>20.262502669999993</c:v>
                </c:pt>
                <c:pt idx="598">
                  <c:v>20.27083588</c:v>
                </c:pt>
                <c:pt idx="599">
                  <c:v>20.279169079999996</c:v>
                </c:pt>
                <c:pt idx="600">
                  <c:v>20.387502669999996</c:v>
                </c:pt>
                <c:pt idx="601">
                  <c:v>20.39583588</c:v>
                </c:pt>
                <c:pt idx="602">
                  <c:v>20.404169079999996</c:v>
                </c:pt>
                <c:pt idx="603">
                  <c:v>20.412502289999992</c:v>
                </c:pt>
                <c:pt idx="604">
                  <c:v>20.529169079999996</c:v>
                </c:pt>
                <c:pt idx="605">
                  <c:v>20.537502289999995</c:v>
                </c:pt>
                <c:pt idx="606">
                  <c:v>20.545835490000005</c:v>
                </c:pt>
                <c:pt idx="607">
                  <c:v>20.554168700000009</c:v>
                </c:pt>
                <c:pt idx="608">
                  <c:v>20.654169079999999</c:v>
                </c:pt>
                <c:pt idx="609">
                  <c:v>20.662502289999992</c:v>
                </c:pt>
                <c:pt idx="610">
                  <c:v>20.670835490000009</c:v>
                </c:pt>
                <c:pt idx="611">
                  <c:v>20.679168700000009</c:v>
                </c:pt>
                <c:pt idx="612">
                  <c:v>20.795835490000005</c:v>
                </c:pt>
                <c:pt idx="613">
                  <c:v>20.804168700000009</c:v>
                </c:pt>
                <c:pt idx="614">
                  <c:v>20.812501910000005</c:v>
                </c:pt>
                <c:pt idx="615">
                  <c:v>20.820835110000004</c:v>
                </c:pt>
                <c:pt idx="616">
                  <c:v>20.929168700000005</c:v>
                </c:pt>
                <c:pt idx="617">
                  <c:v>20.937501910000005</c:v>
                </c:pt>
                <c:pt idx="618">
                  <c:v>20.945835110000001</c:v>
                </c:pt>
                <c:pt idx="619">
                  <c:v>20.954168320000004</c:v>
                </c:pt>
                <c:pt idx="620">
                  <c:v>21.070835110000004</c:v>
                </c:pt>
                <c:pt idx="621">
                  <c:v>21.079168320000004</c:v>
                </c:pt>
                <c:pt idx="622">
                  <c:v>21.087501529999997</c:v>
                </c:pt>
                <c:pt idx="623">
                  <c:v>21.09583473</c:v>
                </c:pt>
                <c:pt idx="624">
                  <c:v>21.195835110000004</c:v>
                </c:pt>
                <c:pt idx="625">
                  <c:v>21.204168320000004</c:v>
                </c:pt>
                <c:pt idx="626">
                  <c:v>21.212501529999997</c:v>
                </c:pt>
                <c:pt idx="627">
                  <c:v>21.22083473</c:v>
                </c:pt>
                <c:pt idx="628">
                  <c:v>21.337501530000001</c:v>
                </c:pt>
                <c:pt idx="629">
                  <c:v>21.34583473</c:v>
                </c:pt>
                <c:pt idx="630">
                  <c:v>21.354167940000004</c:v>
                </c:pt>
                <c:pt idx="631">
                  <c:v>21.362501139999996</c:v>
                </c:pt>
                <c:pt idx="632">
                  <c:v>21.47083473</c:v>
                </c:pt>
                <c:pt idx="633">
                  <c:v>21.47916794</c:v>
                </c:pt>
                <c:pt idx="634">
                  <c:v>21.487501139999996</c:v>
                </c:pt>
                <c:pt idx="635">
                  <c:v>21.495836259999997</c:v>
                </c:pt>
                <c:pt idx="636">
                  <c:v>21.612501139999999</c:v>
                </c:pt>
                <c:pt idx="637">
                  <c:v>21.620836260000001</c:v>
                </c:pt>
                <c:pt idx="638">
                  <c:v>21.629169460000004</c:v>
                </c:pt>
                <c:pt idx="639">
                  <c:v>21.63750267</c:v>
                </c:pt>
                <c:pt idx="640">
                  <c:v>21.745836259999997</c:v>
                </c:pt>
                <c:pt idx="641">
                  <c:v>21.754169460000004</c:v>
                </c:pt>
                <c:pt idx="642">
                  <c:v>21.762502669999993</c:v>
                </c:pt>
                <c:pt idx="643">
                  <c:v>21.77083588</c:v>
                </c:pt>
                <c:pt idx="644">
                  <c:v>21.879169460000004</c:v>
                </c:pt>
                <c:pt idx="645">
                  <c:v>21.887502669999996</c:v>
                </c:pt>
                <c:pt idx="646">
                  <c:v>21.89583588</c:v>
                </c:pt>
                <c:pt idx="647">
                  <c:v>21.904169079999996</c:v>
                </c:pt>
                <c:pt idx="648">
                  <c:v>22.012502669999996</c:v>
                </c:pt>
                <c:pt idx="649">
                  <c:v>22.02083588</c:v>
                </c:pt>
                <c:pt idx="650">
                  <c:v>22.029169079999996</c:v>
                </c:pt>
                <c:pt idx="651">
                  <c:v>22.037502289999995</c:v>
                </c:pt>
                <c:pt idx="652">
                  <c:v>22.154169079999999</c:v>
                </c:pt>
                <c:pt idx="653">
                  <c:v>22.162502289999992</c:v>
                </c:pt>
                <c:pt idx="654">
                  <c:v>22.170835490000009</c:v>
                </c:pt>
                <c:pt idx="655">
                  <c:v>22.179168700000009</c:v>
                </c:pt>
                <c:pt idx="656">
                  <c:v>22.279169079999996</c:v>
                </c:pt>
                <c:pt idx="657">
                  <c:v>22.287502289999992</c:v>
                </c:pt>
                <c:pt idx="658">
                  <c:v>22.295835490000005</c:v>
                </c:pt>
                <c:pt idx="659">
                  <c:v>22.304168700000009</c:v>
                </c:pt>
                <c:pt idx="660">
                  <c:v>22.420835490000005</c:v>
                </c:pt>
                <c:pt idx="661">
                  <c:v>22.429168700000005</c:v>
                </c:pt>
                <c:pt idx="662">
                  <c:v>22.437501910000005</c:v>
                </c:pt>
                <c:pt idx="663">
                  <c:v>22.445835110000001</c:v>
                </c:pt>
                <c:pt idx="664">
                  <c:v>22.554168700000009</c:v>
                </c:pt>
                <c:pt idx="665">
                  <c:v>22.562501910000002</c:v>
                </c:pt>
                <c:pt idx="666">
                  <c:v>22.570835110000004</c:v>
                </c:pt>
                <c:pt idx="667">
                  <c:v>22.579168320000004</c:v>
                </c:pt>
                <c:pt idx="668">
                  <c:v>22.695835110000004</c:v>
                </c:pt>
                <c:pt idx="669">
                  <c:v>22.704168320000004</c:v>
                </c:pt>
                <c:pt idx="670">
                  <c:v>22.712501529999997</c:v>
                </c:pt>
                <c:pt idx="671">
                  <c:v>22.72083473</c:v>
                </c:pt>
                <c:pt idx="672">
                  <c:v>22.829168320000004</c:v>
                </c:pt>
                <c:pt idx="673">
                  <c:v>22.837501530000001</c:v>
                </c:pt>
                <c:pt idx="674">
                  <c:v>22.84583473</c:v>
                </c:pt>
                <c:pt idx="675">
                  <c:v>22.854167940000004</c:v>
                </c:pt>
                <c:pt idx="676">
                  <c:v>22.962501529999994</c:v>
                </c:pt>
                <c:pt idx="677">
                  <c:v>22.97083473</c:v>
                </c:pt>
                <c:pt idx="678">
                  <c:v>22.97916794</c:v>
                </c:pt>
                <c:pt idx="679">
                  <c:v>22.987501139999996</c:v>
                </c:pt>
                <c:pt idx="680">
                  <c:v>23.09583473</c:v>
                </c:pt>
                <c:pt idx="681">
                  <c:v>23.104167940000004</c:v>
                </c:pt>
                <c:pt idx="682">
                  <c:v>23.112501139999999</c:v>
                </c:pt>
                <c:pt idx="683">
                  <c:v>23.120836260000001</c:v>
                </c:pt>
                <c:pt idx="684">
                  <c:v>23.237501139999999</c:v>
                </c:pt>
                <c:pt idx="685">
                  <c:v>23.245836259999997</c:v>
                </c:pt>
                <c:pt idx="686">
                  <c:v>23.254169460000004</c:v>
                </c:pt>
                <c:pt idx="687">
                  <c:v>23.262502669999993</c:v>
                </c:pt>
                <c:pt idx="688">
                  <c:v>23.370836260000001</c:v>
                </c:pt>
                <c:pt idx="689">
                  <c:v>23.379169460000004</c:v>
                </c:pt>
                <c:pt idx="690">
                  <c:v>23.387502669999996</c:v>
                </c:pt>
                <c:pt idx="691">
                  <c:v>23.39583588</c:v>
                </c:pt>
                <c:pt idx="692">
                  <c:v>23.504169460000004</c:v>
                </c:pt>
                <c:pt idx="693">
                  <c:v>23.512502669999996</c:v>
                </c:pt>
                <c:pt idx="694">
                  <c:v>23.52083588</c:v>
                </c:pt>
                <c:pt idx="695">
                  <c:v>23.529169079999996</c:v>
                </c:pt>
                <c:pt idx="696">
                  <c:v>23.63750267</c:v>
                </c:pt>
                <c:pt idx="697">
                  <c:v>23.64583588</c:v>
                </c:pt>
                <c:pt idx="698">
                  <c:v>23.654169079999999</c:v>
                </c:pt>
                <c:pt idx="699">
                  <c:v>23.662502289999992</c:v>
                </c:pt>
                <c:pt idx="700">
                  <c:v>23.779169079999996</c:v>
                </c:pt>
                <c:pt idx="701">
                  <c:v>23.787502289999992</c:v>
                </c:pt>
                <c:pt idx="702">
                  <c:v>23.795835490000005</c:v>
                </c:pt>
                <c:pt idx="703">
                  <c:v>23.804168700000009</c:v>
                </c:pt>
                <c:pt idx="704">
                  <c:v>23.912502289999992</c:v>
                </c:pt>
                <c:pt idx="705">
                  <c:v>23.920835490000005</c:v>
                </c:pt>
                <c:pt idx="706">
                  <c:v>23.929168700000005</c:v>
                </c:pt>
                <c:pt idx="707">
                  <c:v>23.937501910000005</c:v>
                </c:pt>
                <c:pt idx="708">
                  <c:v>24.054168700000009</c:v>
                </c:pt>
                <c:pt idx="709">
                  <c:v>24.062501910000002</c:v>
                </c:pt>
                <c:pt idx="710">
                  <c:v>24.070835110000004</c:v>
                </c:pt>
                <c:pt idx="711">
                  <c:v>24.079168320000004</c:v>
                </c:pt>
                <c:pt idx="712">
                  <c:v>24.179168700000009</c:v>
                </c:pt>
                <c:pt idx="713">
                  <c:v>24.187501910000005</c:v>
                </c:pt>
                <c:pt idx="714">
                  <c:v>24.195835110000004</c:v>
                </c:pt>
                <c:pt idx="715">
                  <c:v>24.204168320000004</c:v>
                </c:pt>
                <c:pt idx="716">
                  <c:v>24.320835110000004</c:v>
                </c:pt>
                <c:pt idx="717">
                  <c:v>24.329168320000004</c:v>
                </c:pt>
                <c:pt idx="718">
                  <c:v>24.337501530000001</c:v>
                </c:pt>
                <c:pt idx="719">
                  <c:v>24.34583473</c:v>
                </c:pt>
                <c:pt idx="720">
                  <c:v>24.454168320000004</c:v>
                </c:pt>
                <c:pt idx="721">
                  <c:v>24.462501529999994</c:v>
                </c:pt>
                <c:pt idx="722">
                  <c:v>24.47083473</c:v>
                </c:pt>
                <c:pt idx="723">
                  <c:v>24.47916794</c:v>
                </c:pt>
                <c:pt idx="724">
                  <c:v>24.59583473</c:v>
                </c:pt>
                <c:pt idx="725">
                  <c:v>24.604167940000004</c:v>
                </c:pt>
                <c:pt idx="726">
                  <c:v>24.612501139999999</c:v>
                </c:pt>
                <c:pt idx="727">
                  <c:v>24.620836260000001</c:v>
                </c:pt>
                <c:pt idx="728">
                  <c:v>24.72083473</c:v>
                </c:pt>
                <c:pt idx="729">
                  <c:v>24.72916794</c:v>
                </c:pt>
                <c:pt idx="730">
                  <c:v>24.737501139999999</c:v>
                </c:pt>
                <c:pt idx="731">
                  <c:v>24.745836259999997</c:v>
                </c:pt>
                <c:pt idx="732">
                  <c:v>24.862501139999996</c:v>
                </c:pt>
                <c:pt idx="733">
                  <c:v>24.870836260000001</c:v>
                </c:pt>
                <c:pt idx="734">
                  <c:v>24.879169460000004</c:v>
                </c:pt>
                <c:pt idx="735">
                  <c:v>24.887502669999996</c:v>
                </c:pt>
                <c:pt idx="736">
                  <c:v>24.995836259999997</c:v>
                </c:pt>
                <c:pt idx="737">
                  <c:v>25.004169460000004</c:v>
                </c:pt>
                <c:pt idx="738">
                  <c:v>25.012502669999996</c:v>
                </c:pt>
                <c:pt idx="739">
                  <c:v>25.02083588</c:v>
                </c:pt>
                <c:pt idx="740">
                  <c:v>25.13750267</c:v>
                </c:pt>
                <c:pt idx="741">
                  <c:v>25.14583588</c:v>
                </c:pt>
                <c:pt idx="742">
                  <c:v>25.154169079999999</c:v>
                </c:pt>
                <c:pt idx="743">
                  <c:v>25.162502289999992</c:v>
                </c:pt>
                <c:pt idx="744">
                  <c:v>25.262502669999993</c:v>
                </c:pt>
                <c:pt idx="745">
                  <c:v>25.27083588</c:v>
                </c:pt>
                <c:pt idx="746">
                  <c:v>25.279169079999996</c:v>
                </c:pt>
                <c:pt idx="747">
                  <c:v>25.287502289999992</c:v>
                </c:pt>
                <c:pt idx="748">
                  <c:v>25.404169079999996</c:v>
                </c:pt>
                <c:pt idx="749">
                  <c:v>25.412502289999992</c:v>
                </c:pt>
                <c:pt idx="750">
                  <c:v>25.420835490000005</c:v>
                </c:pt>
                <c:pt idx="751">
                  <c:v>25.429168700000005</c:v>
                </c:pt>
                <c:pt idx="752">
                  <c:v>25.537502289999995</c:v>
                </c:pt>
                <c:pt idx="753">
                  <c:v>25.545835490000005</c:v>
                </c:pt>
                <c:pt idx="754">
                  <c:v>25.554168700000009</c:v>
                </c:pt>
                <c:pt idx="755">
                  <c:v>25.562501910000002</c:v>
                </c:pt>
                <c:pt idx="756">
                  <c:v>25.679168700000009</c:v>
                </c:pt>
                <c:pt idx="757">
                  <c:v>25.687501910000005</c:v>
                </c:pt>
                <c:pt idx="758">
                  <c:v>25.695835110000004</c:v>
                </c:pt>
                <c:pt idx="759">
                  <c:v>25.704168320000004</c:v>
                </c:pt>
                <c:pt idx="760">
                  <c:v>25.812501910000005</c:v>
                </c:pt>
                <c:pt idx="761">
                  <c:v>25.820835110000004</c:v>
                </c:pt>
                <c:pt idx="762">
                  <c:v>25.829168320000004</c:v>
                </c:pt>
                <c:pt idx="763">
                  <c:v>25.837501530000001</c:v>
                </c:pt>
                <c:pt idx="764">
                  <c:v>25.937501910000005</c:v>
                </c:pt>
                <c:pt idx="765">
                  <c:v>25.945835110000001</c:v>
                </c:pt>
                <c:pt idx="766">
                  <c:v>25.954168320000004</c:v>
                </c:pt>
                <c:pt idx="767">
                  <c:v>25.962501529999994</c:v>
                </c:pt>
                <c:pt idx="768">
                  <c:v>26.079168320000004</c:v>
                </c:pt>
                <c:pt idx="769">
                  <c:v>26.087501529999997</c:v>
                </c:pt>
                <c:pt idx="770">
                  <c:v>26.09583473</c:v>
                </c:pt>
                <c:pt idx="771">
                  <c:v>26.104167940000004</c:v>
                </c:pt>
                <c:pt idx="772">
                  <c:v>26.22083473</c:v>
                </c:pt>
                <c:pt idx="773">
                  <c:v>26.22916794</c:v>
                </c:pt>
                <c:pt idx="774">
                  <c:v>26.237501139999999</c:v>
                </c:pt>
                <c:pt idx="775">
                  <c:v>26.245836259999997</c:v>
                </c:pt>
                <c:pt idx="776">
                  <c:v>26.354167940000004</c:v>
                </c:pt>
                <c:pt idx="777">
                  <c:v>26.362501139999996</c:v>
                </c:pt>
                <c:pt idx="778">
                  <c:v>26.370836260000001</c:v>
                </c:pt>
                <c:pt idx="779">
                  <c:v>26.379169460000004</c:v>
                </c:pt>
                <c:pt idx="780">
                  <c:v>26.487501139999996</c:v>
                </c:pt>
                <c:pt idx="781">
                  <c:v>26.495836259999997</c:v>
                </c:pt>
                <c:pt idx="782">
                  <c:v>26.504169460000004</c:v>
                </c:pt>
                <c:pt idx="783">
                  <c:v>26.512502669999996</c:v>
                </c:pt>
                <c:pt idx="784">
                  <c:v>26.620836260000001</c:v>
                </c:pt>
                <c:pt idx="785">
                  <c:v>26.629169460000004</c:v>
                </c:pt>
                <c:pt idx="786">
                  <c:v>26.63750267</c:v>
                </c:pt>
                <c:pt idx="787">
                  <c:v>26.64583588</c:v>
                </c:pt>
                <c:pt idx="788">
                  <c:v>26.762502669999993</c:v>
                </c:pt>
                <c:pt idx="789">
                  <c:v>26.77083588</c:v>
                </c:pt>
                <c:pt idx="790">
                  <c:v>26.779169079999996</c:v>
                </c:pt>
                <c:pt idx="791">
                  <c:v>26.787502289999992</c:v>
                </c:pt>
                <c:pt idx="792">
                  <c:v>26.89583588</c:v>
                </c:pt>
                <c:pt idx="793">
                  <c:v>26.904169079999996</c:v>
                </c:pt>
                <c:pt idx="794">
                  <c:v>26.912502289999992</c:v>
                </c:pt>
                <c:pt idx="795">
                  <c:v>26.920835490000005</c:v>
                </c:pt>
                <c:pt idx="796">
                  <c:v>27.029169079999996</c:v>
                </c:pt>
                <c:pt idx="797">
                  <c:v>27.037502289999995</c:v>
                </c:pt>
                <c:pt idx="798">
                  <c:v>27.045835490000005</c:v>
                </c:pt>
                <c:pt idx="799">
                  <c:v>27.054168700000009</c:v>
                </c:pt>
                <c:pt idx="800">
                  <c:v>27.162502289999992</c:v>
                </c:pt>
                <c:pt idx="801">
                  <c:v>27.170835490000009</c:v>
                </c:pt>
                <c:pt idx="802">
                  <c:v>27.179168700000009</c:v>
                </c:pt>
                <c:pt idx="803">
                  <c:v>27.187501910000005</c:v>
                </c:pt>
                <c:pt idx="804">
                  <c:v>27.304168700000009</c:v>
                </c:pt>
                <c:pt idx="805">
                  <c:v>27.312501910000005</c:v>
                </c:pt>
                <c:pt idx="806">
                  <c:v>27.320835110000004</c:v>
                </c:pt>
                <c:pt idx="807">
                  <c:v>27.329168320000004</c:v>
                </c:pt>
                <c:pt idx="808">
                  <c:v>27.437501910000005</c:v>
                </c:pt>
                <c:pt idx="809">
                  <c:v>27.445835110000001</c:v>
                </c:pt>
                <c:pt idx="810">
                  <c:v>27.454168320000004</c:v>
                </c:pt>
                <c:pt idx="811">
                  <c:v>27.462501529999994</c:v>
                </c:pt>
                <c:pt idx="812">
                  <c:v>27.570835110000004</c:v>
                </c:pt>
                <c:pt idx="813">
                  <c:v>27.579168320000004</c:v>
                </c:pt>
                <c:pt idx="814">
                  <c:v>27.587501529999997</c:v>
                </c:pt>
                <c:pt idx="815">
                  <c:v>27.59583473</c:v>
                </c:pt>
                <c:pt idx="816">
                  <c:v>27.704168320000004</c:v>
                </c:pt>
                <c:pt idx="817">
                  <c:v>27.712501529999997</c:v>
                </c:pt>
                <c:pt idx="818">
                  <c:v>27.72083473</c:v>
                </c:pt>
                <c:pt idx="819">
                  <c:v>27.72916794</c:v>
                </c:pt>
                <c:pt idx="820">
                  <c:v>27.84583473</c:v>
                </c:pt>
                <c:pt idx="821">
                  <c:v>27.854167940000004</c:v>
                </c:pt>
                <c:pt idx="822">
                  <c:v>27.862501139999996</c:v>
                </c:pt>
                <c:pt idx="823">
                  <c:v>27.870836260000001</c:v>
                </c:pt>
                <c:pt idx="824">
                  <c:v>27.97916794</c:v>
                </c:pt>
                <c:pt idx="825">
                  <c:v>27.987501139999996</c:v>
                </c:pt>
                <c:pt idx="826">
                  <c:v>27.995836259999997</c:v>
                </c:pt>
                <c:pt idx="827">
                  <c:v>28.004169460000004</c:v>
                </c:pt>
                <c:pt idx="828">
                  <c:v>28.120836260000001</c:v>
                </c:pt>
                <c:pt idx="829">
                  <c:v>28.129169460000004</c:v>
                </c:pt>
                <c:pt idx="830">
                  <c:v>28.13750267</c:v>
                </c:pt>
                <c:pt idx="831">
                  <c:v>28.14583588</c:v>
                </c:pt>
                <c:pt idx="832">
                  <c:v>28.245836259999997</c:v>
                </c:pt>
                <c:pt idx="833">
                  <c:v>28.254169460000004</c:v>
                </c:pt>
                <c:pt idx="834">
                  <c:v>28.262502669999993</c:v>
                </c:pt>
                <c:pt idx="835">
                  <c:v>28.27083588</c:v>
                </c:pt>
                <c:pt idx="836">
                  <c:v>28.387502669999996</c:v>
                </c:pt>
                <c:pt idx="837">
                  <c:v>28.39583588</c:v>
                </c:pt>
                <c:pt idx="838">
                  <c:v>28.404169079999996</c:v>
                </c:pt>
                <c:pt idx="839">
                  <c:v>28.412502289999992</c:v>
                </c:pt>
                <c:pt idx="840">
                  <c:v>28.52083588</c:v>
                </c:pt>
                <c:pt idx="841">
                  <c:v>28.529169079999996</c:v>
                </c:pt>
                <c:pt idx="842">
                  <c:v>28.537502289999995</c:v>
                </c:pt>
                <c:pt idx="843">
                  <c:v>28.545835490000005</c:v>
                </c:pt>
                <c:pt idx="844">
                  <c:v>28.662502289999992</c:v>
                </c:pt>
                <c:pt idx="845">
                  <c:v>28.670835490000009</c:v>
                </c:pt>
                <c:pt idx="846">
                  <c:v>28.679168700000009</c:v>
                </c:pt>
                <c:pt idx="847">
                  <c:v>28.687501910000005</c:v>
                </c:pt>
                <c:pt idx="848">
                  <c:v>28.787502289999992</c:v>
                </c:pt>
                <c:pt idx="849">
                  <c:v>28.795835490000005</c:v>
                </c:pt>
                <c:pt idx="850">
                  <c:v>28.804168700000009</c:v>
                </c:pt>
                <c:pt idx="851">
                  <c:v>28.812501910000005</c:v>
                </c:pt>
                <c:pt idx="852">
                  <c:v>28.929168700000005</c:v>
                </c:pt>
                <c:pt idx="853">
                  <c:v>28.937501910000005</c:v>
                </c:pt>
                <c:pt idx="854">
                  <c:v>28.945835110000001</c:v>
                </c:pt>
                <c:pt idx="855">
                  <c:v>28.954168320000004</c:v>
                </c:pt>
                <c:pt idx="856">
                  <c:v>29.062501910000002</c:v>
                </c:pt>
                <c:pt idx="857">
                  <c:v>29.070835110000004</c:v>
                </c:pt>
                <c:pt idx="858">
                  <c:v>29.079168320000004</c:v>
                </c:pt>
                <c:pt idx="859">
                  <c:v>29.087501529999997</c:v>
                </c:pt>
                <c:pt idx="860">
                  <c:v>29.204168320000004</c:v>
                </c:pt>
                <c:pt idx="861">
                  <c:v>29.212501529999997</c:v>
                </c:pt>
                <c:pt idx="862">
                  <c:v>29.22083473</c:v>
                </c:pt>
                <c:pt idx="863">
                  <c:v>29.22916794</c:v>
                </c:pt>
                <c:pt idx="864">
                  <c:v>29.329168320000004</c:v>
                </c:pt>
                <c:pt idx="865">
                  <c:v>29.337501530000001</c:v>
                </c:pt>
                <c:pt idx="866">
                  <c:v>29.34583473</c:v>
                </c:pt>
                <c:pt idx="867">
                  <c:v>29.354167940000004</c:v>
                </c:pt>
                <c:pt idx="868">
                  <c:v>29.47083473</c:v>
                </c:pt>
                <c:pt idx="869">
                  <c:v>29.47916794</c:v>
                </c:pt>
                <c:pt idx="870">
                  <c:v>29.487501139999996</c:v>
                </c:pt>
                <c:pt idx="871">
                  <c:v>29.495836259999997</c:v>
                </c:pt>
                <c:pt idx="872">
                  <c:v>29.604167940000004</c:v>
                </c:pt>
                <c:pt idx="873">
                  <c:v>29.612501139999999</c:v>
                </c:pt>
                <c:pt idx="874">
                  <c:v>29.620836260000001</c:v>
                </c:pt>
                <c:pt idx="875">
                  <c:v>29.629169460000004</c:v>
                </c:pt>
                <c:pt idx="876">
                  <c:v>29.745836259999997</c:v>
                </c:pt>
                <c:pt idx="877">
                  <c:v>29.754169460000004</c:v>
                </c:pt>
                <c:pt idx="878">
                  <c:v>29.762502669999993</c:v>
                </c:pt>
                <c:pt idx="879">
                  <c:v>29.77083588</c:v>
                </c:pt>
                <c:pt idx="880">
                  <c:v>29.879169460000004</c:v>
                </c:pt>
                <c:pt idx="881">
                  <c:v>29.887502669999996</c:v>
                </c:pt>
                <c:pt idx="882">
                  <c:v>29.89583588</c:v>
                </c:pt>
                <c:pt idx="883">
                  <c:v>29.904169079999996</c:v>
                </c:pt>
                <c:pt idx="884">
                  <c:v>30.004169460000004</c:v>
                </c:pt>
                <c:pt idx="885">
                  <c:v>30.012502669999996</c:v>
                </c:pt>
                <c:pt idx="886">
                  <c:v>30.02083588</c:v>
                </c:pt>
                <c:pt idx="887">
                  <c:v>30.029169079999996</c:v>
                </c:pt>
                <c:pt idx="888">
                  <c:v>30.14583588</c:v>
                </c:pt>
                <c:pt idx="889">
                  <c:v>30.154169079999999</c:v>
                </c:pt>
                <c:pt idx="890">
                  <c:v>30.162502289999992</c:v>
                </c:pt>
                <c:pt idx="891">
                  <c:v>30.170835490000009</c:v>
                </c:pt>
                <c:pt idx="892">
                  <c:v>30.279169079999996</c:v>
                </c:pt>
                <c:pt idx="893">
                  <c:v>30.287502289999992</c:v>
                </c:pt>
                <c:pt idx="894">
                  <c:v>30.295835490000005</c:v>
                </c:pt>
                <c:pt idx="895">
                  <c:v>30.304168700000009</c:v>
                </c:pt>
                <c:pt idx="896">
                  <c:v>30.420835490000005</c:v>
                </c:pt>
                <c:pt idx="897">
                  <c:v>30.429168700000005</c:v>
                </c:pt>
                <c:pt idx="898">
                  <c:v>30.437501910000005</c:v>
                </c:pt>
                <c:pt idx="899">
                  <c:v>30.445835110000001</c:v>
                </c:pt>
                <c:pt idx="900">
                  <c:v>30.554168700000009</c:v>
                </c:pt>
                <c:pt idx="901">
                  <c:v>30.562501910000002</c:v>
                </c:pt>
                <c:pt idx="902">
                  <c:v>30.570835110000004</c:v>
                </c:pt>
                <c:pt idx="903">
                  <c:v>30.579168320000004</c:v>
                </c:pt>
                <c:pt idx="904">
                  <c:v>30.687501910000005</c:v>
                </c:pt>
                <c:pt idx="905">
                  <c:v>30.695835110000004</c:v>
                </c:pt>
                <c:pt idx="906">
                  <c:v>30.704168320000004</c:v>
                </c:pt>
                <c:pt idx="907">
                  <c:v>30.712501529999997</c:v>
                </c:pt>
                <c:pt idx="908">
                  <c:v>30.820835110000004</c:v>
                </c:pt>
                <c:pt idx="909">
                  <c:v>30.829168320000004</c:v>
                </c:pt>
                <c:pt idx="910">
                  <c:v>30.837501530000001</c:v>
                </c:pt>
                <c:pt idx="911">
                  <c:v>30.84583473</c:v>
                </c:pt>
                <c:pt idx="912">
                  <c:v>30.962501529999994</c:v>
                </c:pt>
                <c:pt idx="913">
                  <c:v>30.97083473</c:v>
                </c:pt>
                <c:pt idx="914">
                  <c:v>30.97916794</c:v>
                </c:pt>
                <c:pt idx="915">
                  <c:v>30.987501139999996</c:v>
                </c:pt>
                <c:pt idx="916">
                  <c:v>31.09583473</c:v>
                </c:pt>
                <c:pt idx="917">
                  <c:v>31.104167940000004</c:v>
                </c:pt>
                <c:pt idx="918">
                  <c:v>31.112501139999999</c:v>
                </c:pt>
                <c:pt idx="919">
                  <c:v>31.120836260000001</c:v>
                </c:pt>
                <c:pt idx="920">
                  <c:v>31.22916794</c:v>
                </c:pt>
                <c:pt idx="921">
                  <c:v>31.237501139999999</c:v>
                </c:pt>
                <c:pt idx="922">
                  <c:v>31.245836259999997</c:v>
                </c:pt>
                <c:pt idx="923">
                  <c:v>31.254169460000004</c:v>
                </c:pt>
                <c:pt idx="924">
                  <c:v>31.362501139999996</c:v>
                </c:pt>
                <c:pt idx="925">
                  <c:v>31.370836260000001</c:v>
                </c:pt>
                <c:pt idx="926">
                  <c:v>31.379169460000004</c:v>
                </c:pt>
                <c:pt idx="927">
                  <c:v>31.387502669999996</c:v>
                </c:pt>
                <c:pt idx="928">
                  <c:v>31.504169460000004</c:v>
                </c:pt>
                <c:pt idx="929">
                  <c:v>31.512502669999996</c:v>
                </c:pt>
                <c:pt idx="930">
                  <c:v>31.52083588</c:v>
                </c:pt>
                <c:pt idx="931">
                  <c:v>31.529169079999996</c:v>
                </c:pt>
                <c:pt idx="932">
                  <c:v>31.63750267</c:v>
                </c:pt>
                <c:pt idx="933">
                  <c:v>31.64583588</c:v>
                </c:pt>
                <c:pt idx="934">
                  <c:v>31.654169079999999</c:v>
                </c:pt>
                <c:pt idx="935">
                  <c:v>31.662502289999992</c:v>
                </c:pt>
                <c:pt idx="936">
                  <c:v>31.779169079999996</c:v>
                </c:pt>
                <c:pt idx="937">
                  <c:v>31.787502289999992</c:v>
                </c:pt>
                <c:pt idx="938">
                  <c:v>31.795835490000005</c:v>
                </c:pt>
                <c:pt idx="939">
                  <c:v>31.804168700000009</c:v>
                </c:pt>
                <c:pt idx="940">
                  <c:v>31.904169079999996</c:v>
                </c:pt>
                <c:pt idx="941">
                  <c:v>31.912502289999992</c:v>
                </c:pt>
                <c:pt idx="942">
                  <c:v>31.920835490000005</c:v>
                </c:pt>
                <c:pt idx="943">
                  <c:v>31.929168700000005</c:v>
                </c:pt>
                <c:pt idx="944">
                  <c:v>32.045833590000001</c:v>
                </c:pt>
                <c:pt idx="945">
                  <c:v>32.054168699999998</c:v>
                </c:pt>
                <c:pt idx="946">
                  <c:v>32.06250381000001</c:v>
                </c:pt>
                <c:pt idx="947">
                  <c:v>32.070835110000004</c:v>
                </c:pt>
                <c:pt idx="948">
                  <c:v>32.179168700000005</c:v>
                </c:pt>
                <c:pt idx="949">
                  <c:v>32.187503810000003</c:v>
                </c:pt>
                <c:pt idx="950">
                  <c:v>32.195835110000012</c:v>
                </c:pt>
                <c:pt idx="951">
                  <c:v>32.20417023000001</c:v>
                </c:pt>
                <c:pt idx="952">
                  <c:v>32.320835110000004</c:v>
                </c:pt>
                <c:pt idx="953">
                  <c:v>32.32917023000001</c:v>
                </c:pt>
                <c:pt idx="954">
                  <c:v>32.337501529999997</c:v>
                </c:pt>
                <c:pt idx="955">
                  <c:v>32.345836640000002</c:v>
                </c:pt>
                <c:pt idx="956">
                  <c:v>32.445835110000004</c:v>
                </c:pt>
                <c:pt idx="957">
                  <c:v>32.454170230000003</c:v>
                </c:pt>
                <c:pt idx="958">
                  <c:v>32.462501530000004</c:v>
                </c:pt>
                <c:pt idx="959">
                  <c:v>32.470836640000002</c:v>
                </c:pt>
                <c:pt idx="960">
                  <c:v>32.587501529999997</c:v>
                </c:pt>
                <c:pt idx="961">
                  <c:v>32.595836640000009</c:v>
                </c:pt>
                <c:pt idx="962">
                  <c:v>32.604167940000011</c:v>
                </c:pt>
                <c:pt idx="963">
                  <c:v>32.612503050000001</c:v>
                </c:pt>
                <c:pt idx="964">
                  <c:v>32.720836640000009</c:v>
                </c:pt>
                <c:pt idx="965">
                  <c:v>32.729167940000018</c:v>
                </c:pt>
                <c:pt idx="966">
                  <c:v>32.737503050000001</c:v>
                </c:pt>
                <c:pt idx="967">
                  <c:v>32.745834350000003</c:v>
                </c:pt>
                <c:pt idx="968">
                  <c:v>32.862503050000001</c:v>
                </c:pt>
                <c:pt idx="969">
                  <c:v>32.870834349999996</c:v>
                </c:pt>
                <c:pt idx="970">
                  <c:v>32.879169459999993</c:v>
                </c:pt>
                <c:pt idx="971">
                  <c:v>32.887500759999995</c:v>
                </c:pt>
                <c:pt idx="972">
                  <c:v>32.987503049999994</c:v>
                </c:pt>
                <c:pt idx="973">
                  <c:v>32.995834350000003</c:v>
                </c:pt>
                <c:pt idx="974">
                  <c:v>33.004169459999993</c:v>
                </c:pt>
                <c:pt idx="975">
                  <c:v>33.012500760000002</c:v>
                </c:pt>
                <c:pt idx="976">
                  <c:v>33.12916946</c:v>
                </c:pt>
                <c:pt idx="977">
                  <c:v>33.137500760000002</c:v>
                </c:pt>
                <c:pt idx="978">
                  <c:v>33.145835880000007</c:v>
                </c:pt>
                <c:pt idx="979">
                  <c:v>33.154167179999995</c:v>
                </c:pt>
                <c:pt idx="980">
                  <c:v>33.262500760000009</c:v>
                </c:pt>
                <c:pt idx="981">
                  <c:v>33.270835880000007</c:v>
                </c:pt>
                <c:pt idx="982">
                  <c:v>33.279167180000002</c:v>
                </c:pt>
                <c:pt idx="983">
                  <c:v>33.287502290000006</c:v>
                </c:pt>
                <c:pt idx="984">
                  <c:v>33.404167179999995</c:v>
                </c:pt>
                <c:pt idx="985">
                  <c:v>33.412502290000006</c:v>
                </c:pt>
                <c:pt idx="986">
                  <c:v>33.420833590000001</c:v>
                </c:pt>
                <c:pt idx="987">
                  <c:v>33.429168700000005</c:v>
                </c:pt>
                <c:pt idx="988">
                  <c:v>33.529167180000002</c:v>
                </c:pt>
                <c:pt idx="989">
                  <c:v>33.537502290000006</c:v>
                </c:pt>
                <c:pt idx="990">
                  <c:v>33.545833590000001</c:v>
                </c:pt>
                <c:pt idx="991">
                  <c:v>33.554168699999998</c:v>
                </c:pt>
                <c:pt idx="992">
                  <c:v>33.670833590000001</c:v>
                </c:pt>
                <c:pt idx="993">
                  <c:v>33.679168700000005</c:v>
                </c:pt>
                <c:pt idx="994">
                  <c:v>33.687503810000003</c:v>
                </c:pt>
                <c:pt idx="995">
                  <c:v>33.695835110000012</c:v>
                </c:pt>
                <c:pt idx="996">
                  <c:v>33.804168699999998</c:v>
                </c:pt>
                <c:pt idx="997">
                  <c:v>33.812503810000003</c:v>
                </c:pt>
                <c:pt idx="998">
                  <c:v>33.820835110000004</c:v>
                </c:pt>
                <c:pt idx="999">
                  <c:v>33.82917023000001</c:v>
                </c:pt>
                <c:pt idx="1000">
                  <c:v>33.945835110000004</c:v>
                </c:pt>
                <c:pt idx="1001">
                  <c:v>33.954170230000003</c:v>
                </c:pt>
                <c:pt idx="1002">
                  <c:v>33.962501530000004</c:v>
                </c:pt>
                <c:pt idx="1003">
                  <c:v>33.970836640000002</c:v>
                </c:pt>
                <c:pt idx="1004">
                  <c:v>34.070835110000004</c:v>
                </c:pt>
                <c:pt idx="1005">
                  <c:v>34.07917023000001</c:v>
                </c:pt>
                <c:pt idx="1006">
                  <c:v>34.087501529999997</c:v>
                </c:pt>
                <c:pt idx="1007">
                  <c:v>34.095836640000009</c:v>
                </c:pt>
                <c:pt idx="1008">
                  <c:v>34.212501530000004</c:v>
                </c:pt>
                <c:pt idx="1009">
                  <c:v>34.220832820000012</c:v>
                </c:pt>
                <c:pt idx="1010">
                  <c:v>34.229167940000018</c:v>
                </c:pt>
                <c:pt idx="1011">
                  <c:v>34.237499240000005</c:v>
                </c:pt>
                <c:pt idx="1012">
                  <c:v>34.345832820000005</c:v>
                </c:pt>
                <c:pt idx="1013">
                  <c:v>34.354167940000004</c:v>
                </c:pt>
                <c:pt idx="1014">
                  <c:v>34.362499240000005</c:v>
                </c:pt>
                <c:pt idx="1015">
                  <c:v>34.370834349999996</c:v>
                </c:pt>
                <c:pt idx="1016">
                  <c:v>34.487499239999998</c:v>
                </c:pt>
                <c:pt idx="1017">
                  <c:v>34.495834350000003</c:v>
                </c:pt>
                <c:pt idx="1018">
                  <c:v>34.504165650000004</c:v>
                </c:pt>
                <c:pt idx="1019">
                  <c:v>34.512500760000002</c:v>
                </c:pt>
                <c:pt idx="1020">
                  <c:v>34.612499240000005</c:v>
                </c:pt>
                <c:pt idx="1021">
                  <c:v>34.620834350000003</c:v>
                </c:pt>
                <c:pt idx="1022">
                  <c:v>34.629165650000012</c:v>
                </c:pt>
                <c:pt idx="1023">
                  <c:v>34.637500760000002</c:v>
                </c:pt>
                <c:pt idx="1024">
                  <c:v>34.754165650000004</c:v>
                </c:pt>
                <c:pt idx="1025">
                  <c:v>34.762500760000009</c:v>
                </c:pt>
                <c:pt idx="1026">
                  <c:v>34.770832060000004</c:v>
                </c:pt>
                <c:pt idx="1027">
                  <c:v>34.779167180000002</c:v>
                </c:pt>
                <c:pt idx="1028">
                  <c:v>34.887500759999995</c:v>
                </c:pt>
                <c:pt idx="1029">
                  <c:v>34.895832060000004</c:v>
                </c:pt>
                <c:pt idx="1030">
                  <c:v>34.904167179999995</c:v>
                </c:pt>
                <c:pt idx="1031">
                  <c:v>34.912498469999996</c:v>
                </c:pt>
                <c:pt idx="1032">
                  <c:v>35.029167180000002</c:v>
                </c:pt>
                <c:pt idx="1033">
                  <c:v>35.037498469999996</c:v>
                </c:pt>
                <c:pt idx="1034">
                  <c:v>35.045833590000001</c:v>
                </c:pt>
                <c:pt idx="1035">
                  <c:v>35.054164889999996</c:v>
                </c:pt>
                <c:pt idx="1036">
                  <c:v>35.162498470000003</c:v>
                </c:pt>
                <c:pt idx="1037">
                  <c:v>35.170833590000001</c:v>
                </c:pt>
                <c:pt idx="1038">
                  <c:v>35.179164890000003</c:v>
                </c:pt>
                <c:pt idx="1039">
                  <c:v>35.1875</c:v>
                </c:pt>
              </c:numCache>
            </c:numRef>
          </c:xVal>
          <c:yVal>
            <c:numRef>
              <c:f>'Lambda 2ug kinetic run 052913 t'!$B$3:$B$1042</c:f>
              <c:numCache>
                <c:formatCode>General</c:formatCode>
                <c:ptCount val="1040"/>
                <c:pt idx="0">
                  <c:v>0.1622605026</c:v>
                </c:pt>
                <c:pt idx="1">
                  <c:v>0.16250328720000001</c:v>
                </c:pt>
                <c:pt idx="2">
                  <c:v>0.16272214060000001</c:v>
                </c:pt>
                <c:pt idx="3">
                  <c:v>0.1628733426</c:v>
                </c:pt>
                <c:pt idx="4">
                  <c:v>0.1668336987</c:v>
                </c:pt>
                <c:pt idx="5">
                  <c:v>0.16705493630000001</c:v>
                </c:pt>
                <c:pt idx="6">
                  <c:v>0.16717439889999999</c:v>
                </c:pt>
                <c:pt idx="7">
                  <c:v>0.16767048840000001</c:v>
                </c:pt>
                <c:pt idx="8">
                  <c:v>0.17441660170000003</c:v>
                </c:pt>
                <c:pt idx="9">
                  <c:v>0.17475625870000003</c:v>
                </c:pt>
                <c:pt idx="10">
                  <c:v>0.17518301310000001</c:v>
                </c:pt>
                <c:pt idx="11">
                  <c:v>0.1747558713</c:v>
                </c:pt>
                <c:pt idx="12">
                  <c:v>0.17457176739999997</c:v>
                </c:pt>
                <c:pt idx="13">
                  <c:v>0.17493703960000004</c:v>
                </c:pt>
                <c:pt idx="14">
                  <c:v>0.17474395040000001</c:v>
                </c:pt>
                <c:pt idx="15">
                  <c:v>0.17517177759999997</c:v>
                </c:pt>
                <c:pt idx="16">
                  <c:v>0.17604492599999999</c:v>
                </c:pt>
                <c:pt idx="17">
                  <c:v>0.17591391500000003</c:v>
                </c:pt>
                <c:pt idx="18">
                  <c:v>0.17640370129999999</c:v>
                </c:pt>
                <c:pt idx="19">
                  <c:v>0.17635741830000001</c:v>
                </c:pt>
                <c:pt idx="20">
                  <c:v>0.17403635380000002</c:v>
                </c:pt>
                <c:pt idx="21">
                  <c:v>0.17442794140000004</c:v>
                </c:pt>
                <c:pt idx="22">
                  <c:v>0.17434331770000003</c:v>
                </c:pt>
                <c:pt idx="23">
                  <c:v>0.17461901899999999</c:v>
                </c:pt>
                <c:pt idx="24">
                  <c:v>0.17568327489999999</c:v>
                </c:pt>
                <c:pt idx="25">
                  <c:v>0.1761091799</c:v>
                </c:pt>
                <c:pt idx="26">
                  <c:v>0.17620942000000003</c:v>
                </c:pt>
                <c:pt idx="27">
                  <c:v>0.17635816339999999</c:v>
                </c:pt>
                <c:pt idx="28">
                  <c:v>0.17841565610000001</c:v>
                </c:pt>
                <c:pt idx="29">
                  <c:v>0.17799660560000002</c:v>
                </c:pt>
                <c:pt idx="30">
                  <c:v>0.17839024960000002</c:v>
                </c:pt>
                <c:pt idx="31">
                  <c:v>0.17873689530000003</c:v>
                </c:pt>
                <c:pt idx="32">
                  <c:v>0.18016611040000002</c:v>
                </c:pt>
                <c:pt idx="33">
                  <c:v>0.179828763</c:v>
                </c:pt>
                <c:pt idx="34">
                  <c:v>0.17974820730000002</c:v>
                </c:pt>
                <c:pt idx="35">
                  <c:v>0.18007114530000001</c:v>
                </c:pt>
                <c:pt idx="36">
                  <c:v>0.17987369</c:v>
                </c:pt>
                <c:pt idx="37">
                  <c:v>0.1803619266</c:v>
                </c:pt>
                <c:pt idx="38">
                  <c:v>0.18026453260000003</c:v>
                </c:pt>
                <c:pt idx="39">
                  <c:v>0.18022498490000002</c:v>
                </c:pt>
                <c:pt idx="40">
                  <c:v>0.18085722630000001</c:v>
                </c:pt>
                <c:pt idx="41">
                  <c:v>0.18063901360000001</c:v>
                </c:pt>
                <c:pt idx="42">
                  <c:v>0.18113236129999999</c:v>
                </c:pt>
                <c:pt idx="43">
                  <c:v>0.18081706760000002</c:v>
                </c:pt>
                <c:pt idx="44">
                  <c:v>0.18078401680000003</c:v>
                </c:pt>
                <c:pt idx="45">
                  <c:v>0.1813136786</c:v>
                </c:pt>
                <c:pt idx="46">
                  <c:v>0.18120825290000003</c:v>
                </c:pt>
                <c:pt idx="47">
                  <c:v>0.18130923810000002</c:v>
                </c:pt>
                <c:pt idx="48">
                  <c:v>0.18168297410000001</c:v>
                </c:pt>
                <c:pt idx="49">
                  <c:v>0.18194720150000004</c:v>
                </c:pt>
                <c:pt idx="50">
                  <c:v>0.18197350200000001</c:v>
                </c:pt>
                <c:pt idx="51">
                  <c:v>0.18194302920000002</c:v>
                </c:pt>
                <c:pt idx="52">
                  <c:v>0.18198290470000003</c:v>
                </c:pt>
                <c:pt idx="53">
                  <c:v>0.18182687459999999</c:v>
                </c:pt>
                <c:pt idx="54">
                  <c:v>0.18213182689999999</c:v>
                </c:pt>
                <c:pt idx="55">
                  <c:v>0.18195199970000003</c:v>
                </c:pt>
                <c:pt idx="56">
                  <c:v>0.18249037860000003</c:v>
                </c:pt>
                <c:pt idx="57">
                  <c:v>0.1826270223</c:v>
                </c:pt>
                <c:pt idx="58">
                  <c:v>0.18279576300000003</c:v>
                </c:pt>
                <c:pt idx="59">
                  <c:v>0.18264314530000003</c:v>
                </c:pt>
                <c:pt idx="60">
                  <c:v>0.18265742060000001</c:v>
                </c:pt>
                <c:pt idx="61">
                  <c:v>0.18271604180000006</c:v>
                </c:pt>
                <c:pt idx="62">
                  <c:v>0.18273185190000002</c:v>
                </c:pt>
                <c:pt idx="63">
                  <c:v>0.18279178440000002</c:v>
                </c:pt>
                <c:pt idx="64">
                  <c:v>0.1832115799</c:v>
                </c:pt>
                <c:pt idx="65">
                  <c:v>0.18273551760000001</c:v>
                </c:pt>
                <c:pt idx="66">
                  <c:v>0.18304671350000004</c:v>
                </c:pt>
                <c:pt idx="67">
                  <c:v>0.18303014340000004</c:v>
                </c:pt>
                <c:pt idx="68">
                  <c:v>0.18339140710000001</c:v>
                </c:pt>
                <c:pt idx="69">
                  <c:v>0.18333491680000003</c:v>
                </c:pt>
                <c:pt idx="70">
                  <c:v>0.18311399220000002</c:v>
                </c:pt>
                <c:pt idx="71">
                  <c:v>0.18306036290000002</c:v>
                </c:pt>
                <c:pt idx="72">
                  <c:v>0.18398277460000001</c:v>
                </c:pt>
                <c:pt idx="73">
                  <c:v>0.18392691020000002</c:v>
                </c:pt>
                <c:pt idx="74">
                  <c:v>0.18406182530000001</c:v>
                </c:pt>
                <c:pt idx="75">
                  <c:v>0.18370138110000006</c:v>
                </c:pt>
                <c:pt idx="76">
                  <c:v>0.18333040180000001</c:v>
                </c:pt>
                <c:pt idx="77">
                  <c:v>0.18329562250000003</c:v>
                </c:pt>
                <c:pt idx="78">
                  <c:v>0.18379448350000005</c:v>
                </c:pt>
                <c:pt idx="79">
                  <c:v>0.18408496680000003</c:v>
                </c:pt>
                <c:pt idx="80">
                  <c:v>0.1838809699</c:v>
                </c:pt>
                <c:pt idx="81">
                  <c:v>0.18431790170000004</c:v>
                </c:pt>
                <c:pt idx="82">
                  <c:v>0.18392552440000001</c:v>
                </c:pt>
                <c:pt idx="83">
                  <c:v>0.1840708107</c:v>
                </c:pt>
                <c:pt idx="84">
                  <c:v>0.18429332970000004</c:v>
                </c:pt>
                <c:pt idx="85">
                  <c:v>0.18428501490000002</c:v>
                </c:pt>
                <c:pt idx="86">
                  <c:v>0.18402165170000001</c:v>
                </c:pt>
                <c:pt idx="87">
                  <c:v>0.18430519100000003</c:v>
                </c:pt>
                <c:pt idx="88">
                  <c:v>0.18471363190000004</c:v>
                </c:pt>
                <c:pt idx="89">
                  <c:v>0.18466179069999999</c:v>
                </c:pt>
                <c:pt idx="90">
                  <c:v>0.18465799090000001</c:v>
                </c:pt>
                <c:pt idx="91">
                  <c:v>0.18499070410000001</c:v>
                </c:pt>
                <c:pt idx="92">
                  <c:v>0.18495221440000004</c:v>
                </c:pt>
                <c:pt idx="93">
                  <c:v>0.18528066579999999</c:v>
                </c:pt>
                <c:pt idx="94">
                  <c:v>0.1851736903</c:v>
                </c:pt>
                <c:pt idx="95">
                  <c:v>0.18517281119999998</c:v>
                </c:pt>
                <c:pt idx="96">
                  <c:v>0.18538911640000003</c:v>
                </c:pt>
                <c:pt idx="97">
                  <c:v>0.18549638990000006</c:v>
                </c:pt>
                <c:pt idx="98">
                  <c:v>0.18507246669999999</c:v>
                </c:pt>
                <c:pt idx="99">
                  <c:v>0.18533670899999999</c:v>
                </c:pt>
                <c:pt idx="100">
                  <c:v>0.18568927050000003</c:v>
                </c:pt>
                <c:pt idx="101">
                  <c:v>0.18594606220000004</c:v>
                </c:pt>
                <c:pt idx="102">
                  <c:v>0.18574231860000004</c:v>
                </c:pt>
                <c:pt idx="103">
                  <c:v>0.18585421140000002</c:v>
                </c:pt>
                <c:pt idx="104">
                  <c:v>0.18550612029999999</c:v>
                </c:pt>
                <c:pt idx="105">
                  <c:v>0.18540668490000003</c:v>
                </c:pt>
                <c:pt idx="106">
                  <c:v>0.1856328696</c:v>
                </c:pt>
                <c:pt idx="107">
                  <c:v>0.18576693530000002</c:v>
                </c:pt>
                <c:pt idx="108">
                  <c:v>0.18617288770000001</c:v>
                </c:pt>
                <c:pt idx="109">
                  <c:v>0.18621946870000006</c:v>
                </c:pt>
                <c:pt idx="110">
                  <c:v>0.18652437629999999</c:v>
                </c:pt>
                <c:pt idx="111">
                  <c:v>0.1866515577</c:v>
                </c:pt>
                <c:pt idx="112">
                  <c:v>0.18651936950000006</c:v>
                </c:pt>
                <c:pt idx="113">
                  <c:v>0.18678827580000001</c:v>
                </c:pt>
                <c:pt idx="114">
                  <c:v>0.18654005230000004</c:v>
                </c:pt>
                <c:pt idx="115">
                  <c:v>0.18693925440000006</c:v>
                </c:pt>
                <c:pt idx="116">
                  <c:v>0.18682262299999997</c:v>
                </c:pt>
                <c:pt idx="117">
                  <c:v>0.18695454300000003</c:v>
                </c:pt>
                <c:pt idx="118">
                  <c:v>0.18692877890000001</c:v>
                </c:pt>
                <c:pt idx="119">
                  <c:v>0.18690633770000006</c:v>
                </c:pt>
                <c:pt idx="120">
                  <c:v>0.18744498490000006</c:v>
                </c:pt>
                <c:pt idx="121">
                  <c:v>0.18711094560000002</c:v>
                </c:pt>
                <c:pt idx="122">
                  <c:v>0.18721415100000005</c:v>
                </c:pt>
                <c:pt idx="123">
                  <c:v>0.18702207509999999</c:v>
                </c:pt>
                <c:pt idx="124">
                  <c:v>0.18723219630000001</c:v>
                </c:pt>
                <c:pt idx="125">
                  <c:v>0.18759480120000002</c:v>
                </c:pt>
                <c:pt idx="126">
                  <c:v>0.18767940999999999</c:v>
                </c:pt>
                <c:pt idx="127">
                  <c:v>0.18737041950000002</c:v>
                </c:pt>
                <c:pt idx="128">
                  <c:v>0.18778027590000002</c:v>
                </c:pt>
                <c:pt idx="129">
                  <c:v>0.18773540850000006</c:v>
                </c:pt>
                <c:pt idx="130">
                  <c:v>0.18794201310000005</c:v>
                </c:pt>
                <c:pt idx="131">
                  <c:v>0.18819771709999999</c:v>
                </c:pt>
                <c:pt idx="132">
                  <c:v>0.18759511410000002</c:v>
                </c:pt>
                <c:pt idx="133">
                  <c:v>0.18795363610000002</c:v>
                </c:pt>
                <c:pt idx="134">
                  <c:v>0.18791399900000005</c:v>
                </c:pt>
                <c:pt idx="135">
                  <c:v>0.18778298800000004</c:v>
                </c:pt>
                <c:pt idx="136">
                  <c:v>0.18818461889999999</c:v>
                </c:pt>
                <c:pt idx="137">
                  <c:v>0.18845890460000003</c:v>
                </c:pt>
                <c:pt idx="138">
                  <c:v>0.18849521880000006</c:v>
                </c:pt>
                <c:pt idx="139">
                  <c:v>0.18864947560000003</c:v>
                </c:pt>
                <c:pt idx="140">
                  <c:v>0.18874533470000004</c:v>
                </c:pt>
                <c:pt idx="141">
                  <c:v>0.18836875260000002</c:v>
                </c:pt>
                <c:pt idx="142">
                  <c:v>0.18886123600000002</c:v>
                </c:pt>
                <c:pt idx="143">
                  <c:v>0.18903830650000006</c:v>
                </c:pt>
                <c:pt idx="144">
                  <c:v>0.18842931090000004</c:v>
                </c:pt>
                <c:pt idx="145">
                  <c:v>0.18845391270000003</c:v>
                </c:pt>
                <c:pt idx="146">
                  <c:v>0.18860815470000003</c:v>
                </c:pt>
                <c:pt idx="147">
                  <c:v>0.18827512860000001</c:v>
                </c:pt>
                <c:pt idx="148">
                  <c:v>0.18899865450000006</c:v>
                </c:pt>
                <c:pt idx="149">
                  <c:v>0.18867748980000001</c:v>
                </c:pt>
                <c:pt idx="150">
                  <c:v>0.18906410040000002</c:v>
                </c:pt>
                <c:pt idx="151">
                  <c:v>0.18902321160000002</c:v>
                </c:pt>
                <c:pt idx="152">
                  <c:v>0.18829071520000001</c:v>
                </c:pt>
                <c:pt idx="153">
                  <c:v>0.18846921620000004</c:v>
                </c:pt>
                <c:pt idx="154">
                  <c:v>0.18837904929999999</c:v>
                </c:pt>
                <c:pt idx="155">
                  <c:v>0.18799775840000002</c:v>
                </c:pt>
                <c:pt idx="156">
                  <c:v>0.18900309500000004</c:v>
                </c:pt>
                <c:pt idx="157">
                  <c:v>0.18933859470000003</c:v>
                </c:pt>
                <c:pt idx="158">
                  <c:v>0.18897001450000003</c:v>
                </c:pt>
                <c:pt idx="159">
                  <c:v>0.18909010290000003</c:v>
                </c:pt>
                <c:pt idx="160">
                  <c:v>0.18881201740000003</c:v>
                </c:pt>
                <c:pt idx="161">
                  <c:v>0.18880866469999999</c:v>
                </c:pt>
                <c:pt idx="162">
                  <c:v>0.18874940280000005</c:v>
                </c:pt>
                <c:pt idx="163">
                  <c:v>0.18882256750000001</c:v>
                </c:pt>
                <c:pt idx="164">
                  <c:v>0.18901057539999999</c:v>
                </c:pt>
                <c:pt idx="165">
                  <c:v>0.1891596019</c:v>
                </c:pt>
                <c:pt idx="166">
                  <c:v>0.18887232239999999</c:v>
                </c:pt>
                <c:pt idx="167">
                  <c:v>0.18881933390000005</c:v>
                </c:pt>
                <c:pt idx="168">
                  <c:v>0.18910078699999999</c:v>
                </c:pt>
                <c:pt idx="169">
                  <c:v>0.18878374990000002</c:v>
                </c:pt>
                <c:pt idx="170">
                  <c:v>0.18891707060000004</c:v>
                </c:pt>
                <c:pt idx="171">
                  <c:v>0.18914580350000001</c:v>
                </c:pt>
                <c:pt idx="172">
                  <c:v>0.18873134260000005</c:v>
                </c:pt>
                <c:pt idx="173">
                  <c:v>0.18933302160000001</c:v>
                </c:pt>
                <c:pt idx="174">
                  <c:v>0.18918749690000003</c:v>
                </c:pt>
                <c:pt idx="175">
                  <c:v>0.18898390230000003</c:v>
                </c:pt>
                <c:pt idx="176">
                  <c:v>0.18948392570000003</c:v>
                </c:pt>
                <c:pt idx="177">
                  <c:v>0.18930329380000002</c:v>
                </c:pt>
                <c:pt idx="178">
                  <c:v>0.18905694780000004</c:v>
                </c:pt>
                <c:pt idx="179">
                  <c:v>0.18929971750000002</c:v>
                </c:pt>
                <c:pt idx="180">
                  <c:v>0.18939627710000004</c:v>
                </c:pt>
                <c:pt idx="181">
                  <c:v>0.18968312440000001</c:v>
                </c:pt>
                <c:pt idx="182">
                  <c:v>0.18945425750000006</c:v>
                </c:pt>
                <c:pt idx="183">
                  <c:v>0.18930572270000001</c:v>
                </c:pt>
                <c:pt idx="184">
                  <c:v>0.18933086099999999</c:v>
                </c:pt>
                <c:pt idx="185">
                  <c:v>0.18950219450000005</c:v>
                </c:pt>
                <c:pt idx="186">
                  <c:v>0.18956062200000001</c:v>
                </c:pt>
                <c:pt idx="187">
                  <c:v>0.18958213930000004</c:v>
                </c:pt>
                <c:pt idx="188">
                  <c:v>0.1896537989</c:v>
                </c:pt>
                <c:pt idx="189">
                  <c:v>0.18995732070000002</c:v>
                </c:pt>
                <c:pt idx="190">
                  <c:v>0.1898829192</c:v>
                </c:pt>
                <c:pt idx="191">
                  <c:v>0.1898770779</c:v>
                </c:pt>
                <c:pt idx="192">
                  <c:v>0.19029143450000005</c:v>
                </c:pt>
                <c:pt idx="193">
                  <c:v>0.190392375</c:v>
                </c:pt>
                <c:pt idx="194">
                  <c:v>0.19024492800000001</c:v>
                </c:pt>
                <c:pt idx="195">
                  <c:v>0.1903204322</c:v>
                </c:pt>
                <c:pt idx="196">
                  <c:v>0.18984869120000003</c:v>
                </c:pt>
                <c:pt idx="197">
                  <c:v>0.1901836395</c:v>
                </c:pt>
                <c:pt idx="198">
                  <c:v>0.18987995390000001</c:v>
                </c:pt>
                <c:pt idx="199">
                  <c:v>0.19006429610000003</c:v>
                </c:pt>
                <c:pt idx="200">
                  <c:v>0.19027654829999996</c:v>
                </c:pt>
                <c:pt idx="201">
                  <c:v>0.1901509911</c:v>
                </c:pt>
                <c:pt idx="202">
                  <c:v>0.19006593529999999</c:v>
                </c:pt>
                <c:pt idx="203">
                  <c:v>0.18994212150000006</c:v>
                </c:pt>
                <c:pt idx="204">
                  <c:v>0.19025272129999998</c:v>
                </c:pt>
                <c:pt idx="205">
                  <c:v>0.19058749080000004</c:v>
                </c:pt>
                <c:pt idx="206">
                  <c:v>0.19039146600000001</c:v>
                </c:pt>
                <c:pt idx="207">
                  <c:v>0.19043500720000001</c:v>
                </c:pt>
                <c:pt idx="208">
                  <c:v>0.19052092729999998</c:v>
                </c:pt>
                <c:pt idx="209">
                  <c:v>0.19037684799999996</c:v>
                </c:pt>
                <c:pt idx="210">
                  <c:v>0.19051016870000001</c:v>
                </c:pt>
                <c:pt idx="211">
                  <c:v>0.1900289208</c:v>
                </c:pt>
                <c:pt idx="212">
                  <c:v>0.19087655839999998</c:v>
                </c:pt>
                <c:pt idx="213">
                  <c:v>0.19063948090000002</c:v>
                </c:pt>
                <c:pt idx="214">
                  <c:v>0.19069285689999999</c:v>
                </c:pt>
                <c:pt idx="215">
                  <c:v>0.19064523280000004</c:v>
                </c:pt>
                <c:pt idx="216">
                  <c:v>0.19076625999999999</c:v>
                </c:pt>
                <c:pt idx="217">
                  <c:v>0.19074325260000002</c:v>
                </c:pt>
                <c:pt idx="218">
                  <c:v>0.19062474369999996</c:v>
                </c:pt>
                <c:pt idx="219">
                  <c:v>0.19091393050000005</c:v>
                </c:pt>
                <c:pt idx="220">
                  <c:v>0.19091694060000003</c:v>
                </c:pt>
                <c:pt idx="221">
                  <c:v>0.1907704771</c:v>
                </c:pt>
                <c:pt idx="222">
                  <c:v>0.19100855289999999</c:v>
                </c:pt>
                <c:pt idx="223">
                  <c:v>0.190608412</c:v>
                </c:pt>
                <c:pt idx="224">
                  <c:v>0.19104275109999999</c:v>
                </c:pt>
                <c:pt idx="225">
                  <c:v>0.19104620810000003</c:v>
                </c:pt>
                <c:pt idx="226">
                  <c:v>0.19077296559999998</c:v>
                </c:pt>
                <c:pt idx="227">
                  <c:v>0.19105328620000001</c:v>
                </c:pt>
                <c:pt idx="228">
                  <c:v>0.19106039399999999</c:v>
                </c:pt>
                <c:pt idx="229">
                  <c:v>0.19098027049999999</c:v>
                </c:pt>
                <c:pt idx="230">
                  <c:v>0.1910783201</c:v>
                </c:pt>
                <c:pt idx="231">
                  <c:v>0.19079534710000004</c:v>
                </c:pt>
                <c:pt idx="232">
                  <c:v>0.19141574200000003</c:v>
                </c:pt>
                <c:pt idx="233">
                  <c:v>0.1908445507</c:v>
                </c:pt>
                <c:pt idx="234">
                  <c:v>0.19086030130000001</c:v>
                </c:pt>
                <c:pt idx="235">
                  <c:v>0.19096122679999999</c:v>
                </c:pt>
                <c:pt idx="236">
                  <c:v>0.19130684440000001</c:v>
                </c:pt>
                <c:pt idx="237">
                  <c:v>0.19141285120000001</c:v>
                </c:pt>
                <c:pt idx="238">
                  <c:v>0.19142049550000004</c:v>
                </c:pt>
                <c:pt idx="239">
                  <c:v>0.19144020970000003</c:v>
                </c:pt>
                <c:pt idx="240">
                  <c:v>0.19111843410000004</c:v>
                </c:pt>
                <c:pt idx="241">
                  <c:v>0.1914356649</c:v>
                </c:pt>
                <c:pt idx="242">
                  <c:v>0.1912665516</c:v>
                </c:pt>
                <c:pt idx="243">
                  <c:v>0.19141358140000003</c:v>
                </c:pt>
                <c:pt idx="244">
                  <c:v>0.19131885470000001</c:v>
                </c:pt>
                <c:pt idx="245">
                  <c:v>0.19122481350000001</c:v>
                </c:pt>
                <c:pt idx="246">
                  <c:v>0.19173911210000003</c:v>
                </c:pt>
                <c:pt idx="247">
                  <c:v>0.19117824729999996</c:v>
                </c:pt>
                <c:pt idx="248">
                  <c:v>0.19158649440000003</c:v>
                </c:pt>
                <c:pt idx="249">
                  <c:v>0.1911355555</c:v>
                </c:pt>
                <c:pt idx="250">
                  <c:v>0.1913789511</c:v>
                </c:pt>
                <c:pt idx="251">
                  <c:v>0.19117850069999998</c:v>
                </c:pt>
                <c:pt idx="252">
                  <c:v>0.1914720982</c:v>
                </c:pt>
                <c:pt idx="253">
                  <c:v>0.19172754880000001</c:v>
                </c:pt>
                <c:pt idx="254">
                  <c:v>0.19177633520000001</c:v>
                </c:pt>
                <c:pt idx="255">
                  <c:v>0.1914756447</c:v>
                </c:pt>
                <c:pt idx="256">
                  <c:v>0.19123224910000003</c:v>
                </c:pt>
                <c:pt idx="257">
                  <c:v>0.19157691299999996</c:v>
                </c:pt>
                <c:pt idx="258">
                  <c:v>0.19178342819999999</c:v>
                </c:pt>
                <c:pt idx="259">
                  <c:v>0.19145308429999999</c:v>
                </c:pt>
                <c:pt idx="260">
                  <c:v>0.19184212389999999</c:v>
                </c:pt>
                <c:pt idx="261">
                  <c:v>0.19157265129999998</c:v>
                </c:pt>
                <c:pt idx="262">
                  <c:v>0.191606164</c:v>
                </c:pt>
                <c:pt idx="263">
                  <c:v>0.19141469899999999</c:v>
                </c:pt>
                <c:pt idx="264">
                  <c:v>0.19130185250000001</c:v>
                </c:pt>
                <c:pt idx="265">
                  <c:v>0.19144596160000002</c:v>
                </c:pt>
                <c:pt idx="266">
                  <c:v>0.1913908869</c:v>
                </c:pt>
                <c:pt idx="267">
                  <c:v>0.19136543570000003</c:v>
                </c:pt>
                <c:pt idx="268">
                  <c:v>0.19158862529999998</c:v>
                </c:pt>
                <c:pt idx="269">
                  <c:v>0.191806376</c:v>
                </c:pt>
                <c:pt idx="270">
                  <c:v>0.1916832775</c:v>
                </c:pt>
                <c:pt idx="271">
                  <c:v>0.19176582989999999</c:v>
                </c:pt>
                <c:pt idx="272">
                  <c:v>0.19171145560000002</c:v>
                </c:pt>
                <c:pt idx="273">
                  <c:v>0.19199442860000002</c:v>
                </c:pt>
                <c:pt idx="274">
                  <c:v>0.1918123662</c:v>
                </c:pt>
                <c:pt idx="275">
                  <c:v>0.19173890350000003</c:v>
                </c:pt>
                <c:pt idx="276">
                  <c:v>0.19188399610000001</c:v>
                </c:pt>
                <c:pt idx="277">
                  <c:v>0.19193506239999999</c:v>
                </c:pt>
                <c:pt idx="278">
                  <c:v>0.19188477099999998</c:v>
                </c:pt>
                <c:pt idx="279">
                  <c:v>0.1919585764</c:v>
                </c:pt>
                <c:pt idx="280">
                  <c:v>0.19189181919999998</c:v>
                </c:pt>
                <c:pt idx="281">
                  <c:v>0.19159659740000001</c:v>
                </c:pt>
                <c:pt idx="282">
                  <c:v>0.1915207058</c:v>
                </c:pt>
                <c:pt idx="283">
                  <c:v>0.19208884239999999</c:v>
                </c:pt>
                <c:pt idx="284">
                  <c:v>0.19191758330000003</c:v>
                </c:pt>
                <c:pt idx="285">
                  <c:v>0.19185352329999997</c:v>
                </c:pt>
                <c:pt idx="286">
                  <c:v>0.19165748360000001</c:v>
                </c:pt>
                <c:pt idx="287">
                  <c:v>0.19202105699999997</c:v>
                </c:pt>
                <c:pt idx="288">
                  <c:v>0.19184985760000001</c:v>
                </c:pt>
                <c:pt idx="289">
                  <c:v>0.19176982340000001</c:v>
                </c:pt>
                <c:pt idx="290">
                  <c:v>0.1920128763</c:v>
                </c:pt>
                <c:pt idx="291">
                  <c:v>0.1917568147</c:v>
                </c:pt>
                <c:pt idx="292">
                  <c:v>0.19197501240000001</c:v>
                </c:pt>
                <c:pt idx="293">
                  <c:v>0.19188134370000001</c:v>
                </c:pt>
                <c:pt idx="294">
                  <c:v>0.19188186529999998</c:v>
                </c:pt>
                <c:pt idx="295">
                  <c:v>0.1917347163</c:v>
                </c:pt>
                <c:pt idx="296">
                  <c:v>0.19201895590000001</c:v>
                </c:pt>
                <c:pt idx="297">
                  <c:v>0.19190618400000004</c:v>
                </c:pt>
                <c:pt idx="298">
                  <c:v>0.19224449990000003</c:v>
                </c:pt>
                <c:pt idx="299">
                  <c:v>0.19214174149999999</c:v>
                </c:pt>
                <c:pt idx="300">
                  <c:v>0.19196143750000005</c:v>
                </c:pt>
                <c:pt idx="301">
                  <c:v>0.19221669440000003</c:v>
                </c:pt>
                <c:pt idx="302">
                  <c:v>0.19192668800000001</c:v>
                </c:pt>
                <c:pt idx="303">
                  <c:v>0.1917353272</c:v>
                </c:pt>
                <c:pt idx="304">
                  <c:v>0.1918604076</c:v>
                </c:pt>
                <c:pt idx="305">
                  <c:v>0.1921697557</c:v>
                </c:pt>
                <c:pt idx="306">
                  <c:v>0.19204449650000002</c:v>
                </c:pt>
                <c:pt idx="307">
                  <c:v>0.19157369429999999</c:v>
                </c:pt>
                <c:pt idx="308">
                  <c:v>0.1920015961</c:v>
                </c:pt>
                <c:pt idx="309">
                  <c:v>0.19214630129999999</c:v>
                </c:pt>
                <c:pt idx="310">
                  <c:v>0.19215831159999999</c:v>
                </c:pt>
                <c:pt idx="311">
                  <c:v>0.19155864419999999</c:v>
                </c:pt>
                <c:pt idx="312">
                  <c:v>0.19210186599999998</c:v>
                </c:pt>
                <c:pt idx="313">
                  <c:v>0.19199515880000004</c:v>
                </c:pt>
                <c:pt idx="314">
                  <c:v>0.19195218380000004</c:v>
                </c:pt>
                <c:pt idx="315">
                  <c:v>0.19216394419999999</c:v>
                </c:pt>
                <c:pt idx="316">
                  <c:v>0.19212336839999997</c:v>
                </c:pt>
                <c:pt idx="317">
                  <c:v>0.19207656379999996</c:v>
                </c:pt>
                <c:pt idx="318">
                  <c:v>0.19216555359999998</c:v>
                </c:pt>
                <c:pt idx="319">
                  <c:v>0.19210544230000001</c:v>
                </c:pt>
                <c:pt idx="320">
                  <c:v>0.19180384280000001</c:v>
                </c:pt>
                <c:pt idx="321">
                  <c:v>0.19222314660000001</c:v>
                </c:pt>
                <c:pt idx="322">
                  <c:v>0.19229544700000004</c:v>
                </c:pt>
                <c:pt idx="323">
                  <c:v>0.19192117450000001</c:v>
                </c:pt>
                <c:pt idx="324">
                  <c:v>0.1917368472</c:v>
                </c:pt>
                <c:pt idx="325">
                  <c:v>0.19197212159999999</c:v>
                </c:pt>
                <c:pt idx="326">
                  <c:v>0.19243976469999999</c:v>
                </c:pt>
                <c:pt idx="327">
                  <c:v>0.19205279650000001</c:v>
                </c:pt>
                <c:pt idx="328">
                  <c:v>0.19175899029999999</c:v>
                </c:pt>
                <c:pt idx="329">
                  <c:v>0.19220896069999999</c:v>
                </c:pt>
                <c:pt idx="330">
                  <c:v>0.19215013089999999</c:v>
                </c:pt>
                <c:pt idx="331">
                  <c:v>0.1918676198</c:v>
                </c:pt>
                <c:pt idx="332">
                  <c:v>0.19158637519999999</c:v>
                </c:pt>
                <c:pt idx="333">
                  <c:v>0.19160668550000001</c:v>
                </c:pt>
                <c:pt idx="334">
                  <c:v>0.19137287139999998</c:v>
                </c:pt>
                <c:pt idx="335">
                  <c:v>0.19180150329999998</c:v>
                </c:pt>
                <c:pt idx="336">
                  <c:v>0.1917767078</c:v>
                </c:pt>
                <c:pt idx="337">
                  <c:v>0.191801101</c:v>
                </c:pt>
                <c:pt idx="338">
                  <c:v>0.19163180889999998</c:v>
                </c:pt>
                <c:pt idx="339">
                  <c:v>0.19221879540000003</c:v>
                </c:pt>
                <c:pt idx="340">
                  <c:v>0.1918086708</c:v>
                </c:pt>
                <c:pt idx="341">
                  <c:v>0.19208909569999999</c:v>
                </c:pt>
                <c:pt idx="342">
                  <c:v>0.1920311153</c:v>
                </c:pt>
                <c:pt idx="343">
                  <c:v>0.19168254729999998</c:v>
                </c:pt>
                <c:pt idx="344">
                  <c:v>0.19179180260000001</c:v>
                </c:pt>
                <c:pt idx="345">
                  <c:v>0.19221076370000001</c:v>
                </c:pt>
                <c:pt idx="346">
                  <c:v>0.19216462969999998</c:v>
                </c:pt>
                <c:pt idx="347">
                  <c:v>0.1920562536</c:v>
                </c:pt>
                <c:pt idx="348">
                  <c:v>0.19215753669999996</c:v>
                </c:pt>
                <c:pt idx="349">
                  <c:v>0.19199781120000001</c:v>
                </c:pt>
                <c:pt idx="350">
                  <c:v>0.19236831369999999</c:v>
                </c:pt>
                <c:pt idx="351">
                  <c:v>0.19225969909999999</c:v>
                </c:pt>
                <c:pt idx="352">
                  <c:v>0.19221991299999999</c:v>
                </c:pt>
                <c:pt idx="353">
                  <c:v>0.19203084710000001</c:v>
                </c:pt>
                <c:pt idx="354">
                  <c:v>0.19193513690000003</c:v>
                </c:pt>
                <c:pt idx="355">
                  <c:v>0.19177807869999997</c:v>
                </c:pt>
                <c:pt idx="356">
                  <c:v>0.1919010729</c:v>
                </c:pt>
                <c:pt idx="357">
                  <c:v>0.191970259</c:v>
                </c:pt>
                <c:pt idx="358">
                  <c:v>0.19197098909999999</c:v>
                </c:pt>
                <c:pt idx="359">
                  <c:v>0.19211544100000003</c:v>
                </c:pt>
                <c:pt idx="360">
                  <c:v>0.1915087104</c:v>
                </c:pt>
                <c:pt idx="361">
                  <c:v>0.19184848670000001</c:v>
                </c:pt>
                <c:pt idx="362">
                  <c:v>0.19176608320000002</c:v>
                </c:pt>
                <c:pt idx="363">
                  <c:v>0.1922283769</c:v>
                </c:pt>
                <c:pt idx="364">
                  <c:v>0.19172738490000002</c:v>
                </c:pt>
                <c:pt idx="365">
                  <c:v>0.19195540250000004</c:v>
                </c:pt>
                <c:pt idx="366">
                  <c:v>0.19162712989999997</c:v>
                </c:pt>
                <c:pt idx="367">
                  <c:v>0.192091912</c:v>
                </c:pt>
                <c:pt idx="368">
                  <c:v>0.19164134560000001</c:v>
                </c:pt>
                <c:pt idx="369">
                  <c:v>0.19156879190000001</c:v>
                </c:pt>
                <c:pt idx="370">
                  <c:v>0.19192051889999998</c:v>
                </c:pt>
                <c:pt idx="371">
                  <c:v>0.19206637139999999</c:v>
                </c:pt>
                <c:pt idx="372">
                  <c:v>0.19180129470000001</c:v>
                </c:pt>
                <c:pt idx="373">
                  <c:v>0.19196692109999999</c:v>
                </c:pt>
                <c:pt idx="374">
                  <c:v>0.19202721119999999</c:v>
                </c:pt>
                <c:pt idx="375">
                  <c:v>0.19168682399999998</c:v>
                </c:pt>
                <c:pt idx="376">
                  <c:v>0.19205199179999999</c:v>
                </c:pt>
                <c:pt idx="377">
                  <c:v>0.19175572689999998</c:v>
                </c:pt>
                <c:pt idx="378">
                  <c:v>0.19199253620000001</c:v>
                </c:pt>
                <c:pt idx="379">
                  <c:v>0.191878885</c:v>
                </c:pt>
                <c:pt idx="380">
                  <c:v>0.19216060639999996</c:v>
                </c:pt>
                <c:pt idx="381">
                  <c:v>0.19203063849999999</c:v>
                </c:pt>
                <c:pt idx="382">
                  <c:v>0.19224099810000003</c:v>
                </c:pt>
                <c:pt idx="383">
                  <c:v>0.1919650286</c:v>
                </c:pt>
                <c:pt idx="384">
                  <c:v>0.19198295470000001</c:v>
                </c:pt>
                <c:pt idx="385">
                  <c:v>0.19198416169999999</c:v>
                </c:pt>
                <c:pt idx="386">
                  <c:v>0.19186459480000001</c:v>
                </c:pt>
                <c:pt idx="387">
                  <c:v>0.1918416023</c:v>
                </c:pt>
                <c:pt idx="388">
                  <c:v>0.19227738680000003</c:v>
                </c:pt>
                <c:pt idx="389">
                  <c:v>0.19174136220000002</c:v>
                </c:pt>
                <c:pt idx="390">
                  <c:v>0.19216652209999996</c:v>
                </c:pt>
                <c:pt idx="391">
                  <c:v>0.19206894930000001</c:v>
                </c:pt>
                <c:pt idx="392">
                  <c:v>0.1916318387</c:v>
                </c:pt>
                <c:pt idx="393">
                  <c:v>0.19174236060000002</c:v>
                </c:pt>
                <c:pt idx="394">
                  <c:v>0.19211584330000001</c:v>
                </c:pt>
                <c:pt idx="395">
                  <c:v>0.19185979659999999</c:v>
                </c:pt>
                <c:pt idx="396">
                  <c:v>0.19187900419999998</c:v>
                </c:pt>
                <c:pt idx="397">
                  <c:v>0.19166061279999996</c:v>
                </c:pt>
                <c:pt idx="398">
                  <c:v>0.19141921400000003</c:v>
                </c:pt>
                <c:pt idx="399">
                  <c:v>0.19170412419999999</c:v>
                </c:pt>
                <c:pt idx="400">
                  <c:v>0.19196015599999999</c:v>
                </c:pt>
                <c:pt idx="401">
                  <c:v>0.19221350549999999</c:v>
                </c:pt>
                <c:pt idx="402">
                  <c:v>0.19215717909999996</c:v>
                </c:pt>
                <c:pt idx="403">
                  <c:v>0.19166754189999999</c:v>
                </c:pt>
                <c:pt idx="404">
                  <c:v>0.19169482589999998</c:v>
                </c:pt>
                <c:pt idx="405">
                  <c:v>0.19172252709999998</c:v>
                </c:pt>
                <c:pt idx="406">
                  <c:v>0.19165171679999998</c:v>
                </c:pt>
                <c:pt idx="407">
                  <c:v>0.19188439850000003</c:v>
                </c:pt>
                <c:pt idx="408">
                  <c:v>0.19190099839999999</c:v>
                </c:pt>
                <c:pt idx="409">
                  <c:v>0.1917785555</c:v>
                </c:pt>
                <c:pt idx="410">
                  <c:v>0.19194175299999999</c:v>
                </c:pt>
                <c:pt idx="411">
                  <c:v>0.19178712370000001</c:v>
                </c:pt>
                <c:pt idx="412">
                  <c:v>0.19173946980000003</c:v>
                </c:pt>
                <c:pt idx="413">
                  <c:v>0.19170095030000001</c:v>
                </c:pt>
                <c:pt idx="414">
                  <c:v>0.19174675640000002</c:v>
                </c:pt>
                <c:pt idx="415">
                  <c:v>0.19154226780000003</c:v>
                </c:pt>
                <c:pt idx="416">
                  <c:v>0.19203092159999999</c:v>
                </c:pt>
                <c:pt idx="417">
                  <c:v>0.1918087155</c:v>
                </c:pt>
                <c:pt idx="418">
                  <c:v>0.19173729420000002</c:v>
                </c:pt>
                <c:pt idx="419">
                  <c:v>0.19156415760000001</c:v>
                </c:pt>
                <c:pt idx="420">
                  <c:v>0.19214738910000004</c:v>
                </c:pt>
                <c:pt idx="421">
                  <c:v>0.19186145069999999</c:v>
                </c:pt>
                <c:pt idx="422">
                  <c:v>0.19184458260000001</c:v>
                </c:pt>
                <c:pt idx="423">
                  <c:v>0.19199381770000001</c:v>
                </c:pt>
                <c:pt idx="424">
                  <c:v>0.19204755130000001</c:v>
                </c:pt>
                <c:pt idx="425">
                  <c:v>0.19161638620000002</c:v>
                </c:pt>
                <c:pt idx="426">
                  <c:v>0.19183914360000001</c:v>
                </c:pt>
                <c:pt idx="427">
                  <c:v>0.19167068599999998</c:v>
                </c:pt>
                <c:pt idx="428">
                  <c:v>0.19154420500000002</c:v>
                </c:pt>
                <c:pt idx="429">
                  <c:v>0.19174969200000003</c:v>
                </c:pt>
                <c:pt idx="430">
                  <c:v>0.19171971080000003</c:v>
                </c:pt>
                <c:pt idx="431">
                  <c:v>0.19193542000000002</c:v>
                </c:pt>
                <c:pt idx="432">
                  <c:v>0.19165112079999996</c:v>
                </c:pt>
                <c:pt idx="433">
                  <c:v>0.19143086670000001</c:v>
                </c:pt>
                <c:pt idx="434">
                  <c:v>0.19181193410000003</c:v>
                </c:pt>
                <c:pt idx="435">
                  <c:v>0.1915575564</c:v>
                </c:pt>
                <c:pt idx="436">
                  <c:v>0.19157835840000001</c:v>
                </c:pt>
                <c:pt idx="437">
                  <c:v>0.19159244000000003</c:v>
                </c:pt>
                <c:pt idx="438">
                  <c:v>0.19183625280000002</c:v>
                </c:pt>
                <c:pt idx="439">
                  <c:v>0.1918002218</c:v>
                </c:pt>
                <c:pt idx="440">
                  <c:v>0.191679135</c:v>
                </c:pt>
                <c:pt idx="441">
                  <c:v>0.19204932450000003</c:v>
                </c:pt>
                <c:pt idx="442">
                  <c:v>0.191851303</c:v>
                </c:pt>
                <c:pt idx="443">
                  <c:v>0.1915814579</c:v>
                </c:pt>
                <c:pt idx="444">
                  <c:v>0.19174905120000002</c:v>
                </c:pt>
                <c:pt idx="445">
                  <c:v>0.1916332543</c:v>
                </c:pt>
                <c:pt idx="446">
                  <c:v>0.1920375228</c:v>
                </c:pt>
                <c:pt idx="447">
                  <c:v>0.1917595118</c:v>
                </c:pt>
                <c:pt idx="448">
                  <c:v>0.19193494320000001</c:v>
                </c:pt>
                <c:pt idx="449">
                  <c:v>0.1916017085</c:v>
                </c:pt>
                <c:pt idx="450">
                  <c:v>0.19191005829999999</c:v>
                </c:pt>
                <c:pt idx="451">
                  <c:v>0.19166652859999997</c:v>
                </c:pt>
                <c:pt idx="452">
                  <c:v>0.19179944690000003</c:v>
                </c:pt>
                <c:pt idx="453">
                  <c:v>0.1918475181</c:v>
                </c:pt>
                <c:pt idx="454">
                  <c:v>0.19185653329999997</c:v>
                </c:pt>
                <c:pt idx="455">
                  <c:v>0.19168086349999996</c:v>
                </c:pt>
                <c:pt idx="456">
                  <c:v>0.19167861339999998</c:v>
                </c:pt>
                <c:pt idx="457">
                  <c:v>0.1917485297</c:v>
                </c:pt>
                <c:pt idx="458">
                  <c:v>0.19164673979999999</c:v>
                </c:pt>
                <c:pt idx="459">
                  <c:v>0.19181004169999999</c:v>
                </c:pt>
                <c:pt idx="460">
                  <c:v>0.19177947940000001</c:v>
                </c:pt>
                <c:pt idx="461">
                  <c:v>0.19175525010000002</c:v>
                </c:pt>
                <c:pt idx="462">
                  <c:v>0.19167362149999997</c:v>
                </c:pt>
                <c:pt idx="463">
                  <c:v>0.19185303149999999</c:v>
                </c:pt>
                <c:pt idx="464">
                  <c:v>0.19181704520000001</c:v>
                </c:pt>
                <c:pt idx="465">
                  <c:v>0.19147995109999999</c:v>
                </c:pt>
                <c:pt idx="466">
                  <c:v>0.19172634180000003</c:v>
                </c:pt>
                <c:pt idx="467">
                  <c:v>0.19206616280000002</c:v>
                </c:pt>
                <c:pt idx="468">
                  <c:v>0.19179904460000002</c:v>
                </c:pt>
                <c:pt idx="469">
                  <c:v>0.19190698860000002</c:v>
                </c:pt>
                <c:pt idx="470">
                  <c:v>0.1916620731</c:v>
                </c:pt>
                <c:pt idx="471">
                  <c:v>0.19181503360000002</c:v>
                </c:pt>
                <c:pt idx="472">
                  <c:v>0.19198717179999999</c:v>
                </c:pt>
                <c:pt idx="473">
                  <c:v>0.19176024200000003</c:v>
                </c:pt>
                <c:pt idx="474">
                  <c:v>0.1917820573</c:v>
                </c:pt>
                <c:pt idx="475">
                  <c:v>0.19180642070000001</c:v>
                </c:pt>
                <c:pt idx="476">
                  <c:v>0.19154693190000002</c:v>
                </c:pt>
                <c:pt idx="477">
                  <c:v>0.19178253410000001</c:v>
                </c:pt>
                <c:pt idx="478">
                  <c:v>0.19180649520000001</c:v>
                </c:pt>
                <c:pt idx="479">
                  <c:v>0.19187571109999998</c:v>
                </c:pt>
                <c:pt idx="480">
                  <c:v>0.1917288452</c:v>
                </c:pt>
                <c:pt idx="481">
                  <c:v>0.19188202919999997</c:v>
                </c:pt>
                <c:pt idx="482">
                  <c:v>0.19150529799999999</c:v>
                </c:pt>
                <c:pt idx="483">
                  <c:v>0.19159244000000003</c:v>
                </c:pt>
                <c:pt idx="484">
                  <c:v>0.1919008791</c:v>
                </c:pt>
                <c:pt idx="485">
                  <c:v>0.19157953559999999</c:v>
                </c:pt>
                <c:pt idx="486">
                  <c:v>0.19168472289999997</c:v>
                </c:pt>
                <c:pt idx="487">
                  <c:v>0.19174744190000004</c:v>
                </c:pt>
                <c:pt idx="488">
                  <c:v>0.191309005</c:v>
                </c:pt>
                <c:pt idx="489">
                  <c:v>0.19134809080000004</c:v>
                </c:pt>
                <c:pt idx="490">
                  <c:v>0.1917929649</c:v>
                </c:pt>
                <c:pt idx="491">
                  <c:v>0.19143261019999999</c:v>
                </c:pt>
                <c:pt idx="492">
                  <c:v>0.19166250529999998</c:v>
                </c:pt>
                <c:pt idx="493">
                  <c:v>0.19174703960000003</c:v>
                </c:pt>
                <c:pt idx="494">
                  <c:v>0.1916097105</c:v>
                </c:pt>
                <c:pt idx="495">
                  <c:v>0.19173741340000003</c:v>
                </c:pt>
                <c:pt idx="496">
                  <c:v>0.19148018960000002</c:v>
                </c:pt>
                <c:pt idx="497">
                  <c:v>0.19166995580000001</c:v>
                </c:pt>
                <c:pt idx="498">
                  <c:v>0.19153966010000001</c:v>
                </c:pt>
                <c:pt idx="499">
                  <c:v>0.1918504536</c:v>
                </c:pt>
                <c:pt idx="500">
                  <c:v>0.19129911070000002</c:v>
                </c:pt>
                <c:pt idx="501">
                  <c:v>0.19141884150000002</c:v>
                </c:pt>
                <c:pt idx="502">
                  <c:v>0.1916962713</c:v>
                </c:pt>
                <c:pt idx="503">
                  <c:v>0.1913988143</c:v>
                </c:pt>
                <c:pt idx="504">
                  <c:v>0.191127196</c:v>
                </c:pt>
                <c:pt idx="505">
                  <c:v>0.19188810880000001</c:v>
                </c:pt>
                <c:pt idx="506">
                  <c:v>0.19151720400000002</c:v>
                </c:pt>
                <c:pt idx="507">
                  <c:v>0.19181361789999998</c:v>
                </c:pt>
                <c:pt idx="508">
                  <c:v>0.19150267539999996</c:v>
                </c:pt>
                <c:pt idx="509">
                  <c:v>0.19180157779999998</c:v>
                </c:pt>
                <c:pt idx="510">
                  <c:v>0.1914738715</c:v>
                </c:pt>
                <c:pt idx="511">
                  <c:v>0.19185151159999997</c:v>
                </c:pt>
                <c:pt idx="512">
                  <c:v>0.19175870719999999</c:v>
                </c:pt>
                <c:pt idx="513">
                  <c:v>0.19165521859999998</c:v>
                </c:pt>
                <c:pt idx="514">
                  <c:v>0.19172328710000003</c:v>
                </c:pt>
                <c:pt idx="515">
                  <c:v>0.19155301150000001</c:v>
                </c:pt>
                <c:pt idx="516">
                  <c:v>0.19159208240000003</c:v>
                </c:pt>
                <c:pt idx="517">
                  <c:v>0.1915956587</c:v>
                </c:pt>
                <c:pt idx="518">
                  <c:v>0.19180476669999996</c:v>
                </c:pt>
                <c:pt idx="519">
                  <c:v>0.1918287128</c:v>
                </c:pt>
                <c:pt idx="520">
                  <c:v>0.1918753386</c:v>
                </c:pt>
                <c:pt idx="521">
                  <c:v>0.19173625110000003</c:v>
                </c:pt>
                <c:pt idx="522">
                  <c:v>0.19168697299999998</c:v>
                </c:pt>
                <c:pt idx="523">
                  <c:v>0.1913359463</c:v>
                </c:pt>
                <c:pt idx="524">
                  <c:v>0.1917218715</c:v>
                </c:pt>
                <c:pt idx="525">
                  <c:v>0.19186398390000001</c:v>
                </c:pt>
                <c:pt idx="526">
                  <c:v>0.19166254999999996</c:v>
                </c:pt>
                <c:pt idx="527">
                  <c:v>0.19167269769999998</c:v>
                </c:pt>
                <c:pt idx="528">
                  <c:v>0.19167047739999998</c:v>
                </c:pt>
                <c:pt idx="529">
                  <c:v>0.1916244775</c:v>
                </c:pt>
                <c:pt idx="530">
                  <c:v>0.19157063959999998</c:v>
                </c:pt>
                <c:pt idx="531">
                  <c:v>0.19168291989999997</c:v>
                </c:pt>
                <c:pt idx="532">
                  <c:v>0.19124121960000001</c:v>
                </c:pt>
                <c:pt idx="533">
                  <c:v>0.1915755421</c:v>
                </c:pt>
                <c:pt idx="534">
                  <c:v>0.19158226249999999</c:v>
                </c:pt>
                <c:pt idx="535">
                  <c:v>0.19169813390000001</c:v>
                </c:pt>
                <c:pt idx="536">
                  <c:v>0.19182191789999997</c:v>
                </c:pt>
                <c:pt idx="537">
                  <c:v>0.19193007049999999</c:v>
                </c:pt>
                <c:pt idx="538">
                  <c:v>0.1920865178</c:v>
                </c:pt>
                <c:pt idx="539">
                  <c:v>0.19172683360000001</c:v>
                </c:pt>
                <c:pt idx="540">
                  <c:v>0.19154307249999999</c:v>
                </c:pt>
                <c:pt idx="541">
                  <c:v>0.19127032159999999</c:v>
                </c:pt>
                <c:pt idx="542">
                  <c:v>0.19149877130000001</c:v>
                </c:pt>
                <c:pt idx="543">
                  <c:v>0.19157563150000001</c:v>
                </c:pt>
                <c:pt idx="544">
                  <c:v>0.19128629570000003</c:v>
                </c:pt>
                <c:pt idx="545">
                  <c:v>0.1915189773</c:v>
                </c:pt>
                <c:pt idx="546">
                  <c:v>0.19153949620000002</c:v>
                </c:pt>
                <c:pt idx="547">
                  <c:v>0.19167277219999995</c:v>
                </c:pt>
                <c:pt idx="548">
                  <c:v>0.19139438870000003</c:v>
                </c:pt>
                <c:pt idx="549">
                  <c:v>0.19174808260000004</c:v>
                </c:pt>
                <c:pt idx="550">
                  <c:v>0.19144840540000002</c:v>
                </c:pt>
                <c:pt idx="551">
                  <c:v>0.19146920740000004</c:v>
                </c:pt>
                <c:pt idx="552">
                  <c:v>0.19174224140000004</c:v>
                </c:pt>
                <c:pt idx="553">
                  <c:v>0.19166456159999998</c:v>
                </c:pt>
                <c:pt idx="554">
                  <c:v>0.191609785</c:v>
                </c:pt>
                <c:pt idx="555">
                  <c:v>0.1918937862</c:v>
                </c:pt>
                <c:pt idx="556">
                  <c:v>0.19189454619999999</c:v>
                </c:pt>
                <c:pt idx="557">
                  <c:v>0.1917229593</c:v>
                </c:pt>
                <c:pt idx="558">
                  <c:v>0.19167667629999993</c:v>
                </c:pt>
                <c:pt idx="559">
                  <c:v>0.19149273629999999</c:v>
                </c:pt>
                <c:pt idx="560">
                  <c:v>0.19188290829999996</c:v>
                </c:pt>
                <c:pt idx="561">
                  <c:v>0.19154383240000003</c:v>
                </c:pt>
                <c:pt idx="562">
                  <c:v>0.19196853040000003</c:v>
                </c:pt>
                <c:pt idx="563">
                  <c:v>0.19192990660000001</c:v>
                </c:pt>
                <c:pt idx="564">
                  <c:v>0.1918831617</c:v>
                </c:pt>
                <c:pt idx="565">
                  <c:v>0.19169567529999998</c:v>
                </c:pt>
                <c:pt idx="566">
                  <c:v>0.19145368039999999</c:v>
                </c:pt>
                <c:pt idx="567">
                  <c:v>0.19173343480000002</c:v>
                </c:pt>
                <c:pt idx="568">
                  <c:v>0.19170083110000002</c:v>
                </c:pt>
                <c:pt idx="569">
                  <c:v>0.19179457429999996</c:v>
                </c:pt>
                <c:pt idx="570">
                  <c:v>0.19157727059999999</c:v>
                </c:pt>
                <c:pt idx="571">
                  <c:v>0.19176965949999999</c:v>
                </c:pt>
                <c:pt idx="572">
                  <c:v>0.19167324899999996</c:v>
                </c:pt>
                <c:pt idx="573">
                  <c:v>0.19165107609999998</c:v>
                </c:pt>
                <c:pt idx="574">
                  <c:v>0.19158652419999997</c:v>
                </c:pt>
                <c:pt idx="575">
                  <c:v>0.19159726799999999</c:v>
                </c:pt>
                <c:pt idx="576">
                  <c:v>0.19157116119999998</c:v>
                </c:pt>
                <c:pt idx="577">
                  <c:v>0.19138297439999996</c:v>
                </c:pt>
                <c:pt idx="578">
                  <c:v>0.19157393280000001</c:v>
                </c:pt>
                <c:pt idx="579">
                  <c:v>0.19106742739999999</c:v>
                </c:pt>
                <c:pt idx="580">
                  <c:v>0.19151829180000002</c:v>
                </c:pt>
                <c:pt idx="581">
                  <c:v>0.19147254529999996</c:v>
                </c:pt>
                <c:pt idx="582">
                  <c:v>0.19150529799999999</c:v>
                </c:pt>
                <c:pt idx="583">
                  <c:v>0.19174394010000004</c:v>
                </c:pt>
                <c:pt idx="584">
                  <c:v>0.19170996550000002</c:v>
                </c:pt>
                <c:pt idx="585">
                  <c:v>0.19145879150000003</c:v>
                </c:pt>
                <c:pt idx="586">
                  <c:v>0.19175267219999997</c:v>
                </c:pt>
                <c:pt idx="587">
                  <c:v>0.19153124090000001</c:v>
                </c:pt>
                <c:pt idx="588">
                  <c:v>0.19190038740000004</c:v>
                </c:pt>
                <c:pt idx="589">
                  <c:v>0.1914535165</c:v>
                </c:pt>
                <c:pt idx="590">
                  <c:v>0.19174864890000001</c:v>
                </c:pt>
                <c:pt idx="591">
                  <c:v>0.19176197049999999</c:v>
                </c:pt>
                <c:pt idx="592">
                  <c:v>0.19163022939999996</c:v>
                </c:pt>
                <c:pt idx="593">
                  <c:v>0.19112072889999995</c:v>
                </c:pt>
                <c:pt idx="594">
                  <c:v>0.1915128529</c:v>
                </c:pt>
                <c:pt idx="595">
                  <c:v>0.19142290949999999</c:v>
                </c:pt>
                <c:pt idx="596">
                  <c:v>0.1915908754</c:v>
                </c:pt>
                <c:pt idx="597">
                  <c:v>0.19173073769999999</c:v>
                </c:pt>
                <c:pt idx="598">
                  <c:v>0.19169463219999999</c:v>
                </c:pt>
                <c:pt idx="599">
                  <c:v>0.19163638350000003</c:v>
                </c:pt>
                <c:pt idx="600">
                  <c:v>0.19144889710000002</c:v>
                </c:pt>
                <c:pt idx="601">
                  <c:v>0.19140638410000002</c:v>
                </c:pt>
                <c:pt idx="602">
                  <c:v>0.19164404269999999</c:v>
                </c:pt>
                <c:pt idx="603">
                  <c:v>0.19155563410000001</c:v>
                </c:pt>
                <c:pt idx="604">
                  <c:v>0.19139862059999999</c:v>
                </c:pt>
                <c:pt idx="605">
                  <c:v>0.19168782229999998</c:v>
                </c:pt>
                <c:pt idx="606">
                  <c:v>0.1917421222</c:v>
                </c:pt>
                <c:pt idx="607">
                  <c:v>0.19157068429999996</c:v>
                </c:pt>
                <c:pt idx="608">
                  <c:v>0.19154463710000003</c:v>
                </c:pt>
                <c:pt idx="609">
                  <c:v>0.19121427830000001</c:v>
                </c:pt>
                <c:pt idx="610">
                  <c:v>0.19161602850000001</c:v>
                </c:pt>
                <c:pt idx="611">
                  <c:v>0.1917341202</c:v>
                </c:pt>
                <c:pt idx="612">
                  <c:v>0.1916702837</c:v>
                </c:pt>
                <c:pt idx="613">
                  <c:v>0.19158597289999998</c:v>
                </c:pt>
                <c:pt idx="614">
                  <c:v>0.1917238832</c:v>
                </c:pt>
                <c:pt idx="615">
                  <c:v>0.19172051549999997</c:v>
                </c:pt>
                <c:pt idx="616">
                  <c:v>0.19163171949999996</c:v>
                </c:pt>
                <c:pt idx="617">
                  <c:v>0.1915443242</c:v>
                </c:pt>
                <c:pt idx="618">
                  <c:v>0.1918090731</c:v>
                </c:pt>
                <c:pt idx="619">
                  <c:v>0.19188633560000001</c:v>
                </c:pt>
                <c:pt idx="620">
                  <c:v>0.1916271001</c:v>
                </c:pt>
                <c:pt idx="621">
                  <c:v>0.19170367719999998</c:v>
                </c:pt>
                <c:pt idx="622">
                  <c:v>0.1917746961</c:v>
                </c:pt>
                <c:pt idx="623">
                  <c:v>0.1918226331</c:v>
                </c:pt>
                <c:pt idx="624">
                  <c:v>0.19146205480000003</c:v>
                </c:pt>
                <c:pt idx="625">
                  <c:v>0.19158074259999999</c:v>
                </c:pt>
                <c:pt idx="626">
                  <c:v>0.1920278966</c:v>
                </c:pt>
                <c:pt idx="627">
                  <c:v>0.19156777859999999</c:v>
                </c:pt>
                <c:pt idx="628">
                  <c:v>0.19196732340000003</c:v>
                </c:pt>
                <c:pt idx="629">
                  <c:v>0.19187498089999999</c:v>
                </c:pt>
                <c:pt idx="630">
                  <c:v>0.1918763071</c:v>
                </c:pt>
                <c:pt idx="631">
                  <c:v>0.19161820409999999</c:v>
                </c:pt>
                <c:pt idx="632">
                  <c:v>0.19170045850000003</c:v>
                </c:pt>
                <c:pt idx="633">
                  <c:v>0.19186499709999999</c:v>
                </c:pt>
                <c:pt idx="634">
                  <c:v>0.19174207750000002</c:v>
                </c:pt>
                <c:pt idx="635">
                  <c:v>0.19160781799999999</c:v>
                </c:pt>
                <c:pt idx="636">
                  <c:v>0.19171024860000002</c:v>
                </c:pt>
                <c:pt idx="637">
                  <c:v>0.19192117450000001</c:v>
                </c:pt>
                <c:pt idx="638">
                  <c:v>0.1915905178</c:v>
                </c:pt>
                <c:pt idx="639">
                  <c:v>0.19197820130000001</c:v>
                </c:pt>
                <c:pt idx="640">
                  <c:v>0.19170553979999999</c:v>
                </c:pt>
                <c:pt idx="641">
                  <c:v>0.19160857799999997</c:v>
                </c:pt>
                <c:pt idx="642">
                  <c:v>0.19159297650000001</c:v>
                </c:pt>
                <c:pt idx="643">
                  <c:v>0.19196519260000003</c:v>
                </c:pt>
                <c:pt idx="644">
                  <c:v>0.19165426489999998</c:v>
                </c:pt>
                <c:pt idx="645">
                  <c:v>0.19180940090000001</c:v>
                </c:pt>
                <c:pt idx="646">
                  <c:v>0.1916087866</c:v>
                </c:pt>
                <c:pt idx="647">
                  <c:v>0.19177888330000001</c:v>
                </c:pt>
                <c:pt idx="648">
                  <c:v>0.19150103630000001</c:v>
                </c:pt>
                <c:pt idx="649">
                  <c:v>0.19194854800000002</c:v>
                </c:pt>
                <c:pt idx="650">
                  <c:v>0.19156460459999999</c:v>
                </c:pt>
                <c:pt idx="651">
                  <c:v>0.1916913241</c:v>
                </c:pt>
                <c:pt idx="652">
                  <c:v>0.19186246400000001</c:v>
                </c:pt>
                <c:pt idx="653">
                  <c:v>0.19191062449999999</c:v>
                </c:pt>
                <c:pt idx="654">
                  <c:v>0.19153623280000004</c:v>
                </c:pt>
                <c:pt idx="655">
                  <c:v>0.19163694980000001</c:v>
                </c:pt>
                <c:pt idx="656">
                  <c:v>0.1917291582</c:v>
                </c:pt>
                <c:pt idx="657">
                  <c:v>0.19177924099999999</c:v>
                </c:pt>
                <c:pt idx="658">
                  <c:v>0.19201464950000002</c:v>
                </c:pt>
                <c:pt idx="659">
                  <c:v>0.19171869750000003</c:v>
                </c:pt>
                <c:pt idx="660">
                  <c:v>0.19159390030000001</c:v>
                </c:pt>
                <c:pt idx="661">
                  <c:v>0.19145517049999999</c:v>
                </c:pt>
                <c:pt idx="662">
                  <c:v>0.19146059450000003</c:v>
                </c:pt>
                <c:pt idx="663">
                  <c:v>0.19172425570000001</c:v>
                </c:pt>
                <c:pt idx="664">
                  <c:v>0.19146023690000002</c:v>
                </c:pt>
                <c:pt idx="665">
                  <c:v>0.19171845910000002</c:v>
                </c:pt>
                <c:pt idx="666">
                  <c:v>0.19160923360000001</c:v>
                </c:pt>
                <c:pt idx="667">
                  <c:v>0.19155856969999996</c:v>
                </c:pt>
                <c:pt idx="668">
                  <c:v>0.1915354282</c:v>
                </c:pt>
                <c:pt idx="669">
                  <c:v>0.1915027648</c:v>
                </c:pt>
                <c:pt idx="670">
                  <c:v>0.191510126</c:v>
                </c:pt>
                <c:pt idx="671">
                  <c:v>0.19164347649999999</c:v>
                </c:pt>
                <c:pt idx="672">
                  <c:v>0.19157212969999998</c:v>
                </c:pt>
                <c:pt idx="673">
                  <c:v>0.1915850043</c:v>
                </c:pt>
                <c:pt idx="674">
                  <c:v>0.19156368080000002</c:v>
                </c:pt>
                <c:pt idx="675">
                  <c:v>0.19183036680000001</c:v>
                </c:pt>
                <c:pt idx="676">
                  <c:v>0.19164234399999999</c:v>
                </c:pt>
                <c:pt idx="677">
                  <c:v>0.19168323279999999</c:v>
                </c:pt>
                <c:pt idx="678">
                  <c:v>0.1917588264</c:v>
                </c:pt>
                <c:pt idx="679">
                  <c:v>0.19164085389999999</c:v>
                </c:pt>
                <c:pt idx="680">
                  <c:v>0.19206547739999999</c:v>
                </c:pt>
                <c:pt idx="681">
                  <c:v>0.19164222480000001</c:v>
                </c:pt>
                <c:pt idx="682">
                  <c:v>0.19157667459999997</c:v>
                </c:pt>
                <c:pt idx="683">
                  <c:v>0.19164593520000001</c:v>
                </c:pt>
                <c:pt idx="684">
                  <c:v>0.19123646620000001</c:v>
                </c:pt>
                <c:pt idx="685">
                  <c:v>0.19146099690000001</c:v>
                </c:pt>
                <c:pt idx="686">
                  <c:v>0.19164165850000001</c:v>
                </c:pt>
                <c:pt idx="687">
                  <c:v>0.19160653650000001</c:v>
                </c:pt>
                <c:pt idx="688">
                  <c:v>0.19130888579999999</c:v>
                </c:pt>
                <c:pt idx="689">
                  <c:v>0.19135357439999998</c:v>
                </c:pt>
                <c:pt idx="690">
                  <c:v>0.1912792176</c:v>
                </c:pt>
                <c:pt idx="691">
                  <c:v>0.19112321729999998</c:v>
                </c:pt>
                <c:pt idx="692">
                  <c:v>0.19151712949999999</c:v>
                </c:pt>
                <c:pt idx="693">
                  <c:v>0.19148766989999999</c:v>
                </c:pt>
                <c:pt idx="694">
                  <c:v>0.19174595180000004</c:v>
                </c:pt>
                <c:pt idx="695">
                  <c:v>0.19146345560000003</c:v>
                </c:pt>
                <c:pt idx="696">
                  <c:v>0.19183114170000001</c:v>
                </c:pt>
                <c:pt idx="697">
                  <c:v>0.19163060189999997</c:v>
                </c:pt>
                <c:pt idx="698">
                  <c:v>0.19151459630000001</c:v>
                </c:pt>
                <c:pt idx="699">
                  <c:v>0.19175106289999999</c:v>
                </c:pt>
                <c:pt idx="700">
                  <c:v>0.19168992339999996</c:v>
                </c:pt>
                <c:pt idx="701">
                  <c:v>0.19160045680000001</c:v>
                </c:pt>
                <c:pt idx="702">
                  <c:v>0.19145327810000001</c:v>
                </c:pt>
                <c:pt idx="703">
                  <c:v>0.19168211519999998</c:v>
                </c:pt>
                <c:pt idx="704">
                  <c:v>0.1917570233</c:v>
                </c:pt>
                <c:pt idx="705">
                  <c:v>0.19181574879999999</c:v>
                </c:pt>
                <c:pt idx="706">
                  <c:v>0.19165466729999997</c:v>
                </c:pt>
                <c:pt idx="707">
                  <c:v>0.19161820409999999</c:v>
                </c:pt>
                <c:pt idx="708">
                  <c:v>0.19178234040000003</c:v>
                </c:pt>
                <c:pt idx="709">
                  <c:v>0.19216524060000001</c:v>
                </c:pt>
                <c:pt idx="710">
                  <c:v>0.19199499490000002</c:v>
                </c:pt>
                <c:pt idx="711">
                  <c:v>0.19150799509999999</c:v>
                </c:pt>
                <c:pt idx="712">
                  <c:v>0.19159217179999999</c:v>
                </c:pt>
                <c:pt idx="713">
                  <c:v>0.19132786989999997</c:v>
                </c:pt>
                <c:pt idx="714">
                  <c:v>0.19165386259999997</c:v>
                </c:pt>
                <c:pt idx="715">
                  <c:v>0.19177484510000001</c:v>
                </c:pt>
                <c:pt idx="716">
                  <c:v>0.19159071150000001</c:v>
                </c:pt>
                <c:pt idx="717">
                  <c:v>0.19122017919999998</c:v>
                </c:pt>
                <c:pt idx="718">
                  <c:v>0.19180947540000001</c:v>
                </c:pt>
                <c:pt idx="719">
                  <c:v>0.19178257879999996</c:v>
                </c:pt>
                <c:pt idx="720">
                  <c:v>0.19197082519999997</c:v>
                </c:pt>
                <c:pt idx="721">
                  <c:v>0.19175420700000001</c:v>
                </c:pt>
                <c:pt idx="722">
                  <c:v>0.19166544080000003</c:v>
                </c:pt>
                <c:pt idx="723">
                  <c:v>0.1918219477</c:v>
                </c:pt>
                <c:pt idx="724">
                  <c:v>0.19146929680000002</c:v>
                </c:pt>
                <c:pt idx="725">
                  <c:v>0.1917223632</c:v>
                </c:pt>
                <c:pt idx="726">
                  <c:v>0.19148594140000003</c:v>
                </c:pt>
                <c:pt idx="727">
                  <c:v>0.19157002869999998</c:v>
                </c:pt>
                <c:pt idx="728">
                  <c:v>0.19187365469999998</c:v>
                </c:pt>
                <c:pt idx="729">
                  <c:v>0.19165426489999998</c:v>
                </c:pt>
                <c:pt idx="730">
                  <c:v>0.19178447130000001</c:v>
                </c:pt>
                <c:pt idx="731">
                  <c:v>0.19157120589999999</c:v>
                </c:pt>
                <c:pt idx="732">
                  <c:v>0.19147874409999999</c:v>
                </c:pt>
                <c:pt idx="733">
                  <c:v>0.1918284744</c:v>
                </c:pt>
                <c:pt idx="734">
                  <c:v>0.19167909029999997</c:v>
                </c:pt>
                <c:pt idx="735">
                  <c:v>0.19157679380000001</c:v>
                </c:pt>
                <c:pt idx="736">
                  <c:v>0.19189402459999999</c:v>
                </c:pt>
                <c:pt idx="737">
                  <c:v>0.19183202089999998</c:v>
                </c:pt>
                <c:pt idx="738">
                  <c:v>0.19177626070000001</c:v>
                </c:pt>
                <c:pt idx="739">
                  <c:v>0.19175480310000001</c:v>
                </c:pt>
                <c:pt idx="740">
                  <c:v>0.19191549720000003</c:v>
                </c:pt>
                <c:pt idx="741">
                  <c:v>0.19157043100000001</c:v>
                </c:pt>
                <c:pt idx="742">
                  <c:v>0.191560179</c:v>
                </c:pt>
                <c:pt idx="743">
                  <c:v>0.19149410720000001</c:v>
                </c:pt>
                <c:pt idx="744">
                  <c:v>0.1917385757</c:v>
                </c:pt>
                <c:pt idx="745">
                  <c:v>0.19146192070000001</c:v>
                </c:pt>
                <c:pt idx="746">
                  <c:v>0.19153341650000003</c:v>
                </c:pt>
                <c:pt idx="747">
                  <c:v>0.19137604529999996</c:v>
                </c:pt>
                <c:pt idx="748">
                  <c:v>0.19169361889999997</c:v>
                </c:pt>
                <c:pt idx="749">
                  <c:v>0.19151479010000003</c:v>
                </c:pt>
                <c:pt idx="750">
                  <c:v>0.19147190450000001</c:v>
                </c:pt>
                <c:pt idx="751">
                  <c:v>0.19142539800000002</c:v>
                </c:pt>
                <c:pt idx="752">
                  <c:v>0.19187530880000001</c:v>
                </c:pt>
                <c:pt idx="753">
                  <c:v>0.19193716350000004</c:v>
                </c:pt>
                <c:pt idx="754">
                  <c:v>0.1914809197</c:v>
                </c:pt>
                <c:pt idx="755">
                  <c:v>0.19136506319999999</c:v>
                </c:pt>
                <c:pt idx="756">
                  <c:v>0.19189688560000001</c:v>
                </c:pt>
                <c:pt idx="757">
                  <c:v>0.19203555580000001</c:v>
                </c:pt>
                <c:pt idx="758">
                  <c:v>0.19197891650000001</c:v>
                </c:pt>
                <c:pt idx="759">
                  <c:v>0.19185726340000001</c:v>
                </c:pt>
                <c:pt idx="760">
                  <c:v>0.19152449069999999</c:v>
                </c:pt>
                <c:pt idx="761">
                  <c:v>0.19187659029999998</c:v>
                </c:pt>
                <c:pt idx="762">
                  <c:v>0.19165438409999999</c:v>
                </c:pt>
                <c:pt idx="763">
                  <c:v>0.19174557919999999</c:v>
                </c:pt>
                <c:pt idx="764">
                  <c:v>0.19174434240000002</c:v>
                </c:pt>
                <c:pt idx="765">
                  <c:v>0.19188335540000001</c:v>
                </c:pt>
                <c:pt idx="766">
                  <c:v>0.191904977</c:v>
                </c:pt>
                <c:pt idx="767">
                  <c:v>0.19188082219999997</c:v>
                </c:pt>
                <c:pt idx="768">
                  <c:v>0.19158540669999999</c:v>
                </c:pt>
                <c:pt idx="769">
                  <c:v>0.19157083329999997</c:v>
                </c:pt>
                <c:pt idx="770">
                  <c:v>0.19169169659999999</c:v>
                </c:pt>
                <c:pt idx="771">
                  <c:v>0.19152818620000001</c:v>
                </c:pt>
                <c:pt idx="772">
                  <c:v>0.1915755868</c:v>
                </c:pt>
                <c:pt idx="773">
                  <c:v>0.19167849419999999</c:v>
                </c:pt>
                <c:pt idx="774">
                  <c:v>0.19172425570000001</c:v>
                </c:pt>
                <c:pt idx="775">
                  <c:v>0.19150191550000001</c:v>
                </c:pt>
                <c:pt idx="776">
                  <c:v>0.19203712049999999</c:v>
                </c:pt>
                <c:pt idx="777">
                  <c:v>0.19166262449999996</c:v>
                </c:pt>
                <c:pt idx="778">
                  <c:v>0.19186745580000003</c:v>
                </c:pt>
                <c:pt idx="779">
                  <c:v>0.19198516010000002</c:v>
                </c:pt>
                <c:pt idx="780">
                  <c:v>0.19167040289999998</c:v>
                </c:pt>
                <c:pt idx="781">
                  <c:v>0.19150345029999999</c:v>
                </c:pt>
                <c:pt idx="782">
                  <c:v>0.19151020050000003</c:v>
                </c:pt>
                <c:pt idx="783">
                  <c:v>0.1916900426</c:v>
                </c:pt>
                <c:pt idx="784">
                  <c:v>0.19195029140000003</c:v>
                </c:pt>
                <c:pt idx="785">
                  <c:v>0.1918565035</c:v>
                </c:pt>
                <c:pt idx="786">
                  <c:v>0.19205456969999998</c:v>
                </c:pt>
                <c:pt idx="787">
                  <c:v>0.19162307679999996</c:v>
                </c:pt>
                <c:pt idx="788">
                  <c:v>0.1917800009</c:v>
                </c:pt>
                <c:pt idx="789">
                  <c:v>0.19191235300000004</c:v>
                </c:pt>
                <c:pt idx="790">
                  <c:v>0.19166605170000001</c:v>
                </c:pt>
                <c:pt idx="791">
                  <c:v>0.19221785660000001</c:v>
                </c:pt>
                <c:pt idx="792">
                  <c:v>0.1916732937</c:v>
                </c:pt>
                <c:pt idx="793">
                  <c:v>0.19161811470000001</c:v>
                </c:pt>
                <c:pt idx="794">
                  <c:v>0.19189640880000003</c:v>
                </c:pt>
                <c:pt idx="795">
                  <c:v>0.19175544380000004</c:v>
                </c:pt>
                <c:pt idx="796">
                  <c:v>0.19166730339999999</c:v>
                </c:pt>
                <c:pt idx="797">
                  <c:v>0.19160762429999997</c:v>
                </c:pt>
                <c:pt idx="798">
                  <c:v>0.19170054789999999</c:v>
                </c:pt>
                <c:pt idx="799">
                  <c:v>0.19170762599999996</c:v>
                </c:pt>
                <c:pt idx="800">
                  <c:v>0.19136297699999996</c:v>
                </c:pt>
                <c:pt idx="801">
                  <c:v>0.19139242170000001</c:v>
                </c:pt>
                <c:pt idx="802">
                  <c:v>0.19146165250000002</c:v>
                </c:pt>
                <c:pt idx="803">
                  <c:v>0.19139848650000002</c:v>
                </c:pt>
                <c:pt idx="804">
                  <c:v>0.19170445200000003</c:v>
                </c:pt>
                <c:pt idx="805">
                  <c:v>0.19193643330000001</c:v>
                </c:pt>
                <c:pt idx="806">
                  <c:v>0.19179317360000001</c:v>
                </c:pt>
                <c:pt idx="807">
                  <c:v>0.19180344050000003</c:v>
                </c:pt>
                <c:pt idx="808">
                  <c:v>0.19148510690000001</c:v>
                </c:pt>
                <c:pt idx="809">
                  <c:v>0.19153414669999999</c:v>
                </c:pt>
                <c:pt idx="810">
                  <c:v>0.19144719840000002</c:v>
                </c:pt>
                <c:pt idx="811">
                  <c:v>0.19141831990000002</c:v>
                </c:pt>
                <c:pt idx="812">
                  <c:v>0.19169297809999997</c:v>
                </c:pt>
                <c:pt idx="813">
                  <c:v>0.19147403539999999</c:v>
                </c:pt>
                <c:pt idx="814">
                  <c:v>0.19190078969999999</c:v>
                </c:pt>
                <c:pt idx="815">
                  <c:v>0.19173213840000003</c:v>
                </c:pt>
                <c:pt idx="816">
                  <c:v>0.19177344439999999</c:v>
                </c:pt>
                <c:pt idx="817">
                  <c:v>0.19198472799999997</c:v>
                </c:pt>
                <c:pt idx="818">
                  <c:v>0.19187264139999996</c:v>
                </c:pt>
                <c:pt idx="819">
                  <c:v>0.1919810623</c:v>
                </c:pt>
                <c:pt idx="820">
                  <c:v>0.1919185072</c:v>
                </c:pt>
                <c:pt idx="821">
                  <c:v>0.19171474869999999</c:v>
                </c:pt>
                <c:pt idx="822">
                  <c:v>0.1923037916</c:v>
                </c:pt>
                <c:pt idx="823">
                  <c:v>0.1917996109</c:v>
                </c:pt>
                <c:pt idx="824">
                  <c:v>0.19139713050000004</c:v>
                </c:pt>
                <c:pt idx="825">
                  <c:v>0.19182915989999999</c:v>
                </c:pt>
                <c:pt idx="826">
                  <c:v>0.19171375039999999</c:v>
                </c:pt>
                <c:pt idx="827">
                  <c:v>0.19163735209999999</c:v>
                </c:pt>
                <c:pt idx="828">
                  <c:v>0.19168604910000001</c:v>
                </c:pt>
                <c:pt idx="829">
                  <c:v>0.1916338205</c:v>
                </c:pt>
                <c:pt idx="830">
                  <c:v>0.19189865889999999</c:v>
                </c:pt>
                <c:pt idx="831">
                  <c:v>0.19189567859999998</c:v>
                </c:pt>
                <c:pt idx="832">
                  <c:v>0.19186608490000001</c:v>
                </c:pt>
                <c:pt idx="833">
                  <c:v>0.19205658140000001</c:v>
                </c:pt>
                <c:pt idx="834">
                  <c:v>0.19163152579999998</c:v>
                </c:pt>
                <c:pt idx="835">
                  <c:v>0.19200199840000001</c:v>
                </c:pt>
                <c:pt idx="836">
                  <c:v>0.1917738467</c:v>
                </c:pt>
                <c:pt idx="837">
                  <c:v>0.19185830649999999</c:v>
                </c:pt>
                <c:pt idx="838">
                  <c:v>0.19175738100000003</c:v>
                </c:pt>
                <c:pt idx="839">
                  <c:v>0.19197335839999999</c:v>
                </c:pt>
                <c:pt idx="840">
                  <c:v>0.19216157499999997</c:v>
                </c:pt>
                <c:pt idx="841">
                  <c:v>0.1922022253</c:v>
                </c:pt>
                <c:pt idx="842">
                  <c:v>0.19182009989999999</c:v>
                </c:pt>
                <c:pt idx="843">
                  <c:v>0.19199797510000002</c:v>
                </c:pt>
                <c:pt idx="844">
                  <c:v>0.19199825820000002</c:v>
                </c:pt>
                <c:pt idx="845">
                  <c:v>0.19159848990000003</c:v>
                </c:pt>
                <c:pt idx="846">
                  <c:v>0.19196330010000004</c:v>
                </c:pt>
                <c:pt idx="847">
                  <c:v>0.19181998070000003</c:v>
                </c:pt>
                <c:pt idx="848">
                  <c:v>0.19162495429999998</c:v>
                </c:pt>
                <c:pt idx="849">
                  <c:v>0.1918498129</c:v>
                </c:pt>
                <c:pt idx="850">
                  <c:v>0.19231495260000001</c:v>
                </c:pt>
                <c:pt idx="851">
                  <c:v>0.19177183510000001</c:v>
                </c:pt>
                <c:pt idx="852">
                  <c:v>0.1917847097</c:v>
                </c:pt>
                <c:pt idx="853">
                  <c:v>0.19194887580000003</c:v>
                </c:pt>
                <c:pt idx="854">
                  <c:v>0.19186303020000001</c:v>
                </c:pt>
                <c:pt idx="855">
                  <c:v>0.19191782180000003</c:v>
                </c:pt>
                <c:pt idx="856">
                  <c:v>0.19206516439999999</c:v>
                </c:pt>
                <c:pt idx="857">
                  <c:v>0.19191947580000002</c:v>
                </c:pt>
                <c:pt idx="858">
                  <c:v>0.1918363273</c:v>
                </c:pt>
                <c:pt idx="859">
                  <c:v>0.1916956306</c:v>
                </c:pt>
                <c:pt idx="860">
                  <c:v>0.19183053080000001</c:v>
                </c:pt>
                <c:pt idx="861">
                  <c:v>0.1919408292</c:v>
                </c:pt>
                <c:pt idx="862">
                  <c:v>0.19181044400000002</c:v>
                </c:pt>
                <c:pt idx="863">
                  <c:v>0.19203326109999999</c:v>
                </c:pt>
                <c:pt idx="864">
                  <c:v>0.19177924099999999</c:v>
                </c:pt>
                <c:pt idx="865">
                  <c:v>0.1918366551</c:v>
                </c:pt>
                <c:pt idx="866">
                  <c:v>0.19188512859999998</c:v>
                </c:pt>
                <c:pt idx="867">
                  <c:v>0.19168914849999999</c:v>
                </c:pt>
                <c:pt idx="868">
                  <c:v>0.19203422959999999</c:v>
                </c:pt>
                <c:pt idx="869">
                  <c:v>0.19204755130000001</c:v>
                </c:pt>
                <c:pt idx="870">
                  <c:v>0.1920030117</c:v>
                </c:pt>
                <c:pt idx="871">
                  <c:v>0.19205705819999999</c:v>
                </c:pt>
                <c:pt idx="872">
                  <c:v>0.19186966119999999</c:v>
                </c:pt>
                <c:pt idx="873">
                  <c:v>0.19197227059999999</c:v>
                </c:pt>
                <c:pt idx="874">
                  <c:v>0.19193603100000003</c:v>
                </c:pt>
                <c:pt idx="875">
                  <c:v>0.19197820130000001</c:v>
                </c:pt>
                <c:pt idx="876">
                  <c:v>0.19177569450000001</c:v>
                </c:pt>
                <c:pt idx="877">
                  <c:v>0.19167993959999999</c:v>
                </c:pt>
                <c:pt idx="878">
                  <c:v>0.19160762429999997</c:v>
                </c:pt>
                <c:pt idx="879">
                  <c:v>0.19169338050000004</c:v>
                </c:pt>
                <c:pt idx="880">
                  <c:v>0.19184269009999999</c:v>
                </c:pt>
                <c:pt idx="881">
                  <c:v>0.19177633520000001</c:v>
                </c:pt>
                <c:pt idx="882">
                  <c:v>0.1918850839</c:v>
                </c:pt>
                <c:pt idx="883">
                  <c:v>0.19189088050000003</c:v>
                </c:pt>
                <c:pt idx="884">
                  <c:v>0.19182409349999999</c:v>
                </c:pt>
                <c:pt idx="885">
                  <c:v>0.19194778800000004</c:v>
                </c:pt>
                <c:pt idx="886">
                  <c:v>0.19162455199999998</c:v>
                </c:pt>
                <c:pt idx="887">
                  <c:v>0.19199326629999999</c:v>
                </c:pt>
                <c:pt idx="888">
                  <c:v>0.1918371767</c:v>
                </c:pt>
                <c:pt idx="889">
                  <c:v>0.19187968969999997</c:v>
                </c:pt>
                <c:pt idx="890">
                  <c:v>0.19152110819999998</c:v>
                </c:pt>
                <c:pt idx="891">
                  <c:v>0.19183157379999996</c:v>
                </c:pt>
                <c:pt idx="892">
                  <c:v>0.19194932280000002</c:v>
                </c:pt>
                <c:pt idx="893">
                  <c:v>0.19174221160000002</c:v>
                </c:pt>
                <c:pt idx="894">
                  <c:v>0.19220376010000001</c:v>
                </c:pt>
                <c:pt idx="895">
                  <c:v>0.19163618980000002</c:v>
                </c:pt>
                <c:pt idx="896">
                  <c:v>0.19171297549999999</c:v>
                </c:pt>
                <c:pt idx="897">
                  <c:v>0.19169342519999999</c:v>
                </c:pt>
                <c:pt idx="898">
                  <c:v>0.19146196539999999</c:v>
                </c:pt>
                <c:pt idx="899">
                  <c:v>0.1916921288</c:v>
                </c:pt>
                <c:pt idx="900">
                  <c:v>0.19185456629999997</c:v>
                </c:pt>
                <c:pt idx="901">
                  <c:v>0.19177190959999998</c:v>
                </c:pt>
                <c:pt idx="902">
                  <c:v>0.19198733570000004</c:v>
                </c:pt>
                <c:pt idx="903">
                  <c:v>0.19180291889999998</c:v>
                </c:pt>
                <c:pt idx="904">
                  <c:v>0.19179289040000003</c:v>
                </c:pt>
                <c:pt idx="905">
                  <c:v>0.19207467139999998</c:v>
                </c:pt>
                <c:pt idx="906">
                  <c:v>0.19166584310000001</c:v>
                </c:pt>
                <c:pt idx="907">
                  <c:v>0.19188110529999997</c:v>
                </c:pt>
                <c:pt idx="908">
                  <c:v>0.1919597089</c:v>
                </c:pt>
                <c:pt idx="909">
                  <c:v>0.19196330010000004</c:v>
                </c:pt>
                <c:pt idx="910">
                  <c:v>0.1923014522</c:v>
                </c:pt>
                <c:pt idx="911">
                  <c:v>0.19195084270000001</c:v>
                </c:pt>
                <c:pt idx="912">
                  <c:v>0.19201944770000004</c:v>
                </c:pt>
                <c:pt idx="913">
                  <c:v>0.19208945329999999</c:v>
                </c:pt>
                <c:pt idx="914">
                  <c:v>0.19158327580000001</c:v>
                </c:pt>
                <c:pt idx="915">
                  <c:v>0.19207197429999998</c:v>
                </c:pt>
                <c:pt idx="916">
                  <c:v>0.19179506599999999</c:v>
                </c:pt>
                <c:pt idx="917">
                  <c:v>0.1921978295</c:v>
                </c:pt>
                <c:pt idx="918">
                  <c:v>0.19196619090000003</c:v>
                </c:pt>
                <c:pt idx="919">
                  <c:v>0.19166782499999999</c:v>
                </c:pt>
                <c:pt idx="920">
                  <c:v>0.19204811750000003</c:v>
                </c:pt>
                <c:pt idx="921">
                  <c:v>0.19210113579999999</c:v>
                </c:pt>
                <c:pt idx="922">
                  <c:v>0.19170878829999999</c:v>
                </c:pt>
                <c:pt idx="923">
                  <c:v>0.19195097680000001</c:v>
                </c:pt>
                <c:pt idx="924">
                  <c:v>0.19193470479999999</c:v>
                </c:pt>
                <c:pt idx="925">
                  <c:v>0.19192169610000001</c:v>
                </c:pt>
                <c:pt idx="926">
                  <c:v>0.19194622340000003</c:v>
                </c:pt>
                <c:pt idx="927">
                  <c:v>0.19199213390000003</c:v>
                </c:pt>
                <c:pt idx="928">
                  <c:v>0.19173745810000004</c:v>
                </c:pt>
                <c:pt idx="929">
                  <c:v>0.19210487599999998</c:v>
                </c:pt>
                <c:pt idx="930">
                  <c:v>0.19178757069999997</c:v>
                </c:pt>
                <c:pt idx="931">
                  <c:v>0.19192962350000001</c:v>
                </c:pt>
                <c:pt idx="932">
                  <c:v>0.19184820350000004</c:v>
                </c:pt>
                <c:pt idx="933">
                  <c:v>0.1917248517</c:v>
                </c:pt>
                <c:pt idx="934">
                  <c:v>0.19213090839999997</c:v>
                </c:pt>
                <c:pt idx="935">
                  <c:v>0.19184245170000003</c:v>
                </c:pt>
                <c:pt idx="936">
                  <c:v>0.19194468860000002</c:v>
                </c:pt>
                <c:pt idx="937">
                  <c:v>0.19229625170000003</c:v>
                </c:pt>
                <c:pt idx="938">
                  <c:v>0.19226799910000003</c:v>
                </c:pt>
                <c:pt idx="939">
                  <c:v>0.19212390479999997</c:v>
                </c:pt>
                <c:pt idx="940">
                  <c:v>0.19181732830000001</c:v>
                </c:pt>
                <c:pt idx="941">
                  <c:v>0.19208417829999996</c:v>
                </c:pt>
                <c:pt idx="942">
                  <c:v>0.19172610339999999</c:v>
                </c:pt>
                <c:pt idx="943">
                  <c:v>0.19188834730000001</c:v>
                </c:pt>
                <c:pt idx="944">
                  <c:v>0.1918058842</c:v>
                </c:pt>
                <c:pt idx="945">
                  <c:v>0.1918011755</c:v>
                </c:pt>
                <c:pt idx="946">
                  <c:v>0.1918066591</c:v>
                </c:pt>
                <c:pt idx="947">
                  <c:v>0.1917736381</c:v>
                </c:pt>
                <c:pt idx="948">
                  <c:v>0.19191226360000002</c:v>
                </c:pt>
                <c:pt idx="949">
                  <c:v>0.19172243770000003</c:v>
                </c:pt>
                <c:pt idx="950">
                  <c:v>0.19224615400000003</c:v>
                </c:pt>
                <c:pt idx="951">
                  <c:v>0.19165386259999997</c:v>
                </c:pt>
                <c:pt idx="952">
                  <c:v>0.19200292229999996</c:v>
                </c:pt>
                <c:pt idx="953">
                  <c:v>0.19213417169999997</c:v>
                </c:pt>
                <c:pt idx="954">
                  <c:v>0.19215947389999999</c:v>
                </c:pt>
                <c:pt idx="955">
                  <c:v>0.19181583820000001</c:v>
                </c:pt>
                <c:pt idx="956">
                  <c:v>0.19219359759999999</c:v>
                </c:pt>
                <c:pt idx="957">
                  <c:v>0.19203655419999999</c:v>
                </c:pt>
                <c:pt idx="958">
                  <c:v>0.19235005969999996</c:v>
                </c:pt>
                <c:pt idx="959">
                  <c:v>0.1922249496</c:v>
                </c:pt>
                <c:pt idx="960">
                  <c:v>0.19197565319999998</c:v>
                </c:pt>
                <c:pt idx="961">
                  <c:v>0.19191879030000003</c:v>
                </c:pt>
                <c:pt idx="962">
                  <c:v>0.1920586675</c:v>
                </c:pt>
                <c:pt idx="963">
                  <c:v>0.19200994069999999</c:v>
                </c:pt>
                <c:pt idx="964">
                  <c:v>0.19173222779999999</c:v>
                </c:pt>
                <c:pt idx="965">
                  <c:v>0.19191512469999999</c:v>
                </c:pt>
                <c:pt idx="966">
                  <c:v>0.19191271069999999</c:v>
                </c:pt>
                <c:pt idx="967">
                  <c:v>0.1917106509</c:v>
                </c:pt>
                <c:pt idx="968">
                  <c:v>0.1921332479</c:v>
                </c:pt>
                <c:pt idx="969">
                  <c:v>0.19204828140000002</c:v>
                </c:pt>
                <c:pt idx="970">
                  <c:v>0.19203300770000001</c:v>
                </c:pt>
                <c:pt idx="971">
                  <c:v>0.1923460662</c:v>
                </c:pt>
                <c:pt idx="972">
                  <c:v>0.19207450749999996</c:v>
                </c:pt>
                <c:pt idx="973">
                  <c:v>0.19185368719999998</c:v>
                </c:pt>
                <c:pt idx="974">
                  <c:v>0.19215621050000001</c:v>
                </c:pt>
                <c:pt idx="975">
                  <c:v>0.19174832110000004</c:v>
                </c:pt>
                <c:pt idx="976">
                  <c:v>0.19153554740000001</c:v>
                </c:pt>
                <c:pt idx="977">
                  <c:v>0.19166652859999997</c:v>
                </c:pt>
                <c:pt idx="978">
                  <c:v>0.19191077349999999</c:v>
                </c:pt>
                <c:pt idx="979">
                  <c:v>0.19187916819999998</c:v>
                </c:pt>
                <c:pt idx="980">
                  <c:v>0.19183266159999998</c:v>
                </c:pt>
                <c:pt idx="981">
                  <c:v>0.19188980759999999</c:v>
                </c:pt>
                <c:pt idx="982">
                  <c:v>0.19218292829999997</c:v>
                </c:pt>
                <c:pt idx="983">
                  <c:v>0.19235537950000001</c:v>
                </c:pt>
                <c:pt idx="984">
                  <c:v>0.19211995600000001</c:v>
                </c:pt>
                <c:pt idx="985">
                  <c:v>0.19200736280000003</c:v>
                </c:pt>
                <c:pt idx="986">
                  <c:v>0.19197063149999999</c:v>
                </c:pt>
                <c:pt idx="987">
                  <c:v>0.19204714890000002</c:v>
                </c:pt>
                <c:pt idx="988">
                  <c:v>0.19169555599999996</c:v>
                </c:pt>
                <c:pt idx="989">
                  <c:v>0.1918228418</c:v>
                </c:pt>
                <c:pt idx="990">
                  <c:v>0.19222326579999999</c:v>
                </c:pt>
                <c:pt idx="991">
                  <c:v>0.19204317030000001</c:v>
                </c:pt>
                <c:pt idx="992">
                  <c:v>0.19215221699999996</c:v>
                </c:pt>
                <c:pt idx="993">
                  <c:v>0.19200220700000001</c:v>
                </c:pt>
                <c:pt idx="994">
                  <c:v>0.19231975079999999</c:v>
                </c:pt>
                <c:pt idx="995">
                  <c:v>0.19200743730000003</c:v>
                </c:pt>
                <c:pt idx="996">
                  <c:v>0.19193123280000002</c:v>
                </c:pt>
                <c:pt idx="997">
                  <c:v>0.1921909004</c:v>
                </c:pt>
                <c:pt idx="998">
                  <c:v>0.1919737309</c:v>
                </c:pt>
                <c:pt idx="999">
                  <c:v>0.19183532889999999</c:v>
                </c:pt>
                <c:pt idx="1000">
                  <c:v>0.19190433620000003</c:v>
                </c:pt>
                <c:pt idx="1001">
                  <c:v>0.1919770241</c:v>
                </c:pt>
                <c:pt idx="1002">
                  <c:v>0.19209763410000003</c:v>
                </c:pt>
                <c:pt idx="1003">
                  <c:v>0.192052424</c:v>
                </c:pt>
                <c:pt idx="1004">
                  <c:v>0.19185517729999998</c:v>
                </c:pt>
                <c:pt idx="1005">
                  <c:v>0.19190244380000002</c:v>
                </c:pt>
                <c:pt idx="1006">
                  <c:v>0.192211777</c:v>
                </c:pt>
                <c:pt idx="1007">
                  <c:v>0.19198577110000001</c:v>
                </c:pt>
                <c:pt idx="1008">
                  <c:v>0.19199298320000002</c:v>
                </c:pt>
                <c:pt idx="1009">
                  <c:v>0.19208297129999996</c:v>
                </c:pt>
                <c:pt idx="1010">
                  <c:v>0.19214726979999999</c:v>
                </c:pt>
                <c:pt idx="1011">
                  <c:v>0.19212381539999998</c:v>
                </c:pt>
                <c:pt idx="1012">
                  <c:v>0.19212253389999998</c:v>
                </c:pt>
                <c:pt idx="1013">
                  <c:v>0.19242811200000001</c:v>
                </c:pt>
                <c:pt idx="1014">
                  <c:v>0.19201552869999997</c:v>
                </c:pt>
                <c:pt idx="1015">
                  <c:v>0.19217817489999997</c:v>
                </c:pt>
                <c:pt idx="1016">
                  <c:v>0.19210593400000001</c:v>
                </c:pt>
                <c:pt idx="1017">
                  <c:v>0.19204916060000002</c:v>
                </c:pt>
                <c:pt idx="1018">
                  <c:v>0.19231975079999999</c:v>
                </c:pt>
                <c:pt idx="1019">
                  <c:v>0.19228878620000001</c:v>
                </c:pt>
                <c:pt idx="1020">
                  <c:v>0.19197118280000003</c:v>
                </c:pt>
                <c:pt idx="1021">
                  <c:v>0.19224119190000002</c:v>
                </c:pt>
                <c:pt idx="1022">
                  <c:v>0.19240944090000003</c:v>
                </c:pt>
                <c:pt idx="1023">
                  <c:v>0.1923366785</c:v>
                </c:pt>
                <c:pt idx="1024">
                  <c:v>0.19189277289999998</c:v>
                </c:pt>
                <c:pt idx="1025">
                  <c:v>0.19225643580000001</c:v>
                </c:pt>
                <c:pt idx="1026">
                  <c:v>0.19176459309999999</c:v>
                </c:pt>
                <c:pt idx="1027">
                  <c:v>0.19199624660000003</c:v>
                </c:pt>
                <c:pt idx="1028">
                  <c:v>0.19228686389999999</c:v>
                </c:pt>
                <c:pt idx="1029">
                  <c:v>0.1921120882</c:v>
                </c:pt>
                <c:pt idx="1030">
                  <c:v>0.19195455310000001</c:v>
                </c:pt>
                <c:pt idx="1031">
                  <c:v>0.19213606419999998</c:v>
                </c:pt>
                <c:pt idx="1032">
                  <c:v>0.19228620830000001</c:v>
                </c:pt>
                <c:pt idx="1033">
                  <c:v>0.1922965646</c:v>
                </c:pt>
                <c:pt idx="1034">
                  <c:v>0.19229036569999999</c:v>
                </c:pt>
                <c:pt idx="1035">
                  <c:v>0.19188843670000003</c:v>
                </c:pt>
                <c:pt idx="1036">
                  <c:v>0.19228923320000002</c:v>
                </c:pt>
                <c:pt idx="1037">
                  <c:v>0.19206261629999996</c:v>
                </c:pt>
                <c:pt idx="1038">
                  <c:v>0.19232857229999997</c:v>
                </c:pt>
                <c:pt idx="1039">
                  <c:v>0.19228097799999996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'Lambda 2ug kinetic run 052913 t'!$C$1</c:f>
              <c:strCache>
                <c:ptCount val="1"/>
                <c:pt idx="0">
                  <c:v>Buffer Blk</c:v>
                </c:pt>
              </c:strCache>
            </c:strRef>
          </c:tx>
          <c:spPr>
            <a:ln w="22225">
              <a:solidFill>
                <a:srgbClr val="0066FF"/>
              </a:solidFill>
            </a:ln>
          </c:spPr>
          <c:marker>
            <c:symbol val="none"/>
          </c:marker>
          <c:xVal>
            <c:numRef>
              <c:f>'Lambda 2ug kinetic run 052913 t'!$C$3:$C$1042</c:f>
              <c:numCache>
                <c:formatCode>General</c:formatCode>
                <c:ptCount val="1040"/>
                <c:pt idx="0">
                  <c:v>9.5833338800000001E-2</c:v>
                </c:pt>
                <c:pt idx="1">
                  <c:v>0.10416667160000002</c:v>
                </c:pt>
                <c:pt idx="2">
                  <c:v>0.1125000045</c:v>
                </c:pt>
                <c:pt idx="3">
                  <c:v>0.12083334480000002</c:v>
                </c:pt>
                <c:pt idx="4">
                  <c:v>0.22916668649999999</c:v>
                </c:pt>
                <c:pt idx="5">
                  <c:v>0.2375000119</c:v>
                </c:pt>
                <c:pt idx="6">
                  <c:v>0.24583335220000002</c:v>
                </c:pt>
                <c:pt idx="7">
                  <c:v>0.25416669250000001</c:v>
                </c:pt>
                <c:pt idx="8">
                  <c:v>0.37083336710000003</c:v>
                </c:pt>
                <c:pt idx="9">
                  <c:v>0.37916669250000007</c:v>
                </c:pt>
                <c:pt idx="10">
                  <c:v>0.3875000179000001</c:v>
                </c:pt>
                <c:pt idx="11">
                  <c:v>0.39583337310000011</c:v>
                </c:pt>
                <c:pt idx="12">
                  <c:v>0.49583336710000003</c:v>
                </c:pt>
                <c:pt idx="13">
                  <c:v>0.50416672229999993</c:v>
                </c:pt>
                <c:pt idx="14">
                  <c:v>0.51250004769999991</c:v>
                </c:pt>
                <c:pt idx="15">
                  <c:v>0.5208333731</c:v>
                </c:pt>
                <c:pt idx="16">
                  <c:v>0.63750004770000002</c:v>
                </c:pt>
                <c:pt idx="17">
                  <c:v>0.64583337310000011</c:v>
                </c:pt>
                <c:pt idx="18">
                  <c:v>0.65416675810000002</c:v>
                </c:pt>
                <c:pt idx="19">
                  <c:v>0.66250008340000011</c:v>
                </c:pt>
                <c:pt idx="20">
                  <c:v>0.77083337310000011</c:v>
                </c:pt>
                <c:pt idx="21">
                  <c:v>0.77916675810000002</c:v>
                </c:pt>
                <c:pt idx="22">
                  <c:v>0.78750008339999999</c:v>
                </c:pt>
                <c:pt idx="23">
                  <c:v>0.79583340879999998</c:v>
                </c:pt>
                <c:pt idx="24">
                  <c:v>0.91250008339999999</c:v>
                </c:pt>
                <c:pt idx="25">
                  <c:v>0.92083340879999998</c:v>
                </c:pt>
                <c:pt idx="26">
                  <c:v>0.92916673419999996</c:v>
                </c:pt>
                <c:pt idx="27">
                  <c:v>0.93750005960000005</c:v>
                </c:pt>
                <c:pt idx="28">
                  <c:v>1.0458333489999998</c:v>
                </c:pt>
                <c:pt idx="29">
                  <c:v>1.0541666749999998</c:v>
                </c:pt>
                <c:pt idx="30">
                  <c:v>1.0625001190000001</c:v>
                </c:pt>
                <c:pt idx="31">
                  <c:v>1.0708333249999999</c:v>
                </c:pt>
                <c:pt idx="32">
                  <c:v>1.1791666749999998</c:v>
                </c:pt>
                <c:pt idx="33">
                  <c:v>1.1875</c:v>
                </c:pt>
                <c:pt idx="34">
                  <c:v>1.1958333249999999</c:v>
                </c:pt>
                <c:pt idx="35">
                  <c:v>1.2041666509999998</c:v>
                </c:pt>
                <c:pt idx="36">
                  <c:v>1.3125001190000001</c:v>
                </c:pt>
                <c:pt idx="37">
                  <c:v>1.3208334449999999</c:v>
                </c:pt>
                <c:pt idx="38">
                  <c:v>1.3291667699999998</c:v>
                </c:pt>
                <c:pt idx="39">
                  <c:v>1.3375000949999998</c:v>
                </c:pt>
                <c:pt idx="40">
                  <c:v>1.4541667699999998</c:v>
                </c:pt>
                <c:pt idx="41">
                  <c:v>1.4625000949999998</c:v>
                </c:pt>
                <c:pt idx="42">
                  <c:v>1.470833421</c:v>
                </c:pt>
                <c:pt idx="43">
                  <c:v>1.4791667459999998</c:v>
                </c:pt>
                <c:pt idx="44">
                  <c:v>1.5875000949999998</c:v>
                </c:pt>
                <c:pt idx="45">
                  <c:v>1.595833421</c:v>
                </c:pt>
                <c:pt idx="46">
                  <c:v>1.604166746</c:v>
                </c:pt>
                <c:pt idx="47">
                  <c:v>1.612500072</c:v>
                </c:pt>
                <c:pt idx="48">
                  <c:v>1.7291667459999998</c:v>
                </c:pt>
                <c:pt idx="49">
                  <c:v>1.7375000719999998</c:v>
                </c:pt>
                <c:pt idx="50">
                  <c:v>1.7458335159999998</c:v>
                </c:pt>
                <c:pt idx="51">
                  <c:v>1.7541668419999998</c:v>
                </c:pt>
                <c:pt idx="52">
                  <c:v>1.854166746</c:v>
                </c:pt>
                <c:pt idx="53">
                  <c:v>1.862500072</c:v>
                </c:pt>
                <c:pt idx="54">
                  <c:v>1.870833516</c:v>
                </c:pt>
                <c:pt idx="55">
                  <c:v>1.8791668419999998</c:v>
                </c:pt>
                <c:pt idx="56">
                  <c:v>1.995833516</c:v>
                </c:pt>
                <c:pt idx="57">
                  <c:v>2.0041668420000005</c:v>
                </c:pt>
                <c:pt idx="58">
                  <c:v>2.0125000480000002</c:v>
                </c:pt>
                <c:pt idx="59">
                  <c:v>2.020833492</c:v>
                </c:pt>
                <c:pt idx="60">
                  <c:v>2.1291668420000005</c:v>
                </c:pt>
                <c:pt idx="61">
                  <c:v>2.1375000480000006</c:v>
                </c:pt>
                <c:pt idx="62">
                  <c:v>2.1458332540000002</c:v>
                </c:pt>
                <c:pt idx="63">
                  <c:v>2.154166698</c:v>
                </c:pt>
                <c:pt idx="64">
                  <c:v>2.2708332540000002</c:v>
                </c:pt>
                <c:pt idx="65">
                  <c:v>2.279166698</c:v>
                </c:pt>
                <c:pt idx="66">
                  <c:v>2.2874999050000002</c:v>
                </c:pt>
                <c:pt idx="67">
                  <c:v>2.295833349</c:v>
                </c:pt>
                <c:pt idx="68">
                  <c:v>2.404166698</c:v>
                </c:pt>
                <c:pt idx="69">
                  <c:v>2.4124999049999993</c:v>
                </c:pt>
                <c:pt idx="70">
                  <c:v>2.420833349</c:v>
                </c:pt>
                <c:pt idx="71">
                  <c:v>2.4291665550000001</c:v>
                </c:pt>
                <c:pt idx="72">
                  <c:v>2.5458335880000003</c:v>
                </c:pt>
                <c:pt idx="73">
                  <c:v>2.5541670320000001</c:v>
                </c:pt>
                <c:pt idx="74">
                  <c:v>2.5625002380000002</c:v>
                </c:pt>
                <c:pt idx="75">
                  <c:v>2.5708336829999996</c:v>
                </c:pt>
                <c:pt idx="76">
                  <c:v>2.6708335880000003</c:v>
                </c:pt>
                <c:pt idx="77">
                  <c:v>2.6791670320000001</c:v>
                </c:pt>
                <c:pt idx="78">
                  <c:v>2.6875002380000006</c:v>
                </c:pt>
                <c:pt idx="79">
                  <c:v>2.6958336829999996</c:v>
                </c:pt>
                <c:pt idx="80">
                  <c:v>2.8125002379999997</c:v>
                </c:pt>
                <c:pt idx="81">
                  <c:v>2.8208336829999996</c:v>
                </c:pt>
                <c:pt idx="82">
                  <c:v>2.8291668889999997</c:v>
                </c:pt>
                <c:pt idx="83">
                  <c:v>2.8375003339999996</c:v>
                </c:pt>
                <c:pt idx="84">
                  <c:v>2.9458336829999996</c:v>
                </c:pt>
                <c:pt idx="85">
                  <c:v>2.9541668889999997</c:v>
                </c:pt>
                <c:pt idx="86">
                  <c:v>2.9625003339999996</c:v>
                </c:pt>
                <c:pt idx="87">
                  <c:v>2.9708335400000001</c:v>
                </c:pt>
                <c:pt idx="88">
                  <c:v>3.087500334</c:v>
                </c:pt>
                <c:pt idx="89">
                  <c:v>3.0958335400000001</c:v>
                </c:pt>
                <c:pt idx="90">
                  <c:v>3.104166985</c:v>
                </c:pt>
                <c:pt idx="91">
                  <c:v>3.1125001909999996</c:v>
                </c:pt>
                <c:pt idx="92">
                  <c:v>3.2125003339999996</c:v>
                </c:pt>
                <c:pt idx="93">
                  <c:v>3.2208335400000005</c:v>
                </c:pt>
                <c:pt idx="94">
                  <c:v>3.229166985</c:v>
                </c:pt>
                <c:pt idx="95">
                  <c:v>3.2375001910000001</c:v>
                </c:pt>
                <c:pt idx="96">
                  <c:v>3.3541669849999995</c:v>
                </c:pt>
                <c:pt idx="97">
                  <c:v>3.3625001909999996</c:v>
                </c:pt>
                <c:pt idx="98">
                  <c:v>3.3708336349999994</c:v>
                </c:pt>
                <c:pt idx="99">
                  <c:v>3.3791668420000001</c:v>
                </c:pt>
                <c:pt idx="100">
                  <c:v>3.4875001910000001</c:v>
                </c:pt>
                <c:pt idx="101">
                  <c:v>3.4958336349999994</c:v>
                </c:pt>
                <c:pt idx="102">
                  <c:v>3.5041668420000005</c:v>
                </c:pt>
                <c:pt idx="103">
                  <c:v>3.5125002859999999</c:v>
                </c:pt>
                <c:pt idx="104">
                  <c:v>3.6291668420000005</c:v>
                </c:pt>
                <c:pt idx="105">
                  <c:v>3.6375002860000003</c:v>
                </c:pt>
                <c:pt idx="106">
                  <c:v>3.645833492</c:v>
                </c:pt>
                <c:pt idx="107">
                  <c:v>3.6541669369999998</c:v>
                </c:pt>
                <c:pt idx="108">
                  <c:v>3.7541668420000005</c:v>
                </c:pt>
                <c:pt idx="109">
                  <c:v>3.7625002860000003</c:v>
                </c:pt>
                <c:pt idx="110">
                  <c:v>3.770833492</c:v>
                </c:pt>
                <c:pt idx="111">
                  <c:v>3.7791669369999998</c:v>
                </c:pt>
                <c:pt idx="112">
                  <c:v>3.8958334919999995</c:v>
                </c:pt>
                <c:pt idx="113">
                  <c:v>3.9041669369999998</c:v>
                </c:pt>
                <c:pt idx="114">
                  <c:v>3.9125001429999999</c:v>
                </c:pt>
                <c:pt idx="115">
                  <c:v>3.9208335880000003</c:v>
                </c:pt>
                <c:pt idx="116">
                  <c:v>4.029166698</c:v>
                </c:pt>
                <c:pt idx="117">
                  <c:v>4.0375003810000001</c:v>
                </c:pt>
                <c:pt idx="118">
                  <c:v>4.0458335879999989</c:v>
                </c:pt>
                <c:pt idx="119">
                  <c:v>4.0541667940000004</c:v>
                </c:pt>
                <c:pt idx="120">
                  <c:v>4.1708335879999989</c:v>
                </c:pt>
                <c:pt idx="121">
                  <c:v>4.1791667940000012</c:v>
                </c:pt>
                <c:pt idx="122">
                  <c:v>4.1875004769999986</c:v>
                </c:pt>
                <c:pt idx="123">
                  <c:v>4.195833683</c:v>
                </c:pt>
                <c:pt idx="124">
                  <c:v>4.2958331110000003</c:v>
                </c:pt>
                <c:pt idx="125">
                  <c:v>4.3041667940000004</c:v>
                </c:pt>
                <c:pt idx="126">
                  <c:v>4.3124999999999991</c:v>
                </c:pt>
                <c:pt idx="127">
                  <c:v>4.3208332059999988</c:v>
                </c:pt>
                <c:pt idx="128">
                  <c:v>4.4375</c:v>
                </c:pt>
                <c:pt idx="129">
                  <c:v>4.4458332059999996</c:v>
                </c:pt>
                <c:pt idx="130">
                  <c:v>4.4541668889999988</c:v>
                </c:pt>
                <c:pt idx="131">
                  <c:v>4.4625000950000002</c:v>
                </c:pt>
                <c:pt idx="132">
                  <c:v>4.5708332059999996</c:v>
                </c:pt>
                <c:pt idx="133">
                  <c:v>4.5791668889999997</c:v>
                </c:pt>
                <c:pt idx="134">
                  <c:v>4.5875000950000002</c:v>
                </c:pt>
                <c:pt idx="135">
                  <c:v>4.595833302</c:v>
                </c:pt>
                <c:pt idx="136">
                  <c:v>4.7125000950000002</c:v>
                </c:pt>
                <c:pt idx="137">
                  <c:v>4.720833302</c:v>
                </c:pt>
                <c:pt idx="138">
                  <c:v>4.7291665079999987</c:v>
                </c:pt>
                <c:pt idx="139">
                  <c:v>4.7375001909999996</c:v>
                </c:pt>
                <c:pt idx="140">
                  <c:v>4.845833302</c:v>
                </c:pt>
                <c:pt idx="141">
                  <c:v>4.8541665079999978</c:v>
                </c:pt>
                <c:pt idx="142">
                  <c:v>4.8625001909999988</c:v>
                </c:pt>
                <c:pt idx="143">
                  <c:v>4.8708333970000002</c:v>
                </c:pt>
                <c:pt idx="144">
                  <c:v>4.9791669850000018</c:v>
                </c:pt>
                <c:pt idx="145">
                  <c:v>4.9875006679999991</c:v>
                </c:pt>
                <c:pt idx="146">
                  <c:v>4.9958338739999988</c:v>
                </c:pt>
                <c:pt idx="147">
                  <c:v>5.0041670800000002</c:v>
                </c:pt>
                <c:pt idx="148">
                  <c:v>5.1125006679999982</c:v>
                </c:pt>
                <c:pt idx="149">
                  <c:v>5.1208338739999979</c:v>
                </c:pt>
                <c:pt idx="150">
                  <c:v>5.1291670800000002</c:v>
                </c:pt>
                <c:pt idx="151">
                  <c:v>5.137500285999999</c:v>
                </c:pt>
                <c:pt idx="152">
                  <c:v>5.2541670800000002</c:v>
                </c:pt>
                <c:pt idx="153">
                  <c:v>5.262500285999999</c:v>
                </c:pt>
                <c:pt idx="154">
                  <c:v>5.270833968999999</c:v>
                </c:pt>
                <c:pt idx="155">
                  <c:v>5.2791671750000013</c:v>
                </c:pt>
                <c:pt idx="156">
                  <c:v>5.387500285999999</c:v>
                </c:pt>
                <c:pt idx="157">
                  <c:v>5.3958339689999981</c:v>
                </c:pt>
                <c:pt idx="158">
                  <c:v>5.4041671750000004</c:v>
                </c:pt>
                <c:pt idx="159">
                  <c:v>5.4125003810000001</c:v>
                </c:pt>
                <c:pt idx="160">
                  <c:v>5.5291671750000004</c:v>
                </c:pt>
                <c:pt idx="161">
                  <c:v>5.5375003810000001</c:v>
                </c:pt>
                <c:pt idx="162">
                  <c:v>5.5458340639999992</c:v>
                </c:pt>
                <c:pt idx="163">
                  <c:v>5.5541672709999981</c:v>
                </c:pt>
                <c:pt idx="164">
                  <c:v>5.6541671749999995</c:v>
                </c:pt>
                <c:pt idx="165">
                  <c:v>5.6625003809999992</c:v>
                </c:pt>
                <c:pt idx="166">
                  <c:v>5.6708340639999992</c:v>
                </c:pt>
                <c:pt idx="167">
                  <c:v>5.679167270999999</c:v>
                </c:pt>
                <c:pt idx="168">
                  <c:v>5.7875003810000001</c:v>
                </c:pt>
                <c:pt idx="169">
                  <c:v>5.7958340639999992</c:v>
                </c:pt>
                <c:pt idx="170">
                  <c:v>5.8041672709999981</c:v>
                </c:pt>
                <c:pt idx="171">
                  <c:v>5.8125004769999986</c:v>
                </c:pt>
                <c:pt idx="172">
                  <c:v>5.929167270999999</c:v>
                </c:pt>
                <c:pt idx="173">
                  <c:v>5.9375004769999995</c:v>
                </c:pt>
                <c:pt idx="174">
                  <c:v>5.9458336830000009</c:v>
                </c:pt>
                <c:pt idx="175">
                  <c:v>5.9541673659999992</c:v>
                </c:pt>
                <c:pt idx="176">
                  <c:v>6.0708336830000009</c:v>
                </c:pt>
                <c:pt idx="177">
                  <c:v>6.0791673660000001</c:v>
                </c:pt>
                <c:pt idx="178">
                  <c:v>6.0875005719999979</c:v>
                </c:pt>
                <c:pt idx="179">
                  <c:v>6.0958337779999994</c:v>
                </c:pt>
                <c:pt idx="180">
                  <c:v>6.195833683</c:v>
                </c:pt>
                <c:pt idx="181">
                  <c:v>6.2041673659999992</c:v>
                </c:pt>
                <c:pt idx="182">
                  <c:v>6.2125005719999979</c:v>
                </c:pt>
                <c:pt idx="183">
                  <c:v>6.2208337779999994</c:v>
                </c:pt>
                <c:pt idx="184">
                  <c:v>6.3291673659999992</c:v>
                </c:pt>
                <c:pt idx="185">
                  <c:v>6.3375005719999979</c:v>
                </c:pt>
                <c:pt idx="186">
                  <c:v>6.3458337779999994</c:v>
                </c:pt>
                <c:pt idx="187">
                  <c:v>6.354166985</c:v>
                </c:pt>
                <c:pt idx="188">
                  <c:v>6.4708337780000003</c:v>
                </c:pt>
                <c:pt idx="189">
                  <c:v>6.4791669850000018</c:v>
                </c:pt>
                <c:pt idx="190">
                  <c:v>6.4875006679999991</c:v>
                </c:pt>
                <c:pt idx="191">
                  <c:v>6.4958338739999988</c:v>
                </c:pt>
                <c:pt idx="192">
                  <c:v>6.6125006679999982</c:v>
                </c:pt>
                <c:pt idx="193">
                  <c:v>6.6208338739999979</c:v>
                </c:pt>
                <c:pt idx="194">
                  <c:v>6.6291670800000002</c:v>
                </c:pt>
                <c:pt idx="195">
                  <c:v>6.637500285999999</c:v>
                </c:pt>
                <c:pt idx="196">
                  <c:v>6.7458338739999988</c:v>
                </c:pt>
                <c:pt idx="197">
                  <c:v>6.7541670800000002</c:v>
                </c:pt>
                <c:pt idx="198">
                  <c:v>6.762500285999999</c:v>
                </c:pt>
                <c:pt idx="199">
                  <c:v>6.770833968999999</c:v>
                </c:pt>
                <c:pt idx="200">
                  <c:v>6.8791670800000011</c:v>
                </c:pt>
                <c:pt idx="201">
                  <c:v>6.887500285999999</c:v>
                </c:pt>
                <c:pt idx="202">
                  <c:v>6.8958339689999981</c:v>
                </c:pt>
                <c:pt idx="203">
                  <c:v>6.9041671750000004</c:v>
                </c:pt>
                <c:pt idx="204">
                  <c:v>7.012500285999999</c:v>
                </c:pt>
                <c:pt idx="205">
                  <c:v>7.0208339689999981</c:v>
                </c:pt>
                <c:pt idx="206">
                  <c:v>7.0291671750000004</c:v>
                </c:pt>
                <c:pt idx="207">
                  <c:v>7.0375003810000001</c:v>
                </c:pt>
                <c:pt idx="208">
                  <c:v>7.1541671749999995</c:v>
                </c:pt>
                <c:pt idx="209">
                  <c:v>7.1625003809999992</c:v>
                </c:pt>
                <c:pt idx="210">
                  <c:v>7.1708340639999992</c:v>
                </c:pt>
                <c:pt idx="211">
                  <c:v>7.179167270999999</c:v>
                </c:pt>
                <c:pt idx="212">
                  <c:v>7.2791671750000013</c:v>
                </c:pt>
                <c:pt idx="213">
                  <c:v>7.2875003810000001</c:v>
                </c:pt>
                <c:pt idx="214">
                  <c:v>7.2958340639999992</c:v>
                </c:pt>
                <c:pt idx="215">
                  <c:v>7.3041672709999981</c:v>
                </c:pt>
                <c:pt idx="216">
                  <c:v>7.4208340639999992</c:v>
                </c:pt>
                <c:pt idx="217">
                  <c:v>7.429167270999999</c:v>
                </c:pt>
                <c:pt idx="218">
                  <c:v>7.4375004769999995</c:v>
                </c:pt>
                <c:pt idx="219">
                  <c:v>7.4458336830000009</c:v>
                </c:pt>
                <c:pt idx="220">
                  <c:v>7.5541672709999981</c:v>
                </c:pt>
                <c:pt idx="221">
                  <c:v>7.5625004769999986</c:v>
                </c:pt>
                <c:pt idx="222">
                  <c:v>7.5708336830000009</c:v>
                </c:pt>
                <c:pt idx="223">
                  <c:v>7.5791673660000001</c:v>
                </c:pt>
                <c:pt idx="224">
                  <c:v>7.695833683</c:v>
                </c:pt>
                <c:pt idx="225">
                  <c:v>7.7041673659999992</c:v>
                </c:pt>
                <c:pt idx="226">
                  <c:v>7.7125005719999979</c:v>
                </c:pt>
                <c:pt idx="227">
                  <c:v>7.7208337779999994</c:v>
                </c:pt>
                <c:pt idx="228">
                  <c:v>7.820833683</c:v>
                </c:pt>
                <c:pt idx="229">
                  <c:v>7.8291673659999992</c:v>
                </c:pt>
                <c:pt idx="230">
                  <c:v>7.8375005719999979</c:v>
                </c:pt>
                <c:pt idx="231">
                  <c:v>7.8458337779999994</c:v>
                </c:pt>
                <c:pt idx="232">
                  <c:v>7.9625005719999979</c:v>
                </c:pt>
                <c:pt idx="233">
                  <c:v>7.9708337780000003</c:v>
                </c:pt>
                <c:pt idx="234">
                  <c:v>7.9791669850000018</c:v>
                </c:pt>
                <c:pt idx="235">
                  <c:v>7.9875006679999991</c:v>
                </c:pt>
                <c:pt idx="236">
                  <c:v>8.0958337780000011</c:v>
                </c:pt>
                <c:pt idx="237">
                  <c:v>8.1041669850000009</c:v>
                </c:pt>
                <c:pt idx="238">
                  <c:v>8.1125001910000005</c:v>
                </c:pt>
                <c:pt idx="239">
                  <c:v>8.1208333970000002</c:v>
                </c:pt>
                <c:pt idx="240">
                  <c:v>8.2375001909999988</c:v>
                </c:pt>
                <c:pt idx="241">
                  <c:v>8.2458333970000002</c:v>
                </c:pt>
                <c:pt idx="242">
                  <c:v>8.2541675570000006</c:v>
                </c:pt>
                <c:pt idx="243">
                  <c:v>8.2625007630000002</c:v>
                </c:pt>
                <c:pt idx="244">
                  <c:v>8.370833397000002</c:v>
                </c:pt>
                <c:pt idx="245">
                  <c:v>8.3791675570000024</c:v>
                </c:pt>
                <c:pt idx="246">
                  <c:v>8.3875007630000002</c:v>
                </c:pt>
                <c:pt idx="247">
                  <c:v>8.3958339690000034</c:v>
                </c:pt>
                <c:pt idx="248">
                  <c:v>8.5041675570000006</c:v>
                </c:pt>
                <c:pt idx="249">
                  <c:v>8.5125007630000002</c:v>
                </c:pt>
                <c:pt idx="250">
                  <c:v>8.5208339690000017</c:v>
                </c:pt>
                <c:pt idx="251">
                  <c:v>8.5291671749999995</c:v>
                </c:pt>
                <c:pt idx="252">
                  <c:v>8.6374998090000012</c:v>
                </c:pt>
                <c:pt idx="253">
                  <c:v>8.6458330150000009</c:v>
                </c:pt>
                <c:pt idx="254">
                  <c:v>8.6541662220000006</c:v>
                </c:pt>
                <c:pt idx="255">
                  <c:v>8.662500381000001</c:v>
                </c:pt>
                <c:pt idx="256">
                  <c:v>8.7791662220000006</c:v>
                </c:pt>
                <c:pt idx="257">
                  <c:v>8.7875003809999992</c:v>
                </c:pt>
                <c:pt idx="258">
                  <c:v>8.7958335880000007</c:v>
                </c:pt>
                <c:pt idx="259">
                  <c:v>8.8041667940000004</c:v>
                </c:pt>
                <c:pt idx="260">
                  <c:v>8.912500381000001</c:v>
                </c:pt>
                <c:pt idx="261">
                  <c:v>8.9208335880000007</c:v>
                </c:pt>
                <c:pt idx="262">
                  <c:v>8.9291667940000004</c:v>
                </c:pt>
                <c:pt idx="263">
                  <c:v>8.9375</c:v>
                </c:pt>
                <c:pt idx="264">
                  <c:v>9.0458335880000007</c:v>
                </c:pt>
                <c:pt idx="265">
                  <c:v>9.0541667940000004</c:v>
                </c:pt>
                <c:pt idx="266">
                  <c:v>9.0625000000000018</c:v>
                </c:pt>
                <c:pt idx="267">
                  <c:v>9.0708332060000014</c:v>
                </c:pt>
                <c:pt idx="268">
                  <c:v>9.1791667940000004</c:v>
                </c:pt>
                <c:pt idx="269">
                  <c:v>9.1875</c:v>
                </c:pt>
                <c:pt idx="270">
                  <c:v>9.1958332060000014</c:v>
                </c:pt>
                <c:pt idx="271">
                  <c:v>9.2041664119999993</c:v>
                </c:pt>
                <c:pt idx="272">
                  <c:v>9.3208332060000014</c:v>
                </c:pt>
                <c:pt idx="273">
                  <c:v>9.3291664120000011</c:v>
                </c:pt>
                <c:pt idx="274">
                  <c:v>9.3374996190000026</c:v>
                </c:pt>
                <c:pt idx="275">
                  <c:v>9.3458337780000011</c:v>
                </c:pt>
                <c:pt idx="276">
                  <c:v>9.4541664120000011</c:v>
                </c:pt>
                <c:pt idx="277">
                  <c:v>9.4624996190000044</c:v>
                </c:pt>
                <c:pt idx="278">
                  <c:v>9.4708337780000011</c:v>
                </c:pt>
                <c:pt idx="279">
                  <c:v>9.4791669850000027</c:v>
                </c:pt>
                <c:pt idx="280">
                  <c:v>9.5958337780000011</c:v>
                </c:pt>
                <c:pt idx="281">
                  <c:v>9.6041669850000009</c:v>
                </c:pt>
                <c:pt idx="282">
                  <c:v>9.6125001910000005</c:v>
                </c:pt>
                <c:pt idx="283">
                  <c:v>9.6208333970000002</c:v>
                </c:pt>
                <c:pt idx="284">
                  <c:v>9.7208337779999994</c:v>
                </c:pt>
                <c:pt idx="285">
                  <c:v>9.7291669850000009</c:v>
                </c:pt>
                <c:pt idx="286">
                  <c:v>9.7375001909999988</c:v>
                </c:pt>
                <c:pt idx="287">
                  <c:v>9.7458333970000002</c:v>
                </c:pt>
                <c:pt idx="288">
                  <c:v>9.8625011440000012</c:v>
                </c:pt>
                <c:pt idx="289">
                  <c:v>9.8708343510000027</c:v>
                </c:pt>
                <c:pt idx="290">
                  <c:v>9.8791675570000024</c:v>
                </c:pt>
                <c:pt idx="291">
                  <c:v>9.8875007630000002</c:v>
                </c:pt>
                <c:pt idx="292">
                  <c:v>9.9958343510000027</c:v>
                </c:pt>
                <c:pt idx="293">
                  <c:v>10.004167560000001</c:v>
                </c:pt>
                <c:pt idx="294">
                  <c:v>10.01250076</c:v>
                </c:pt>
                <c:pt idx="295">
                  <c:v>10.02083397</c:v>
                </c:pt>
                <c:pt idx="296">
                  <c:v>10.137500759999998</c:v>
                </c:pt>
                <c:pt idx="297">
                  <c:v>10.14583397</c:v>
                </c:pt>
                <c:pt idx="298">
                  <c:v>10.154168129999999</c:v>
                </c:pt>
                <c:pt idx="299">
                  <c:v>10.16250134</c:v>
                </c:pt>
                <c:pt idx="300">
                  <c:v>10.26250076</c:v>
                </c:pt>
                <c:pt idx="301">
                  <c:v>10.27083397</c:v>
                </c:pt>
                <c:pt idx="302">
                  <c:v>10.279168129999999</c:v>
                </c:pt>
                <c:pt idx="303">
                  <c:v>10.287501339999999</c:v>
                </c:pt>
                <c:pt idx="304">
                  <c:v>10.404168129999999</c:v>
                </c:pt>
                <c:pt idx="305">
                  <c:v>10.41250134</c:v>
                </c:pt>
                <c:pt idx="306">
                  <c:v>10.420834540000001</c:v>
                </c:pt>
                <c:pt idx="307">
                  <c:v>10.42916775</c:v>
                </c:pt>
                <c:pt idx="308">
                  <c:v>10.537501339999999</c:v>
                </c:pt>
                <c:pt idx="309">
                  <c:v>10.545834540000001</c:v>
                </c:pt>
                <c:pt idx="310">
                  <c:v>10.55416775</c:v>
                </c:pt>
                <c:pt idx="311">
                  <c:v>10.562500950000002</c:v>
                </c:pt>
                <c:pt idx="312">
                  <c:v>10.67916775</c:v>
                </c:pt>
                <c:pt idx="313">
                  <c:v>10.68750095</c:v>
                </c:pt>
                <c:pt idx="314">
                  <c:v>10.69583416</c:v>
                </c:pt>
                <c:pt idx="315">
                  <c:v>10.704167369999999</c:v>
                </c:pt>
                <c:pt idx="316">
                  <c:v>10.80416775</c:v>
                </c:pt>
                <c:pt idx="317">
                  <c:v>10.812500950000002</c:v>
                </c:pt>
                <c:pt idx="318">
                  <c:v>10.82083416</c:v>
                </c:pt>
                <c:pt idx="319">
                  <c:v>10.82916737</c:v>
                </c:pt>
                <c:pt idx="320">
                  <c:v>10.94583416</c:v>
                </c:pt>
                <c:pt idx="321">
                  <c:v>10.95416737</c:v>
                </c:pt>
                <c:pt idx="322">
                  <c:v>10.962500570000003</c:v>
                </c:pt>
                <c:pt idx="323">
                  <c:v>10.970834730000002</c:v>
                </c:pt>
                <c:pt idx="324">
                  <c:v>11.07916737</c:v>
                </c:pt>
                <c:pt idx="325">
                  <c:v>11.087500570000001</c:v>
                </c:pt>
                <c:pt idx="326">
                  <c:v>11.095834730000002</c:v>
                </c:pt>
                <c:pt idx="327">
                  <c:v>11.104167939999998</c:v>
                </c:pt>
                <c:pt idx="328">
                  <c:v>11.22083473</c:v>
                </c:pt>
                <c:pt idx="329">
                  <c:v>11.229167939999998</c:v>
                </c:pt>
                <c:pt idx="330">
                  <c:v>11.237501139999999</c:v>
                </c:pt>
                <c:pt idx="331">
                  <c:v>11.245834350000003</c:v>
                </c:pt>
                <c:pt idx="332">
                  <c:v>11.35416794</c:v>
                </c:pt>
                <c:pt idx="333">
                  <c:v>11.362501140000003</c:v>
                </c:pt>
                <c:pt idx="334">
                  <c:v>11.370834350000004</c:v>
                </c:pt>
                <c:pt idx="335">
                  <c:v>11.379167560000003</c:v>
                </c:pt>
                <c:pt idx="336">
                  <c:v>11.487501140000001</c:v>
                </c:pt>
                <c:pt idx="337">
                  <c:v>11.495834350000004</c:v>
                </c:pt>
                <c:pt idx="338">
                  <c:v>11.504167560000001</c:v>
                </c:pt>
                <c:pt idx="339">
                  <c:v>11.51250076</c:v>
                </c:pt>
                <c:pt idx="340">
                  <c:v>11.620834350000003</c:v>
                </c:pt>
                <c:pt idx="341">
                  <c:v>11.629167560000001</c:v>
                </c:pt>
                <c:pt idx="342">
                  <c:v>11.637500759999998</c:v>
                </c:pt>
                <c:pt idx="343">
                  <c:v>11.64583397</c:v>
                </c:pt>
                <c:pt idx="344">
                  <c:v>11.76250076</c:v>
                </c:pt>
                <c:pt idx="345">
                  <c:v>11.77083397</c:v>
                </c:pt>
                <c:pt idx="346">
                  <c:v>11.779168129999999</c:v>
                </c:pt>
                <c:pt idx="347">
                  <c:v>11.787501339999999</c:v>
                </c:pt>
                <c:pt idx="348">
                  <c:v>11.895833970000002</c:v>
                </c:pt>
                <c:pt idx="349">
                  <c:v>11.904168129999999</c:v>
                </c:pt>
                <c:pt idx="350">
                  <c:v>11.91250134</c:v>
                </c:pt>
                <c:pt idx="351">
                  <c:v>11.920834540000001</c:v>
                </c:pt>
                <c:pt idx="352">
                  <c:v>12.029168129999999</c:v>
                </c:pt>
                <c:pt idx="353">
                  <c:v>12.037501339999999</c:v>
                </c:pt>
                <c:pt idx="354">
                  <c:v>12.045834540000001</c:v>
                </c:pt>
                <c:pt idx="355">
                  <c:v>12.05416775</c:v>
                </c:pt>
                <c:pt idx="356">
                  <c:v>12.16250134</c:v>
                </c:pt>
                <c:pt idx="357">
                  <c:v>12.170834540000001</c:v>
                </c:pt>
                <c:pt idx="358">
                  <c:v>12.17916775</c:v>
                </c:pt>
                <c:pt idx="359">
                  <c:v>12.18750095</c:v>
                </c:pt>
                <c:pt idx="360">
                  <c:v>12.295834540000001</c:v>
                </c:pt>
                <c:pt idx="361">
                  <c:v>12.30416775</c:v>
                </c:pt>
                <c:pt idx="362">
                  <c:v>12.312500950000002</c:v>
                </c:pt>
                <c:pt idx="363">
                  <c:v>12.32083416</c:v>
                </c:pt>
                <c:pt idx="364">
                  <c:v>12.43750095</c:v>
                </c:pt>
                <c:pt idx="365">
                  <c:v>12.44583416</c:v>
                </c:pt>
                <c:pt idx="366">
                  <c:v>12.45416737</c:v>
                </c:pt>
                <c:pt idx="367">
                  <c:v>12.462500570000003</c:v>
                </c:pt>
                <c:pt idx="368">
                  <c:v>12.57083416</c:v>
                </c:pt>
                <c:pt idx="369">
                  <c:v>12.57916737</c:v>
                </c:pt>
                <c:pt idx="370">
                  <c:v>12.587500570000001</c:v>
                </c:pt>
                <c:pt idx="371">
                  <c:v>12.595834730000002</c:v>
                </c:pt>
                <c:pt idx="372">
                  <c:v>12.704167369999999</c:v>
                </c:pt>
                <c:pt idx="373">
                  <c:v>12.712500570000001</c:v>
                </c:pt>
                <c:pt idx="374">
                  <c:v>12.72083473</c:v>
                </c:pt>
                <c:pt idx="375">
                  <c:v>12.729167939999998</c:v>
                </c:pt>
                <c:pt idx="376">
                  <c:v>12.837500570000001</c:v>
                </c:pt>
                <c:pt idx="377">
                  <c:v>12.845834730000002</c:v>
                </c:pt>
                <c:pt idx="378">
                  <c:v>12.85416794</c:v>
                </c:pt>
                <c:pt idx="379">
                  <c:v>12.862501140000003</c:v>
                </c:pt>
                <c:pt idx="380">
                  <c:v>12.97916794</c:v>
                </c:pt>
                <c:pt idx="381">
                  <c:v>12.987501140000001</c:v>
                </c:pt>
                <c:pt idx="382">
                  <c:v>12.995834350000004</c:v>
                </c:pt>
                <c:pt idx="383">
                  <c:v>13.004167560000001</c:v>
                </c:pt>
                <c:pt idx="384">
                  <c:v>13.112501140000001</c:v>
                </c:pt>
                <c:pt idx="385">
                  <c:v>13.120834350000003</c:v>
                </c:pt>
                <c:pt idx="386">
                  <c:v>13.129167560000001</c:v>
                </c:pt>
                <c:pt idx="387">
                  <c:v>13.137500759999998</c:v>
                </c:pt>
                <c:pt idx="388">
                  <c:v>13.245834350000003</c:v>
                </c:pt>
                <c:pt idx="389">
                  <c:v>13.254167560000001</c:v>
                </c:pt>
                <c:pt idx="390">
                  <c:v>13.26250076</c:v>
                </c:pt>
                <c:pt idx="391">
                  <c:v>13.27083397</c:v>
                </c:pt>
                <c:pt idx="392">
                  <c:v>13.379167560000003</c:v>
                </c:pt>
                <c:pt idx="393">
                  <c:v>13.38750076</c:v>
                </c:pt>
                <c:pt idx="394">
                  <c:v>13.395833970000002</c:v>
                </c:pt>
                <c:pt idx="395">
                  <c:v>13.404168129999999</c:v>
                </c:pt>
                <c:pt idx="396">
                  <c:v>13.52083397</c:v>
                </c:pt>
                <c:pt idx="397">
                  <c:v>13.529168129999999</c:v>
                </c:pt>
                <c:pt idx="398">
                  <c:v>13.537501339999999</c:v>
                </c:pt>
                <c:pt idx="399">
                  <c:v>13.545834540000001</c:v>
                </c:pt>
                <c:pt idx="400">
                  <c:v>13.654168129999999</c:v>
                </c:pt>
                <c:pt idx="401">
                  <c:v>13.66250134</c:v>
                </c:pt>
                <c:pt idx="402">
                  <c:v>13.670834540000001</c:v>
                </c:pt>
                <c:pt idx="403">
                  <c:v>13.67916775</c:v>
                </c:pt>
                <c:pt idx="404">
                  <c:v>13.787501339999999</c:v>
                </c:pt>
                <c:pt idx="405">
                  <c:v>13.795834540000001</c:v>
                </c:pt>
                <c:pt idx="406">
                  <c:v>13.80416775</c:v>
                </c:pt>
                <c:pt idx="407">
                  <c:v>13.812500950000002</c:v>
                </c:pt>
                <c:pt idx="408">
                  <c:v>13.920834540000001</c:v>
                </c:pt>
                <c:pt idx="409">
                  <c:v>13.92916775</c:v>
                </c:pt>
                <c:pt idx="410">
                  <c:v>13.93750095</c:v>
                </c:pt>
                <c:pt idx="411">
                  <c:v>13.94583416</c:v>
                </c:pt>
                <c:pt idx="412">
                  <c:v>14.062500950000002</c:v>
                </c:pt>
                <c:pt idx="413">
                  <c:v>14.07083416</c:v>
                </c:pt>
                <c:pt idx="414">
                  <c:v>14.07916737</c:v>
                </c:pt>
                <c:pt idx="415">
                  <c:v>14.087500570000001</c:v>
                </c:pt>
                <c:pt idx="416">
                  <c:v>14.19583416</c:v>
                </c:pt>
                <c:pt idx="417">
                  <c:v>14.204167369999999</c:v>
                </c:pt>
                <c:pt idx="418">
                  <c:v>14.212500570000001</c:v>
                </c:pt>
                <c:pt idx="419">
                  <c:v>14.22083473</c:v>
                </c:pt>
                <c:pt idx="420">
                  <c:v>14.32916737</c:v>
                </c:pt>
                <c:pt idx="421">
                  <c:v>14.337500570000001</c:v>
                </c:pt>
                <c:pt idx="422">
                  <c:v>14.345834730000002</c:v>
                </c:pt>
                <c:pt idx="423">
                  <c:v>14.35416794</c:v>
                </c:pt>
                <c:pt idx="424">
                  <c:v>14.462500570000003</c:v>
                </c:pt>
                <c:pt idx="425">
                  <c:v>14.470834730000002</c:v>
                </c:pt>
                <c:pt idx="426">
                  <c:v>14.47916794</c:v>
                </c:pt>
                <c:pt idx="427">
                  <c:v>14.487501140000001</c:v>
                </c:pt>
                <c:pt idx="428">
                  <c:v>14.604167939999998</c:v>
                </c:pt>
                <c:pt idx="429">
                  <c:v>14.612501140000001</c:v>
                </c:pt>
                <c:pt idx="430">
                  <c:v>14.620834350000003</c:v>
                </c:pt>
                <c:pt idx="431">
                  <c:v>14.629167560000001</c:v>
                </c:pt>
                <c:pt idx="432">
                  <c:v>14.745834350000003</c:v>
                </c:pt>
                <c:pt idx="433">
                  <c:v>14.754167560000001</c:v>
                </c:pt>
                <c:pt idx="434">
                  <c:v>14.76250076</c:v>
                </c:pt>
                <c:pt idx="435">
                  <c:v>14.77083397</c:v>
                </c:pt>
                <c:pt idx="436">
                  <c:v>14.870834350000004</c:v>
                </c:pt>
                <c:pt idx="437">
                  <c:v>14.879167560000003</c:v>
                </c:pt>
                <c:pt idx="438">
                  <c:v>14.88750076</c:v>
                </c:pt>
                <c:pt idx="439">
                  <c:v>14.895833970000002</c:v>
                </c:pt>
                <c:pt idx="440">
                  <c:v>15.004167560000001</c:v>
                </c:pt>
                <c:pt idx="441">
                  <c:v>15.01250076</c:v>
                </c:pt>
                <c:pt idx="442">
                  <c:v>15.02083397</c:v>
                </c:pt>
                <c:pt idx="443">
                  <c:v>15.029168129999999</c:v>
                </c:pt>
                <c:pt idx="444">
                  <c:v>15.14583397</c:v>
                </c:pt>
                <c:pt idx="445">
                  <c:v>15.154168129999999</c:v>
                </c:pt>
                <c:pt idx="446">
                  <c:v>15.16250134</c:v>
                </c:pt>
                <c:pt idx="447">
                  <c:v>15.170834540000001</c:v>
                </c:pt>
                <c:pt idx="448">
                  <c:v>15.287501339999999</c:v>
                </c:pt>
                <c:pt idx="449">
                  <c:v>15.295834540000001</c:v>
                </c:pt>
                <c:pt idx="450">
                  <c:v>15.30416775</c:v>
                </c:pt>
                <c:pt idx="451">
                  <c:v>15.312500950000002</c:v>
                </c:pt>
                <c:pt idx="452">
                  <c:v>15.41250134</c:v>
                </c:pt>
                <c:pt idx="453">
                  <c:v>15.420834540000001</c:v>
                </c:pt>
                <c:pt idx="454">
                  <c:v>15.42916775</c:v>
                </c:pt>
                <c:pt idx="455">
                  <c:v>15.43750095</c:v>
                </c:pt>
                <c:pt idx="456">
                  <c:v>15.55416775</c:v>
                </c:pt>
                <c:pt idx="457">
                  <c:v>15.562500950000002</c:v>
                </c:pt>
                <c:pt idx="458">
                  <c:v>15.57083416</c:v>
                </c:pt>
                <c:pt idx="459">
                  <c:v>15.57916737</c:v>
                </c:pt>
                <c:pt idx="460">
                  <c:v>15.68750095</c:v>
                </c:pt>
                <c:pt idx="461">
                  <c:v>15.69583416</c:v>
                </c:pt>
                <c:pt idx="462">
                  <c:v>15.704167369999999</c:v>
                </c:pt>
                <c:pt idx="463">
                  <c:v>15.712500570000001</c:v>
                </c:pt>
                <c:pt idx="464">
                  <c:v>15.82083416</c:v>
                </c:pt>
                <c:pt idx="465">
                  <c:v>15.82916737</c:v>
                </c:pt>
                <c:pt idx="466">
                  <c:v>15.837500570000001</c:v>
                </c:pt>
                <c:pt idx="467">
                  <c:v>15.845834730000002</c:v>
                </c:pt>
                <c:pt idx="468">
                  <c:v>15.95416737</c:v>
                </c:pt>
                <c:pt idx="469">
                  <c:v>15.962500570000003</c:v>
                </c:pt>
                <c:pt idx="470">
                  <c:v>15.970834730000002</c:v>
                </c:pt>
                <c:pt idx="471">
                  <c:v>15.97916794</c:v>
                </c:pt>
                <c:pt idx="472">
                  <c:v>16.09583473</c:v>
                </c:pt>
                <c:pt idx="473">
                  <c:v>16.104167940000004</c:v>
                </c:pt>
                <c:pt idx="474">
                  <c:v>16.112501139999999</c:v>
                </c:pt>
                <c:pt idx="475">
                  <c:v>16.120834349999999</c:v>
                </c:pt>
                <c:pt idx="476">
                  <c:v>16.22916794</c:v>
                </c:pt>
                <c:pt idx="477">
                  <c:v>16.237501139999999</c:v>
                </c:pt>
                <c:pt idx="478">
                  <c:v>16.245834349999996</c:v>
                </c:pt>
                <c:pt idx="479">
                  <c:v>16.254167559999999</c:v>
                </c:pt>
                <c:pt idx="480">
                  <c:v>16.370834349999999</c:v>
                </c:pt>
                <c:pt idx="481">
                  <c:v>16.379167559999999</c:v>
                </c:pt>
                <c:pt idx="482">
                  <c:v>16.387500760000005</c:v>
                </c:pt>
                <c:pt idx="483">
                  <c:v>16.395833970000002</c:v>
                </c:pt>
                <c:pt idx="484">
                  <c:v>16.504167559999999</c:v>
                </c:pt>
                <c:pt idx="485">
                  <c:v>16.512500760000005</c:v>
                </c:pt>
                <c:pt idx="486">
                  <c:v>16.520833970000002</c:v>
                </c:pt>
                <c:pt idx="487">
                  <c:v>16.529167180000005</c:v>
                </c:pt>
                <c:pt idx="488">
                  <c:v>16.637500760000009</c:v>
                </c:pt>
                <c:pt idx="489">
                  <c:v>16.645833970000002</c:v>
                </c:pt>
                <c:pt idx="490">
                  <c:v>16.654167180000009</c:v>
                </c:pt>
                <c:pt idx="491">
                  <c:v>16.662500379999997</c:v>
                </c:pt>
                <c:pt idx="492">
                  <c:v>16.770833970000002</c:v>
                </c:pt>
                <c:pt idx="493">
                  <c:v>16.779167180000005</c:v>
                </c:pt>
                <c:pt idx="494">
                  <c:v>16.787500379999997</c:v>
                </c:pt>
                <c:pt idx="495">
                  <c:v>16.795833589999997</c:v>
                </c:pt>
                <c:pt idx="496">
                  <c:v>16.912500379999997</c:v>
                </c:pt>
                <c:pt idx="497">
                  <c:v>16.920833589999997</c:v>
                </c:pt>
                <c:pt idx="498">
                  <c:v>16.92916679</c:v>
                </c:pt>
                <c:pt idx="499">
                  <c:v>16.937501910000005</c:v>
                </c:pt>
                <c:pt idx="500">
                  <c:v>17.037500380000001</c:v>
                </c:pt>
                <c:pt idx="501">
                  <c:v>17.045833589999997</c:v>
                </c:pt>
                <c:pt idx="502">
                  <c:v>17.054166790000004</c:v>
                </c:pt>
                <c:pt idx="503">
                  <c:v>17.062501910000002</c:v>
                </c:pt>
                <c:pt idx="504">
                  <c:v>17.179166790000004</c:v>
                </c:pt>
                <c:pt idx="505">
                  <c:v>17.1875</c:v>
                </c:pt>
                <c:pt idx="506">
                  <c:v>17.19583321</c:v>
                </c:pt>
                <c:pt idx="507">
                  <c:v>17.204166409999999</c:v>
                </c:pt>
                <c:pt idx="508">
                  <c:v>17.3125</c:v>
                </c:pt>
                <c:pt idx="509">
                  <c:v>17.32083321</c:v>
                </c:pt>
                <c:pt idx="510">
                  <c:v>17.329166409999999</c:v>
                </c:pt>
                <c:pt idx="511">
                  <c:v>17.337499619999999</c:v>
                </c:pt>
                <c:pt idx="512">
                  <c:v>17.454166409999999</c:v>
                </c:pt>
                <c:pt idx="513">
                  <c:v>17.462499619999992</c:v>
                </c:pt>
                <c:pt idx="514">
                  <c:v>17.470832819999991</c:v>
                </c:pt>
                <c:pt idx="515">
                  <c:v>17.479166029999995</c:v>
                </c:pt>
                <c:pt idx="516">
                  <c:v>17.587499619999996</c:v>
                </c:pt>
                <c:pt idx="517">
                  <c:v>17.595832819999991</c:v>
                </c:pt>
                <c:pt idx="518">
                  <c:v>17.604166029999998</c:v>
                </c:pt>
                <c:pt idx="519">
                  <c:v>17.612499239999991</c:v>
                </c:pt>
                <c:pt idx="520">
                  <c:v>17.720832819999991</c:v>
                </c:pt>
                <c:pt idx="521">
                  <c:v>17.729166029999995</c:v>
                </c:pt>
                <c:pt idx="522">
                  <c:v>17.737499239999991</c:v>
                </c:pt>
                <c:pt idx="523">
                  <c:v>17.745832439999997</c:v>
                </c:pt>
                <c:pt idx="524">
                  <c:v>17.854166029999998</c:v>
                </c:pt>
                <c:pt idx="525">
                  <c:v>17.862499239999988</c:v>
                </c:pt>
                <c:pt idx="526">
                  <c:v>17.870832440000001</c:v>
                </c:pt>
                <c:pt idx="527">
                  <c:v>17.879167559999999</c:v>
                </c:pt>
                <c:pt idx="528">
                  <c:v>17.995832439999997</c:v>
                </c:pt>
                <c:pt idx="529">
                  <c:v>18.004167559999999</c:v>
                </c:pt>
                <c:pt idx="530">
                  <c:v>18.012500760000005</c:v>
                </c:pt>
                <c:pt idx="531">
                  <c:v>18.020833970000002</c:v>
                </c:pt>
                <c:pt idx="532">
                  <c:v>18.145833970000002</c:v>
                </c:pt>
                <c:pt idx="533">
                  <c:v>18.154167180000009</c:v>
                </c:pt>
                <c:pt idx="534">
                  <c:v>18.162500379999997</c:v>
                </c:pt>
                <c:pt idx="535">
                  <c:v>18.170833590000001</c:v>
                </c:pt>
                <c:pt idx="536">
                  <c:v>18.279167180000005</c:v>
                </c:pt>
                <c:pt idx="537">
                  <c:v>18.287500379999997</c:v>
                </c:pt>
                <c:pt idx="538">
                  <c:v>18.295833589999997</c:v>
                </c:pt>
                <c:pt idx="539">
                  <c:v>18.304166790000004</c:v>
                </c:pt>
                <c:pt idx="540">
                  <c:v>18.412500379999997</c:v>
                </c:pt>
                <c:pt idx="541">
                  <c:v>18.420833589999997</c:v>
                </c:pt>
                <c:pt idx="542">
                  <c:v>18.42916679</c:v>
                </c:pt>
                <c:pt idx="543">
                  <c:v>18.4375</c:v>
                </c:pt>
                <c:pt idx="544">
                  <c:v>18.554166790000004</c:v>
                </c:pt>
                <c:pt idx="545">
                  <c:v>18.562499999999996</c:v>
                </c:pt>
                <c:pt idx="546">
                  <c:v>18.57083321</c:v>
                </c:pt>
                <c:pt idx="547">
                  <c:v>18.579166409999999</c:v>
                </c:pt>
                <c:pt idx="548">
                  <c:v>18.6875</c:v>
                </c:pt>
                <c:pt idx="549">
                  <c:v>18.69583321</c:v>
                </c:pt>
                <c:pt idx="550">
                  <c:v>18.704166409999999</c:v>
                </c:pt>
                <c:pt idx="551">
                  <c:v>18.712499619999996</c:v>
                </c:pt>
                <c:pt idx="552">
                  <c:v>18.82083321</c:v>
                </c:pt>
                <c:pt idx="553">
                  <c:v>18.829166409999999</c:v>
                </c:pt>
                <c:pt idx="554">
                  <c:v>18.837499619999999</c:v>
                </c:pt>
                <c:pt idx="555">
                  <c:v>18.845832819999991</c:v>
                </c:pt>
                <c:pt idx="556">
                  <c:v>18.954166409999999</c:v>
                </c:pt>
                <c:pt idx="557">
                  <c:v>18.962499619999992</c:v>
                </c:pt>
                <c:pt idx="558">
                  <c:v>18.970832819999991</c:v>
                </c:pt>
                <c:pt idx="559">
                  <c:v>18.979166029999995</c:v>
                </c:pt>
                <c:pt idx="560">
                  <c:v>19.095832819999991</c:v>
                </c:pt>
                <c:pt idx="561">
                  <c:v>19.104166029999998</c:v>
                </c:pt>
                <c:pt idx="562">
                  <c:v>19.112499239999991</c:v>
                </c:pt>
                <c:pt idx="563">
                  <c:v>19.120832440000001</c:v>
                </c:pt>
                <c:pt idx="564">
                  <c:v>19.229166029999995</c:v>
                </c:pt>
                <c:pt idx="565">
                  <c:v>19.237499239999991</c:v>
                </c:pt>
                <c:pt idx="566">
                  <c:v>19.245832439999997</c:v>
                </c:pt>
                <c:pt idx="567">
                  <c:v>19.254167559999999</c:v>
                </c:pt>
                <c:pt idx="568">
                  <c:v>19.370832440000001</c:v>
                </c:pt>
                <c:pt idx="569">
                  <c:v>19.379167559999999</c:v>
                </c:pt>
                <c:pt idx="570">
                  <c:v>19.387500760000005</c:v>
                </c:pt>
                <c:pt idx="571">
                  <c:v>19.395833970000002</c:v>
                </c:pt>
                <c:pt idx="572">
                  <c:v>19.495832439999997</c:v>
                </c:pt>
                <c:pt idx="573">
                  <c:v>19.504167559999999</c:v>
                </c:pt>
                <c:pt idx="574">
                  <c:v>19.512502669999996</c:v>
                </c:pt>
                <c:pt idx="575">
                  <c:v>19.52083588</c:v>
                </c:pt>
                <c:pt idx="576">
                  <c:v>19.63750267</c:v>
                </c:pt>
                <c:pt idx="577">
                  <c:v>19.64583588</c:v>
                </c:pt>
                <c:pt idx="578">
                  <c:v>19.654169079999999</c:v>
                </c:pt>
                <c:pt idx="579">
                  <c:v>19.662502289999992</c:v>
                </c:pt>
                <c:pt idx="580">
                  <c:v>19.77083588</c:v>
                </c:pt>
                <c:pt idx="581">
                  <c:v>19.779169079999996</c:v>
                </c:pt>
                <c:pt idx="582">
                  <c:v>19.787502289999992</c:v>
                </c:pt>
                <c:pt idx="583">
                  <c:v>19.795835490000005</c:v>
                </c:pt>
                <c:pt idx="584">
                  <c:v>19.904169079999996</c:v>
                </c:pt>
                <c:pt idx="585">
                  <c:v>19.912502289999992</c:v>
                </c:pt>
                <c:pt idx="586">
                  <c:v>19.920835490000005</c:v>
                </c:pt>
                <c:pt idx="587">
                  <c:v>19.929168700000005</c:v>
                </c:pt>
                <c:pt idx="588">
                  <c:v>20.045835490000005</c:v>
                </c:pt>
                <c:pt idx="589">
                  <c:v>20.054168700000009</c:v>
                </c:pt>
                <c:pt idx="590">
                  <c:v>20.062501910000002</c:v>
                </c:pt>
                <c:pt idx="591">
                  <c:v>20.070835110000004</c:v>
                </c:pt>
                <c:pt idx="592">
                  <c:v>20.170835490000009</c:v>
                </c:pt>
                <c:pt idx="593">
                  <c:v>20.179168700000009</c:v>
                </c:pt>
                <c:pt idx="594">
                  <c:v>20.187501910000005</c:v>
                </c:pt>
                <c:pt idx="595">
                  <c:v>20.195835110000004</c:v>
                </c:pt>
                <c:pt idx="596">
                  <c:v>20.312501910000005</c:v>
                </c:pt>
                <c:pt idx="597">
                  <c:v>20.320835110000004</c:v>
                </c:pt>
                <c:pt idx="598">
                  <c:v>20.329168320000004</c:v>
                </c:pt>
                <c:pt idx="599">
                  <c:v>20.337501530000001</c:v>
                </c:pt>
                <c:pt idx="600">
                  <c:v>20.445835110000001</c:v>
                </c:pt>
                <c:pt idx="601">
                  <c:v>20.454168320000004</c:v>
                </c:pt>
                <c:pt idx="602">
                  <c:v>20.462501529999994</c:v>
                </c:pt>
                <c:pt idx="603">
                  <c:v>20.47083473</c:v>
                </c:pt>
                <c:pt idx="604">
                  <c:v>20.587501529999997</c:v>
                </c:pt>
                <c:pt idx="605">
                  <c:v>20.59583473</c:v>
                </c:pt>
                <c:pt idx="606">
                  <c:v>20.604167940000004</c:v>
                </c:pt>
                <c:pt idx="607">
                  <c:v>20.612501139999999</c:v>
                </c:pt>
                <c:pt idx="608">
                  <c:v>20.712501529999997</c:v>
                </c:pt>
                <c:pt idx="609">
                  <c:v>20.72083473</c:v>
                </c:pt>
                <c:pt idx="610">
                  <c:v>20.72916794</c:v>
                </c:pt>
                <c:pt idx="611">
                  <c:v>20.737501139999999</c:v>
                </c:pt>
                <c:pt idx="612">
                  <c:v>20.854167940000004</c:v>
                </c:pt>
                <c:pt idx="613">
                  <c:v>20.862501139999996</c:v>
                </c:pt>
                <c:pt idx="614">
                  <c:v>20.870836260000001</c:v>
                </c:pt>
                <c:pt idx="615">
                  <c:v>20.879169460000004</c:v>
                </c:pt>
                <c:pt idx="616">
                  <c:v>20.987501139999996</c:v>
                </c:pt>
                <c:pt idx="617">
                  <c:v>20.995836259999997</c:v>
                </c:pt>
                <c:pt idx="618">
                  <c:v>21.004169460000004</c:v>
                </c:pt>
                <c:pt idx="619">
                  <c:v>21.012502669999996</c:v>
                </c:pt>
                <c:pt idx="620">
                  <c:v>21.129169460000004</c:v>
                </c:pt>
                <c:pt idx="621">
                  <c:v>21.13750267</c:v>
                </c:pt>
                <c:pt idx="622">
                  <c:v>21.14583588</c:v>
                </c:pt>
                <c:pt idx="623">
                  <c:v>21.154169079999999</c:v>
                </c:pt>
                <c:pt idx="624">
                  <c:v>21.262502669999993</c:v>
                </c:pt>
                <c:pt idx="625">
                  <c:v>21.27083588</c:v>
                </c:pt>
                <c:pt idx="626">
                  <c:v>21.279169079999996</c:v>
                </c:pt>
                <c:pt idx="627">
                  <c:v>21.287502289999992</c:v>
                </c:pt>
                <c:pt idx="628">
                  <c:v>21.39583588</c:v>
                </c:pt>
                <c:pt idx="629">
                  <c:v>21.404169079999996</c:v>
                </c:pt>
                <c:pt idx="630">
                  <c:v>21.412502289999992</c:v>
                </c:pt>
                <c:pt idx="631">
                  <c:v>21.420835490000005</c:v>
                </c:pt>
                <c:pt idx="632">
                  <c:v>21.529169079999996</c:v>
                </c:pt>
                <c:pt idx="633">
                  <c:v>21.537502289999995</c:v>
                </c:pt>
                <c:pt idx="634">
                  <c:v>21.545835490000005</c:v>
                </c:pt>
                <c:pt idx="635">
                  <c:v>21.554168700000009</c:v>
                </c:pt>
                <c:pt idx="636">
                  <c:v>21.670835490000009</c:v>
                </c:pt>
                <c:pt idx="637">
                  <c:v>21.679168700000009</c:v>
                </c:pt>
                <c:pt idx="638">
                  <c:v>21.687501910000005</c:v>
                </c:pt>
                <c:pt idx="639">
                  <c:v>21.695835110000004</c:v>
                </c:pt>
                <c:pt idx="640">
                  <c:v>21.804168700000009</c:v>
                </c:pt>
                <c:pt idx="641">
                  <c:v>21.812501910000005</c:v>
                </c:pt>
                <c:pt idx="642">
                  <c:v>21.820835110000004</c:v>
                </c:pt>
                <c:pt idx="643">
                  <c:v>21.829168320000004</c:v>
                </c:pt>
                <c:pt idx="644">
                  <c:v>21.937501910000005</c:v>
                </c:pt>
                <c:pt idx="645">
                  <c:v>21.945835110000001</c:v>
                </c:pt>
                <c:pt idx="646">
                  <c:v>21.954168320000004</c:v>
                </c:pt>
                <c:pt idx="647">
                  <c:v>21.962501529999994</c:v>
                </c:pt>
                <c:pt idx="648">
                  <c:v>22.070835110000004</c:v>
                </c:pt>
                <c:pt idx="649">
                  <c:v>22.079168320000004</c:v>
                </c:pt>
                <c:pt idx="650">
                  <c:v>22.087501529999997</c:v>
                </c:pt>
                <c:pt idx="651">
                  <c:v>22.09583473</c:v>
                </c:pt>
                <c:pt idx="652">
                  <c:v>22.212501529999997</c:v>
                </c:pt>
                <c:pt idx="653">
                  <c:v>22.22083473</c:v>
                </c:pt>
                <c:pt idx="654">
                  <c:v>22.22916794</c:v>
                </c:pt>
                <c:pt idx="655">
                  <c:v>22.237501139999999</c:v>
                </c:pt>
                <c:pt idx="656">
                  <c:v>22.34583473</c:v>
                </c:pt>
                <c:pt idx="657">
                  <c:v>22.354167940000004</c:v>
                </c:pt>
                <c:pt idx="658">
                  <c:v>22.362501139999996</c:v>
                </c:pt>
                <c:pt idx="659">
                  <c:v>22.370836260000001</c:v>
                </c:pt>
                <c:pt idx="660">
                  <c:v>22.47916794</c:v>
                </c:pt>
                <c:pt idx="661">
                  <c:v>22.487501139999996</c:v>
                </c:pt>
                <c:pt idx="662">
                  <c:v>22.495836259999997</c:v>
                </c:pt>
                <c:pt idx="663">
                  <c:v>22.504169460000004</c:v>
                </c:pt>
                <c:pt idx="664">
                  <c:v>22.612501139999999</c:v>
                </c:pt>
                <c:pt idx="665">
                  <c:v>22.620836260000001</c:v>
                </c:pt>
                <c:pt idx="666">
                  <c:v>22.629169460000004</c:v>
                </c:pt>
                <c:pt idx="667">
                  <c:v>22.63750267</c:v>
                </c:pt>
                <c:pt idx="668">
                  <c:v>22.754169460000004</c:v>
                </c:pt>
                <c:pt idx="669">
                  <c:v>22.762502669999993</c:v>
                </c:pt>
                <c:pt idx="670">
                  <c:v>22.77083588</c:v>
                </c:pt>
                <c:pt idx="671">
                  <c:v>22.779169079999996</c:v>
                </c:pt>
                <c:pt idx="672">
                  <c:v>22.887502669999996</c:v>
                </c:pt>
                <c:pt idx="673">
                  <c:v>22.89583588</c:v>
                </c:pt>
                <c:pt idx="674">
                  <c:v>22.904169079999996</c:v>
                </c:pt>
                <c:pt idx="675">
                  <c:v>22.912502289999992</c:v>
                </c:pt>
                <c:pt idx="676">
                  <c:v>23.029169079999996</c:v>
                </c:pt>
                <c:pt idx="677">
                  <c:v>23.037502289999995</c:v>
                </c:pt>
                <c:pt idx="678">
                  <c:v>23.045835490000005</c:v>
                </c:pt>
                <c:pt idx="679">
                  <c:v>23.054168700000009</c:v>
                </c:pt>
                <c:pt idx="680">
                  <c:v>23.154169079999999</c:v>
                </c:pt>
                <c:pt idx="681">
                  <c:v>23.162502289999992</c:v>
                </c:pt>
                <c:pt idx="682">
                  <c:v>23.170835490000009</c:v>
                </c:pt>
                <c:pt idx="683">
                  <c:v>23.179168700000009</c:v>
                </c:pt>
                <c:pt idx="684">
                  <c:v>23.295835490000005</c:v>
                </c:pt>
                <c:pt idx="685">
                  <c:v>23.304168700000009</c:v>
                </c:pt>
                <c:pt idx="686">
                  <c:v>23.312501910000005</c:v>
                </c:pt>
                <c:pt idx="687">
                  <c:v>23.320835110000004</c:v>
                </c:pt>
                <c:pt idx="688">
                  <c:v>23.429168700000005</c:v>
                </c:pt>
                <c:pt idx="689">
                  <c:v>23.437501910000005</c:v>
                </c:pt>
                <c:pt idx="690">
                  <c:v>23.445835110000001</c:v>
                </c:pt>
                <c:pt idx="691">
                  <c:v>23.454168320000004</c:v>
                </c:pt>
                <c:pt idx="692">
                  <c:v>23.570835110000004</c:v>
                </c:pt>
                <c:pt idx="693">
                  <c:v>23.579168320000004</c:v>
                </c:pt>
                <c:pt idx="694">
                  <c:v>23.587501529999997</c:v>
                </c:pt>
                <c:pt idx="695">
                  <c:v>23.59583473</c:v>
                </c:pt>
                <c:pt idx="696">
                  <c:v>23.695835110000004</c:v>
                </c:pt>
                <c:pt idx="697">
                  <c:v>23.704168320000004</c:v>
                </c:pt>
                <c:pt idx="698">
                  <c:v>23.712501529999997</c:v>
                </c:pt>
                <c:pt idx="699">
                  <c:v>23.72083473</c:v>
                </c:pt>
                <c:pt idx="700">
                  <c:v>23.837501530000001</c:v>
                </c:pt>
                <c:pt idx="701">
                  <c:v>23.84583473</c:v>
                </c:pt>
                <c:pt idx="702">
                  <c:v>23.854167940000004</c:v>
                </c:pt>
                <c:pt idx="703">
                  <c:v>23.862501139999996</c:v>
                </c:pt>
                <c:pt idx="704">
                  <c:v>23.97083473</c:v>
                </c:pt>
                <c:pt idx="705">
                  <c:v>23.97916794</c:v>
                </c:pt>
                <c:pt idx="706">
                  <c:v>23.987501139999996</c:v>
                </c:pt>
                <c:pt idx="707">
                  <c:v>23.995836259999997</c:v>
                </c:pt>
                <c:pt idx="708">
                  <c:v>24.112501139999999</c:v>
                </c:pt>
                <c:pt idx="709">
                  <c:v>24.120836260000001</c:v>
                </c:pt>
                <c:pt idx="710">
                  <c:v>24.129169460000004</c:v>
                </c:pt>
                <c:pt idx="711">
                  <c:v>24.13750267</c:v>
                </c:pt>
                <c:pt idx="712">
                  <c:v>24.237501139999999</c:v>
                </c:pt>
                <c:pt idx="713">
                  <c:v>24.245836259999997</c:v>
                </c:pt>
                <c:pt idx="714">
                  <c:v>24.254169460000004</c:v>
                </c:pt>
                <c:pt idx="715">
                  <c:v>24.262502669999993</c:v>
                </c:pt>
                <c:pt idx="716">
                  <c:v>24.379169460000004</c:v>
                </c:pt>
                <c:pt idx="717">
                  <c:v>24.387502669999996</c:v>
                </c:pt>
                <c:pt idx="718">
                  <c:v>24.39583588</c:v>
                </c:pt>
                <c:pt idx="719">
                  <c:v>24.404169079999996</c:v>
                </c:pt>
                <c:pt idx="720">
                  <c:v>24.512502669999996</c:v>
                </c:pt>
                <c:pt idx="721">
                  <c:v>24.52083588</c:v>
                </c:pt>
                <c:pt idx="722">
                  <c:v>24.529169079999996</c:v>
                </c:pt>
                <c:pt idx="723">
                  <c:v>24.537502289999995</c:v>
                </c:pt>
                <c:pt idx="724">
                  <c:v>24.654169079999999</c:v>
                </c:pt>
                <c:pt idx="725">
                  <c:v>24.662502289999992</c:v>
                </c:pt>
                <c:pt idx="726">
                  <c:v>24.670835490000009</c:v>
                </c:pt>
                <c:pt idx="727">
                  <c:v>24.679168700000009</c:v>
                </c:pt>
                <c:pt idx="728">
                  <c:v>24.779169079999996</c:v>
                </c:pt>
                <c:pt idx="729">
                  <c:v>24.787502289999992</c:v>
                </c:pt>
                <c:pt idx="730">
                  <c:v>24.795835490000005</c:v>
                </c:pt>
                <c:pt idx="731">
                  <c:v>24.804168700000009</c:v>
                </c:pt>
                <c:pt idx="732">
                  <c:v>24.920835490000005</c:v>
                </c:pt>
                <c:pt idx="733">
                  <c:v>24.929168700000005</c:v>
                </c:pt>
                <c:pt idx="734">
                  <c:v>24.937501910000005</c:v>
                </c:pt>
                <c:pt idx="735">
                  <c:v>24.945835110000001</c:v>
                </c:pt>
                <c:pt idx="736">
                  <c:v>25.054168700000009</c:v>
                </c:pt>
                <c:pt idx="737">
                  <c:v>25.062501910000002</c:v>
                </c:pt>
                <c:pt idx="738">
                  <c:v>25.070835110000004</c:v>
                </c:pt>
                <c:pt idx="739">
                  <c:v>25.079168320000004</c:v>
                </c:pt>
                <c:pt idx="740">
                  <c:v>25.195835110000004</c:v>
                </c:pt>
                <c:pt idx="741">
                  <c:v>25.204168320000004</c:v>
                </c:pt>
                <c:pt idx="742">
                  <c:v>25.212501529999997</c:v>
                </c:pt>
                <c:pt idx="743">
                  <c:v>25.22083473</c:v>
                </c:pt>
                <c:pt idx="744">
                  <c:v>25.329168320000004</c:v>
                </c:pt>
                <c:pt idx="745">
                  <c:v>25.337501530000001</c:v>
                </c:pt>
                <c:pt idx="746">
                  <c:v>25.34583473</c:v>
                </c:pt>
                <c:pt idx="747">
                  <c:v>25.354167940000004</c:v>
                </c:pt>
                <c:pt idx="748">
                  <c:v>25.462501529999994</c:v>
                </c:pt>
                <c:pt idx="749">
                  <c:v>25.47083473</c:v>
                </c:pt>
                <c:pt idx="750">
                  <c:v>25.47916794</c:v>
                </c:pt>
                <c:pt idx="751">
                  <c:v>25.487501139999996</c:v>
                </c:pt>
                <c:pt idx="752">
                  <c:v>25.59583473</c:v>
                </c:pt>
                <c:pt idx="753">
                  <c:v>25.604167940000004</c:v>
                </c:pt>
                <c:pt idx="754">
                  <c:v>25.612501139999999</c:v>
                </c:pt>
                <c:pt idx="755">
                  <c:v>25.620836260000001</c:v>
                </c:pt>
                <c:pt idx="756">
                  <c:v>25.737501139999999</c:v>
                </c:pt>
                <c:pt idx="757">
                  <c:v>25.745836259999997</c:v>
                </c:pt>
                <c:pt idx="758">
                  <c:v>25.754169460000004</c:v>
                </c:pt>
                <c:pt idx="759">
                  <c:v>25.762502669999993</c:v>
                </c:pt>
                <c:pt idx="760">
                  <c:v>25.870836260000001</c:v>
                </c:pt>
                <c:pt idx="761">
                  <c:v>25.879169460000004</c:v>
                </c:pt>
                <c:pt idx="762">
                  <c:v>25.887502669999996</c:v>
                </c:pt>
                <c:pt idx="763">
                  <c:v>25.89583588</c:v>
                </c:pt>
                <c:pt idx="764">
                  <c:v>26.012502669999996</c:v>
                </c:pt>
                <c:pt idx="765">
                  <c:v>26.02083588</c:v>
                </c:pt>
                <c:pt idx="766">
                  <c:v>26.029169079999996</c:v>
                </c:pt>
                <c:pt idx="767">
                  <c:v>26.037502289999995</c:v>
                </c:pt>
                <c:pt idx="768">
                  <c:v>26.13750267</c:v>
                </c:pt>
                <c:pt idx="769">
                  <c:v>26.14583588</c:v>
                </c:pt>
                <c:pt idx="770">
                  <c:v>26.154169079999999</c:v>
                </c:pt>
                <c:pt idx="771">
                  <c:v>26.162502289999992</c:v>
                </c:pt>
                <c:pt idx="772">
                  <c:v>26.279169079999996</c:v>
                </c:pt>
                <c:pt idx="773">
                  <c:v>26.287502289999992</c:v>
                </c:pt>
                <c:pt idx="774">
                  <c:v>26.295835490000005</c:v>
                </c:pt>
                <c:pt idx="775">
                  <c:v>26.304168700000009</c:v>
                </c:pt>
                <c:pt idx="776">
                  <c:v>26.412502289999992</c:v>
                </c:pt>
                <c:pt idx="777">
                  <c:v>26.420835490000005</c:v>
                </c:pt>
                <c:pt idx="778">
                  <c:v>26.429168700000005</c:v>
                </c:pt>
                <c:pt idx="779">
                  <c:v>26.437501910000005</c:v>
                </c:pt>
                <c:pt idx="780">
                  <c:v>26.554168700000009</c:v>
                </c:pt>
                <c:pt idx="781">
                  <c:v>26.562501910000002</c:v>
                </c:pt>
                <c:pt idx="782">
                  <c:v>26.570835110000004</c:v>
                </c:pt>
                <c:pt idx="783">
                  <c:v>26.579168320000004</c:v>
                </c:pt>
                <c:pt idx="784">
                  <c:v>26.679168700000009</c:v>
                </c:pt>
                <c:pt idx="785">
                  <c:v>26.687501910000005</c:v>
                </c:pt>
                <c:pt idx="786">
                  <c:v>26.695835110000004</c:v>
                </c:pt>
                <c:pt idx="787">
                  <c:v>26.704168320000004</c:v>
                </c:pt>
                <c:pt idx="788">
                  <c:v>26.820835110000004</c:v>
                </c:pt>
                <c:pt idx="789">
                  <c:v>26.829168320000004</c:v>
                </c:pt>
                <c:pt idx="790">
                  <c:v>26.837501530000001</c:v>
                </c:pt>
                <c:pt idx="791">
                  <c:v>26.84583473</c:v>
                </c:pt>
                <c:pt idx="792">
                  <c:v>26.954168320000004</c:v>
                </c:pt>
                <c:pt idx="793">
                  <c:v>26.962501529999994</c:v>
                </c:pt>
                <c:pt idx="794">
                  <c:v>26.97083473</c:v>
                </c:pt>
                <c:pt idx="795">
                  <c:v>26.97916794</c:v>
                </c:pt>
                <c:pt idx="796">
                  <c:v>27.087501529999997</c:v>
                </c:pt>
                <c:pt idx="797">
                  <c:v>27.09583473</c:v>
                </c:pt>
                <c:pt idx="798">
                  <c:v>27.104167940000004</c:v>
                </c:pt>
                <c:pt idx="799">
                  <c:v>27.112501139999999</c:v>
                </c:pt>
                <c:pt idx="800">
                  <c:v>27.22083473</c:v>
                </c:pt>
                <c:pt idx="801">
                  <c:v>27.22916794</c:v>
                </c:pt>
                <c:pt idx="802">
                  <c:v>27.237501139999999</c:v>
                </c:pt>
                <c:pt idx="803">
                  <c:v>27.245836259999997</c:v>
                </c:pt>
                <c:pt idx="804">
                  <c:v>27.362501139999996</c:v>
                </c:pt>
                <c:pt idx="805">
                  <c:v>27.370836260000001</c:v>
                </c:pt>
                <c:pt idx="806">
                  <c:v>27.379169460000004</c:v>
                </c:pt>
                <c:pt idx="807">
                  <c:v>27.387502669999996</c:v>
                </c:pt>
                <c:pt idx="808">
                  <c:v>27.495836259999997</c:v>
                </c:pt>
                <c:pt idx="809">
                  <c:v>27.504169460000004</c:v>
                </c:pt>
                <c:pt idx="810">
                  <c:v>27.512502669999996</c:v>
                </c:pt>
                <c:pt idx="811">
                  <c:v>27.52083588</c:v>
                </c:pt>
                <c:pt idx="812">
                  <c:v>27.63750267</c:v>
                </c:pt>
                <c:pt idx="813">
                  <c:v>27.64583588</c:v>
                </c:pt>
                <c:pt idx="814">
                  <c:v>27.654169079999999</c:v>
                </c:pt>
                <c:pt idx="815">
                  <c:v>27.662502289999992</c:v>
                </c:pt>
                <c:pt idx="816">
                  <c:v>27.762502669999993</c:v>
                </c:pt>
                <c:pt idx="817">
                  <c:v>27.77083588</c:v>
                </c:pt>
                <c:pt idx="818">
                  <c:v>27.779169079999996</c:v>
                </c:pt>
                <c:pt idx="819">
                  <c:v>27.787502289999992</c:v>
                </c:pt>
                <c:pt idx="820">
                  <c:v>27.904169079999996</c:v>
                </c:pt>
                <c:pt idx="821">
                  <c:v>27.912502289999992</c:v>
                </c:pt>
                <c:pt idx="822">
                  <c:v>27.920835490000005</c:v>
                </c:pt>
                <c:pt idx="823">
                  <c:v>27.929168700000005</c:v>
                </c:pt>
                <c:pt idx="824">
                  <c:v>28.037502289999995</c:v>
                </c:pt>
                <c:pt idx="825">
                  <c:v>28.045835490000005</c:v>
                </c:pt>
                <c:pt idx="826">
                  <c:v>28.054168700000009</c:v>
                </c:pt>
                <c:pt idx="827">
                  <c:v>28.062501910000002</c:v>
                </c:pt>
                <c:pt idx="828">
                  <c:v>28.179168700000009</c:v>
                </c:pt>
                <c:pt idx="829">
                  <c:v>28.187501910000005</c:v>
                </c:pt>
                <c:pt idx="830">
                  <c:v>28.195835110000004</c:v>
                </c:pt>
                <c:pt idx="831">
                  <c:v>28.204168320000004</c:v>
                </c:pt>
                <c:pt idx="832">
                  <c:v>28.304168700000009</c:v>
                </c:pt>
                <c:pt idx="833">
                  <c:v>28.312501910000005</c:v>
                </c:pt>
                <c:pt idx="834">
                  <c:v>28.320835110000004</c:v>
                </c:pt>
                <c:pt idx="835">
                  <c:v>28.329168320000004</c:v>
                </c:pt>
                <c:pt idx="836">
                  <c:v>28.445835110000001</c:v>
                </c:pt>
                <c:pt idx="837">
                  <c:v>28.454168320000004</c:v>
                </c:pt>
                <c:pt idx="838">
                  <c:v>28.462501529999994</c:v>
                </c:pt>
                <c:pt idx="839">
                  <c:v>28.47083473</c:v>
                </c:pt>
                <c:pt idx="840">
                  <c:v>28.579168320000004</c:v>
                </c:pt>
                <c:pt idx="841">
                  <c:v>28.587501529999997</c:v>
                </c:pt>
                <c:pt idx="842">
                  <c:v>28.59583473</c:v>
                </c:pt>
                <c:pt idx="843">
                  <c:v>28.604167940000004</c:v>
                </c:pt>
                <c:pt idx="844">
                  <c:v>28.72083473</c:v>
                </c:pt>
                <c:pt idx="845">
                  <c:v>28.72916794</c:v>
                </c:pt>
                <c:pt idx="846">
                  <c:v>28.737501139999999</c:v>
                </c:pt>
                <c:pt idx="847">
                  <c:v>28.745836259999997</c:v>
                </c:pt>
                <c:pt idx="848">
                  <c:v>28.84583473</c:v>
                </c:pt>
                <c:pt idx="849">
                  <c:v>28.854167940000004</c:v>
                </c:pt>
                <c:pt idx="850">
                  <c:v>28.862501139999996</c:v>
                </c:pt>
                <c:pt idx="851">
                  <c:v>28.870836260000001</c:v>
                </c:pt>
                <c:pt idx="852">
                  <c:v>28.987501139999996</c:v>
                </c:pt>
                <c:pt idx="853">
                  <c:v>28.995836259999997</c:v>
                </c:pt>
                <c:pt idx="854">
                  <c:v>29.004169460000004</c:v>
                </c:pt>
                <c:pt idx="855">
                  <c:v>29.012502669999996</c:v>
                </c:pt>
                <c:pt idx="856">
                  <c:v>29.120836260000001</c:v>
                </c:pt>
                <c:pt idx="857">
                  <c:v>29.129169460000004</c:v>
                </c:pt>
                <c:pt idx="858">
                  <c:v>29.13750267</c:v>
                </c:pt>
                <c:pt idx="859">
                  <c:v>29.14583588</c:v>
                </c:pt>
                <c:pt idx="860">
                  <c:v>29.262502669999993</c:v>
                </c:pt>
                <c:pt idx="861">
                  <c:v>29.27083588</c:v>
                </c:pt>
                <c:pt idx="862">
                  <c:v>29.279169079999996</c:v>
                </c:pt>
                <c:pt idx="863">
                  <c:v>29.287502289999992</c:v>
                </c:pt>
                <c:pt idx="864">
                  <c:v>29.39583588</c:v>
                </c:pt>
                <c:pt idx="865">
                  <c:v>29.404169079999996</c:v>
                </c:pt>
                <c:pt idx="866">
                  <c:v>29.412502289999992</c:v>
                </c:pt>
                <c:pt idx="867">
                  <c:v>29.420835490000005</c:v>
                </c:pt>
                <c:pt idx="868">
                  <c:v>29.529169079999996</c:v>
                </c:pt>
                <c:pt idx="869">
                  <c:v>29.537502289999995</c:v>
                </c:pt>
                <c:pt idx="870">
                  <c:v>29.545835490000005</c:v>
                </c:pt>
                <c:pt idx="871">
                  <c:v>29.554168700000009</c:v>
                </c:pt>
                <c:pt idx="872">
                  <c:v>29.662502289999992</c:v>
                </c:pt>
                <c:pt idx="873">
                  <c:v>29.670835490000009</c:v>
                </c:pt>
                <c:pt idx="874">
                  <c:v>29.679168700000009</c:v>
                </c:pt>
                <c:pt idx="875">
                  <c:v>29.687501910000005</c:v>
                </c:pt>
                <c:pt idx="876">
                  <c:v>29.804168700000009</c:v>
                </c:pt>
                <c:pt idx="877">
                  <c:v>29.812501910000005</c:v>
                </c:pt>
                <c:pt idx="878">
                  <c:v>29.820835110000004</c:v>
                </c:pt>
                <c:pt idx="879">
                  <c:v>29.829168320000004</c:v>
                </c:pt>
                <c:pt idx="880">
                  <c:v>29.937501910000005</c:v>
                </c:pt>
                <c:pt idx="881">
                  <c:v>29.945835110000001</c:v>
                </c:pt>
                <c:pt idx="882">
                  <c:v>29.954168320000004</c:v>
                </c:pt>
                <c:pt idx="883">
                  <c:v>29.962501529999994</c:v>
                </c:pt>
                <c:pt idx="884">
                  <c:v>30.070835110000004</c:v>
                </c:pt>
                <c:pt idx="885">
                  <c:v>30.079168320000004</c:v>
                </c:pt>
                <c:pt idx="886">
                  <c:v>30.087501529999997</c:v>
                </c:pt>
                <c:pt idx="887">
                  <c:v>30.09583473</c:v>
                </c:pt>
                <c:pt idx="888">
                  <c:v>30.204168320000004</c:v>
                </c:pt>
                <c:pt idx="889">
                  <c:v>30.212501529999997</c:v>
                </c:pt>
                <c:pt idx="890">
                  <c:v>30.22083473</c:v>
                </c:pt>
                <c:pt idx="891">
                  <c:v>30.22916794</c:v>
                </c:pt>
                <c:pt idx="892">
                  <c:v>30.34583473</c:v>
                </c:pt>
                <c:pt idx="893">
                  <c:v>30.354167940000004</c:v>
                </c:pt>
                <c:pt idx="894">
                  <c:v>30.362501139999996</c:v>
                </c:pt>
                <c:pt idx="895">
                  <c:v>30.370836260000001</c:v>
                </c:pt>
                <c:pt idx="896">
                  <c:v>30.47916794</c:v>
                </c:pt>
                <c:pt idx="897">
                  <c:v>30.487501139999996</c:v>
                </c:pt>
                <c:pt idx="898">
                  <c:v>30.495836259999997</c:v>
                </c:pt>
                <c:pt idx="899">
                  <c:v>30.504169460000004</c:v>
                </c:pt>
                <c:pt idx="900">
                  <c:v>30.620836260000001</c:v>
                </c:pt>
                <c:pt idx="901">
                  <c:v>30.629169460000004</c:v>
                </c:pt>
                <c:pt idx="902">
                  <c:v>30.63750267</c:v>
                </c:pt>
                <c:pt idx="903">
                  <c:v>30.64583588</c:v>
                </c:pt>
                <c:pt idx="904">
                  <c:v>30.745836259999997</c:v>
                </c:pt>
                <c:pt idx="905">
                  <c:v>30.754169460000004</c:v>
                </c:pt>
                <c:pt idx="906">
                  <c:v>30.762502669999993</c:v>
                </c:pt>
                <c:pt idx="907">
                  <c:v>30.77083588</c:v>
                </c:pt>
                <c:pt idx="908">
                  <c:v>30.887502669999996</c:v>
                </c:pt>
                <c:pt idx="909">
                  <c:v>30.89583588</c:v>
                </c:pt>
                <c:pt idx="910">
                  <c:v>30.904169079999996</c:v>
                </c:pt>
                <c:pt idx="911">
                  <c:v>30.912502289999992</c:v>
                </c:pt>
                <c:pt idx="912">
                  <c:v>31.02083588</c:v>
                </c:pt>
                <c:pt idx="913">
                  <c:v>31.029169079999996</c:v>
                </c:pt>
                <c:pt idx="914">
                  <c:v>31.037502289999995</c:v>
                </c:pt>
                <c:pt idx="915">
                  <c:v>31.045835490000005</c:v>
                </c:pt>
                <c:pt idx="916">
                  <c:v>31.154169079999999</c:v>
                </c:pt>
                <c:pt idx="917">
                  <c:v>31.162502289999992</c:v>
                </c:pt>
                <c:pt idx="918">
                  <c:v>31.170835490000009</c:v>
                </c:pt>
                <c:pt idx="919">
                  <c:v>31.179168700000009</c:v>
                </c:pt>
                <c:pt idx="920">
                  <c:v>31.295835490000005</c:v>
                </c:pt>
                <c:pt idx="921">
                  <c:v>31.304168700000009</c:v>
                </c:pt>
                <c:pt idx="922">
                  <c:v>31.312501910000005</c:v>
                </c:pt>
                <c:pt idx="923">
                  <c:v>31.320835110000004</c:v>
                </c:pt>
                <c:pt idx="924">
                  <c:v>31.420835490000005</c:v>
                </c:pt>
                <c:pt idx="925">
                  <c:v>31.429168700000005</c:v>
                </c:pt>
                <c:pt idx="926">
                  <c:v>31.437501910000005</c:v>
                </c:pt>
                <c:pt idx="927">
                  <c:v>31.445835110000001</c:v>
                </c:pt>
                <c:pt idx="928">
                  <c:v>31.562501910000002</c:v>
                </c:pt>
                <c:pt idx="929">
                  <c:v>31.570835110000004</c:v>
                </c:pt>
                <c:pt idx="930">
                  <c:v>31.579168320000004</c:v>
                </c:pt>
                <c:pt idx="931">
                  <c:v>31.587501529999997</c:v>
                </c:pt>
                <c:pt idx="932">
                  <c:v>31.695835110000004</c:v>
                </c:pt>
                <c:pt idx="933">
                  <c:v>31.704168320000004</c:v>
                </c:pt>
                <c:pt idx="934">
                  <c:v>31.712501529999997</c:v>
                </c:pt>
                <c:pt idx="935">
                  <c:v>31.72083473</c:v>
                </c:pt>
                <c:pt idx="936">
                  <c:v>31.837501530000001</c:v>
                </c:pt>
                <c:pt idx="937">
                  <c:v>31.84583473</c:v>
                </c:pt>
                <c:pt idx="938">
                  <c:v>31.854167940000004</c:v>
                </c:pt>
                <c:pt idx="939">
                  <c:v>31.862501139999996</c:v>
                </c:pt>
                <c:pt idx="940">
                  <c:v>31.962501529999994</c:v>
                </c:pt>
                <c:pt idx="941">
                  <c:v>31.97083473</c:v>
                </c:pt>
                <c:pt idx="942">
                  <c:v>31.97916794</c:v>
                </c:pt>
                <c:pt idx="943">
                  <c:v>31.987501139999996</c:v>
                </c:pt>
                <c:pt idx="944">
                  <c:v>32.104167940000011</c:v>
                </c:pt>
                <c:pt idx="945">
                  <c:v>32.112503050000001</c:v>
                </c:pt>
                <c:pt idx="946">
                  <c:v>32.120834350000003</c:v>
                </c:pt>
                <c:pt idx="947">
                  <c:v>32.12916946</c:v>
                </c:pt>
                <c:pt idx="948">
                  <c:v>32.237503050000001</c:v>
                </c:pt>
                <c:pt idx="949">
                  <c:v>32.245834350000003</c:v>
                </c:pt>
                <c:pt idx="950">
                  <c:v>32.254169459999993</c:v>
                </c:pt>
                <c:pt idx="951">
                  <c:v>32.262500760000009</c:v>
                </c:pt>
                <c:pt idx="952">
                  <c:v>32.379169459999993</c:v>
                </c:pt>
                <c:pt idx="953">
                  <c:v>32.387500759999995</c:v>
                </c:pt>
                <c:pt idx="954">
                  <c:v>32.395835880000007</c:v>
                </c:pt>
                <c:pt idx="955">
                  <c:v>32.404167179999995</c:v>
                </c:pt>
                <c:pt idx="956">
                  <c:v>32.504169459999993</c:v>
                </c:pt>
                <c:pt idx="957">
                  <c:v>32.512500760000002</c:v>
                </c:pt>
                <c:pt idx="958">
                  <c:v>32.520835880000007</c:v>
                </c:pt>
                <c:pt idx="959">
                  <c:v>32.529167180000002</c:v>
                </c:pt>
                <c:pt idx="960">
                  <c:v>32.645835880000007</c:v>
                </c:pt>
                <c:pt idx="961">
                  <c:v>32.654167179999995</c:v>
                </c:pt>
                <c:pt idx="962">
                  <c:v>32.662502290000013</c:v>
                </c:pt>
                <c:pt idx="963">
                  <c:v>32.670833590000001</c:v>
                </c:pt>
                <c:pt idx="964">
                  <c:v>32.779167180000002</c:v>
                </c:pt>
                <c:pt idx="965">
                  <c:v>32.787502290000006</c:v>
                </c:pt>
                <c:pt idx="966">
                  <c:v>32.795833590000008</c:v>
                </c:pt>
                <c:pt idx="967">
                  <c:v>32.804168699999998</c:v>
                </c:pt>
                <c:pt idx="968">
                  <c:v>32.920833590000001</c:v>
                </c:pt>
                <c:pt idx="969">
                  <c:v>32.929168700000005</c:v>
                </c:pt>
                <c:pt idx="970">
                  <c:v>32.937503810000003</c:v>
                </c:pt>
                <c:pt idx="971">
                  <c:v>32.945835110000004</c:v>
                </c:pt>
                <c:pt idx="972">
                  <c:v>33.054168699999998</c:v>
                </c:pt>
                <c:pt idx="973">
                  <c:v>33.06250381000001</c:v>
                </c:pt>
                <c:pt idx="974">
                  <c:v>33.070835110000004</c:v>
                </c:pt>
                <c:pt idx="975">
                  <c:v>33.07917023000001</c:v>
                </c:pt>
                <c:pt idx="976">
                  <c:v>33.187503810000003</c:v>
                </c:pt>
                <c:pt idx="977">
                  <c:v>33.195835110000012</c:v>
                </c:pt>
                <c:pt idx="978">
                  <c:v>33.20417023000001</c:v>
                </c:pt>
                <c:pt idx="979">
                  <c:v>33.212501530000004</c:v>
                </c:pt>
                <c:pt idx="980">
                  <c:v>33.320835110000004</c:v>
                </c:pt>
                <c:pt idx="981">
                  <c:v>33.32917023000001</c:v>
                </c:pt>
                <c:pt idx="982">
                  <c:v>33.337501529999997</c:v>
                </c:pt>
                <c:pt idx="983">
                  <c:v>33.345836640000002</c:v>
                </c:pt>
                <c:pt idx="984">
                  <c:v>33.462501530000004</c:v>
                </c:pt>
                <c:pt idx="985">
                  <c:v>33.470836640000002</c:v>
                </c:pt>
                <c:pt idx="986">
                  <c:v>33.479167940000011</c:v>
                </c:pt>
                <c:pt idx="987">
                  <c:v>33.487503049999994</c:v>
                </c:pt>
                <c:pt idx="988">
                  <c:v>33.587501529999997</c:v>
                </c:pt>
                <c:pt idx="989">
                  <c:v>33.595836640000009</c:v>
                </c:pt>
                <c:pt idx="990">
                  <c:v>33.604167940000011</c:v>
                </c:pt>
                <c:pt idx="991">
                  <c:v>33.612503050000001</c:v>
                </c:pt>
                <c:pt idx="992">
                  <c:v>33.729167940000018</c:v>
                </c:pt>
                <c:pt idx="993">
                  <c:v>33.737503050000001</c:v>
                </c:pt>
                <c:pt idx="994">
                  <c:v>33.745834350000003</c:v>
                </c:pt>
                <c:pt idx="995">
                  <c:v>33.754169459999993</c:v>
                </c:pt>
                <c:pt idx="996">
                  <c:v>33.870834349999996</c:v>
                </c:pt>
                <c:pt idx="997">
                  <c:v>33.879169459999993</c:v>
                </c:pt>
                <c:pt idx="998">
                  <c:v>33.887500759999995</c:v>
                </c:pt>
                <c:pt idx="999">
                  <c:v>33.895835880000007</c:v>
                </c:pt>
                <c:pt idx="1000">
                  <c:v>34.004169459999993</c:v>
                </c:pt>
                <c:pt idx="1001">
                  <c:v>34.012500760000002</c:v>
                </c:pt>
                <c:pt idx="1002">
                  <c:v>34.020835880000007</c:v>
                </c:pt>
                <c:pt idx="1003">
                  <c:v>34.029167180000002</c:v>
                </c:pt>
                <c:pt idx="1004">
                  <c:v>34.137500760000002</c:v>
                </c:pt>
                <c:pt idx="1005">
                  <c:v>34.145832060000004</c:v>
                </c:pt>
                <c:pt idx="1006">
                  <c:v>34.154167179999995</c:v>
                </c:pt>
                <c:pt idx="1007">
                  <c:v>34.162498470000003</c:v>
                </c:pt>
                <c:pt idx="1008">
                  <c:v>34.270832060000004</c:v>
                </c:pt>
                <c:pt idx="1009">
                  <c:v>34.279167180000002</c:v>
                </c:pt>
                <c:pt idx="1010">
                  <c:v>34.287498469999996</c:v>
                </c:pt>
                <c:pt idx="1011">
                  <c:v>34.295833590000008</c:v>
                </c:pt>
                <c:pt idx="1012">
                  <c:v>34.404167179999995</c:v>
                </c:pt>
                <c:pt idx="1013">
                  <c:v>34.412498469999996</c:v>
                </c:pt>
                <c:pt idx="1014">
                  <c:v>34.420833590000001</c:v>
                </c:pt>
                <c:pt idx="1015">
                  <c:v>34.429164890000003</c:v>
                </c:pt>
                <c:pt idx="1016">
                  <c:v>34.545833590000001</c:v>
                </c:pt>
                <c:pt idx="1017">
                  <c:v>34.554164889999996</c:v>
                </c:pt>
                <c:pt idx="1018">
                  <c:v>34.562500000000007</c:v>
                </c:pt>
                <c:pt idx="1019">
                  <c:v>34.570835110000004</c:v>
                </c:pt>
                <c:pt idx="1020">
                  <c:v>34.679164890000003</c:v>
                </c:pt>
                <c:pt idx="1021">
                  <c:v>34.6875</c:v>
                </c:pt>
                <c:pt idx="1022">
                  <c:v>34.695835110000012</c:v>
                </c:pt>
                <c:pt idx="1023">
                  <c:v>34.704166409999999</c:v>
                </c:pt>
                <c:pt idx="1024">
                  <c:v>34.8125</c:v>
                </c:pt>
                <c:pt idx="1025">
                  <c:v>34.820835110000004</c:v>
                </c:pt>
                <c:pt idx="1026">
                  <c:v>34.829166409999999</c:v>
                </c:pt>
                <c:pt idx="1027">
                  <c:v>34.837501529999997</c:v>
                </c:pt>
                <c:pt idx="1028">
                  <c:v>34.954166409999992</c:v>
                </c:pt>
                <c:pt idx="1029">
                  <c:v>34.962501530000004</c:v>
                </c:pt>
                <c:pt idx="1030">
                  <c:v>34.970832820000005</c:v>
                </c:pt>
                <c:pt idx="1031">
                  <c:v>34.979167940000011</c:v>
                </c:pt>
                <c:pt idx="1032">
                  <c:v>35.087501529999997</c:v>
                </c:pt>
                <c:pt idx="1033">
                  <c:v>35.095832820000012</c:v>
                </c:pt>
                <c:pt idx="1034">
                  <c:v>35.104167940000011</c:v>
                </c:pt>
                <c:pt idx="1035">
                  <c:v>35.112499240000005</c:v>
                </c:pt>
                <c:pt idx="1036">
                  <c:v>35.220832820000012</c:v>
                </c:pt>
                <c:pt idx="1037">
                  <c:v>35.229167940000018</c:v>
                </c:pt>
                <c:pt idx="1038">
                  <c:v>35.237499240000005</c:v>
                </c:pt>
                <c:pt idx="1039">
                  <c:v>35.245834350000003</c:v>
                </c:pt>
              </c:numCache>
            </c:numRef>
          </c:xVal>
          <c:yVal>
            <c:numRef>
              <c:f>'Lambda 2ug kinetic run 052913 t'!$D$3:$D$1042</c:f>
              <c:numCache>
                <c:formatCode>General</c:formatCode>
                <c:ptCount val="1040"/>
                <c:pt idx="0">
                  <c:v>0.10031933339999999</c:v>
                </c:pt>
                <c:pt idx="1">
                  <c:v>0.1001827121</c:v>
                </c:pt>
                <c:pt idx="2">
                  <c:v>0.10024482010000002</c:v>
                </c:pt>
                <c:pt idx="3">
                  <c:v>0.10018300270000001</c:v>
                </c:pt>
                <c:pt idx="4">
                  <c:v>0.10222478210000001</c:v>
                </c:pt>
                <c:pt idx="5">
                  <c:v>0.10226634890000003</c:v>
                </c:pt>
                <c:pt idx="6">
                  <c:v>0.1019419283</c:v>
                </c:pt>
                <c:pt idx="7">
                  <c:v>0.10214463620000001</c:v>
                </c:pt>
                <c:pt idx="8">
                  <c:v>0.10478547219999999</c:v>
                </c:pt>
                <c:pt idx="9">
                  <c:v>0.10463778670000001</c:v>
                </c:pt>
                <c:pt idx="10">
                  <c:v>0.1045176461</c:v>
                </c:pt>
                <c:pt idx="11">
                  <c:v>0.10466166590000003</c:v>
                </c:pt>
                <c:pt idx="12">
                  <c:v>0.1053600982</c:v>
                </c:pt>
                <c:pt idx="13">
                  <c:v>0.10533076520000001</c:v>
                </c:pt>
                <c:pt idx="14">
                  <c:v>0.10544262080000001</c:v>
                </c:pt>
                <c:pt idx="15">
                  <c:v>0.10582449290000001</c:v>
                </c:pt>
                <c:pt idx="16">
                  <c:v>0.10586617890000002</c:v>
                </c:pt>
                <c:pt idx="17">
                  <c:v>0.10590796919999997</c:v>
                </c:pt>
                <c:pt idx="18">
                  <c:v>0.10595031829999998</c:v>
                </c:pt>
                <c:pt idx="19">
                  <c:v>0.10597275200000002</c:v>
                </c:pt>
                <c:pt idx="20">
                  <c:v>0.10754657540000002</c:v>
                </c:pt>
                <c:pt idx="21">
                  <c:v>0.10773639380000001</c:v>
                </c:pt>
                <c:pt idx="22">
                  <c:v>0.10760387780000001</c:v>
                </c:pt>
                <c:pt idx="23">
                  <c:v>0.10769167540000005</c:v>
                </c:pt>
                <c:pt idx="24">
                  <c:v>0.1100126579</c:v>
                </c:pt>
                <c:pt idx="25">
                  <c:v>0.10992395880000001</c:v>
                </c:pt>
                <c:pt idx="26">
                  <c:v>0.11019434779999999</c:v>
                </c:pt>
                <c:pt idx="27">
                  <c:v>0.1099679023</c:v>
                </c:pt>
                <c:pt idx="28">
                  <c:v>0.11177161340000001</c:v>
                </c:pt>
                <c:pt idx="29">
                  <c:v>0.11152303220000001</c:v>
                </c:pt>
                <c:pt idx="30">
                  <c:v>0.1115093455</c:v>
                </c:pt>
                <c:pt idx="31">
                  <c:v>0.1119682416</c:v>
                </c:pt>
                <c:pt idx="32">
                  <c:v>0.11223229770000001</c:v>
                </c:pt>
                <c:pt idx="33">
                  <c:v>0.11179843540000002</c:v>
                </c:pt>
                <c:pt idx="34">
                  <c:v>0.1120658368</c:v>
                </c:pt>
                <c:pt idx="35">
                  <c:v>0.11185389009999999</c:v>
                </c:pt>
                <c:pt idx="36">
                  <c:v>0.1113047674</c:v>
                </c:pt>
                <c:pt idx="37">
                  <c:v>0.1115481034</c:v>
                </c:pt>
                <c:pt idx="38">
                  <c:v>0.111246869</c:v>
                </c:pt>
                <c:pt idx="39">
                  <c:v>0.1115197539</c:v>
                </c:pt>
                <c:pt idx="40">
                  <c:v>0.1116684005</c:v>
                </c:pt>
                <c:pt idx="41">
                  <c:v>0.1114097387</c:v>
                </c:pt>
                <c:pt idx="42">
                  <c:v>0.1118506789</c:v>
                </c:pt>
                <c:pt idx="43">
                  <c:v>0.11190172280000002</c:v>
                </c:pt>
                <c:pt idx="44">
                  <c:v>0.1116848364</c:v>
                </c:pt>
                <c:pt idx="45">
                  <c:v>0.11182516070000001</c:v>
                </c:pt>
                <c:pt idx="46">
                  <c:v>0.11160617320000003</c:v>
                </c:pt>
                <c:pt idx="47">
                  <c:v>0.11170023680000002</c:v>
                </c:pt>
                <c:pt idx="48">
                  <c:v>0.11192831399999999</c:v>
                </c:pt>
                <c:pt idx="49">
                  <c:v>0.11182823779999998</c:v>
                </c:pt>
                <c:pt idx="50">
                  <c:v>0.11185345799999999</c:v>
                </c:pt>
                <c:pt idx="51">
                  <c:v>0.1116466373</c:v>
                </c:pt>
                <c:pt idx="52">
                  <c:v>0.1112514511</c:v>
                </c:pt>
                <c:pt idx="53">
                  <c:v>0.11105751989999998</c:v>
                </c:pt>
                <c:pt idx="54">
                  <c:v>0.11109416190000002</c:v>
                </c:pt>
                <c:pt idx="55">
                  <c:v>0.1113735065</c:v>
                </c:pt>
                <c:pt idx="56">
                  <c:v>0.11162605140000002</c:v>
                </c:pt>
                <c:pt idx="57">
                  <c:v>0.11141743509999998</c:v>
                </c:pt>
                <c:pt idx="58">
                  <c:v>0.11141559479999999</c:v>
                </c:pt>
                <c:pt idx="59">
                  <c:v>0.11202727260000002</c:v>
                </c:pt>
                <c:pt idx="60">
                  <c:v>0.11138176919999997</c:v>
                </c:pt>
                <c:pt idx="61">
                  <c:v>0.11134718359999998</c:v>
                </c:pt>
                <c:pt idx="62">
                  <c:v>0.11119049039999998</c:v>
                </c:pt>
                <c:pt idx="63">
                  <c:v>0.11117263140000001</c:v>
                </c:pt>
                <c:pt idx="64">
                  <c:v>0.11106444150000001</c:v>
                </c:pt>
                <c:pt idx="65">
                  <c:v>0.1110605001</c:v>
                </c:pt>
                <c:pt idx="66">
                  <c:v>0.11089198290000002</c:v>
                </c:pt>
                <c:pt idx="67">
                  <c:v>0.1107718647</c:v>
                </c:pt>
                <c:pt idx="68">
                  <c:v>0.1111903563</c:v>
                </c:pt>
                <c:pt idx="69">
                  <c:v>0.1113161743</c:v>
                </c:pt>
                <c:pt idx="70">
                  <c:v>0.11114033309999999</c:v>
                </c:pt>
                <c:pt idx="71">
                  <c:v>0.1109979227</c:v>
                </c:pt>
                <c:pt idx="72">
                  <c:v>0.11122526970000002</c:v>
                </c:pt>
                <c:pt idx="73">
                  <c:v>0.1112271771</c:v>
                </c:pt>
                <c:pt idx="74">
                  <c:v>0.11112268270000002</c:v>
                </c:pt>
                <c:pt idx="75">
                  <c:v>0.11165982479999999</c:v>
                </c:pt>
                <c:pt idx="76">
                  <c:v>0.11102155599999999</c:v>
                </c:pt>
                <c:pt idx="77">
                  <c:v>0.1107839942</c:v>
                </c:pt>
                <c:pt idx="78">
                  <c:v>0.11094478520000002</c:v>
                </c:pt>
                <c:pt idx="79">
                  <c:v>0.1110169441</c:v>
                </c:pt>
                <c:pt idx="80">
                  <c:v>0.1115582436</c:v>
                </c:pt>
                <c:pt idx="81">
                  <c:v>0.11113421620000001</c:v>
                </c:pt>
                <c:pt idx="82">
                  <c:v>0.1113817394</c:v>
                </c:pt>
                <c:pt idx="83">
                  <c:v>0.11153729259999999</c:v>
                </c:pt>
                <c:pt idx="84">
                  <c:v>0.1111460179</c:v>
                </c:pt>
                <c:pt idx="85">
                  <c:v>0.11136979609999999</c:v>
                </c:pt>
                <c:pt idx="86">
                  <c:v>0.1112176776</c:v>
                </c:pt>
                <c:pt idx="87">
                  <c:v>0.1113676205</c:v>
                </c:pt>
                <c:pt idx="88">
                  <c:v>0.1112608165</c:v>
                </c:pt>
                <c:pt idx="89">
                  <c:v>0.11124162379999999</c:v>
                </c:pt>
                <c:pt idx="90">
                  <c:v>0.1109603569</c:v>
                </c:pt>
                <c:pt idx="91">
                  <c:v>0.1113212928</c:v>
                </c:pt>
                <c:pt idx="92">
                  <c:v>0.11088836939999999</c:v>
                </c:pt>
                <c:pt idx="93">
                  <c:v>0.1108463705</c:v>
                </c:pt>
                <c:pt idx="94">
                  <c:v>0.11080624159999999</c:v>
                </c:pt>
                <c:pt idx="95">
                  <c:v>0.11119677870000003</c:v>
                </c:pt>
                <c:pt idx="96">
                  <c:v>0.1107798517</c:v>
                </c:pt>
                <c:pt idx="97">
                  <c:v>0.11101383720000001</c:v>
                </c:pt>
                <c:pt idx="98">
                  <c:v>0.11107554290000002</c:v>
                </c:pt>
                <c:pt idx="99">
                  <c:v>0.11095751819999995</c:v>
                </c:pt>
                <c:pt idx="100">
                  <c:v>0.11129356180000001</c:v>
                </c:pt>
                <c:pt idx="101">
                  <c:v>0.11146464200000002</c:v>
                </c:pt>
                <c:pt idx="102">
                  <c:v>0.1115005463</c:v>
                </c:pt>
                <c:pt idx="103">
                  <c:v>0.1114822105</c:v>
                </c:pt>
                <c:pt idx="104">
                  <c:v>0.111320056</c:v>
                </c:pt>
                <c:pt idx="105">
                  <c:v>0.11158116909999999</c:v>
                </c:pt>
                <c:pt idx="106">
                  <c:v>0.11118514090000003</c:v>
                </c:pt>
                <c:pt idx="107">
                  <c:v>0.1113303229</c:v>
                </c:pt>
                <c:pt idx="108">
                  <c:v>0.11198981849999998</c:v>
                </c:pt>
                <c:pt idx="109">
                  <c:v>0.11188895999999998</c:v>
                </c:pt>
                <c:pt idx="110">
                  <c:v>0.1117715165</c:v>
                </c:pt>
                <c:pt idx="111">
                  <c:v>0.1115783229</c:v>
                </c:pt>
                <c:pt idx="112">
                  <c:v>0.1113036275</c:v>
                </c:pt>
                <c:pt idx="113">
                  <c:v>0.1114338934</c:v>
                </c:pt>
                <c:pt idx="114">
                  <c:v>0.1113394499</c:v>
                </c:pt>
                <c:pt idx="115">
                  <c:v>0.11118801679999998</c:v>
                </c:pt>
                <c:pt idx="116">
                  <c:v>0.11150573190000002</c:v>
                </c:pt>
                <c:pt idx="117">
                  <c:v>0.11158745740000001</c:v>
                </c:pt>
                <c:pt idx="118">
                  <c:v>0.11155449599999999</c:v>
                </c:pt>
                <c:pt idx="119">
                  <c:v>0.11147718879999999</c:v>
                </c:pt>
                <c:pt idx="120">
                  <c:v>0.11126144980000001</c:v>
                </c:pt>
                <c:pt idx="121">
                  <c:v>0.1115086451</c:v>
                </c:pt>
                <c:pt idx="122">
                  <c:v>0.1117094085</c:v>
                </c:pt>
                <c:pt idx="123">
                  <c:v>0.11164352299999999</c:v>
                </c:pt>
                <c:pt idx="124">
                  <c:v>0.11115939169999998</c:v>
                </c:pt>
                <c:pt idx="125">
                  <c:v>0.11114220320000001</c:v>
                </c:pt>
                <c:pt idx="126">
                  <c:v>0.11095023159999999</c:v>
                </c:pt>
                <c:pt idx="127">
                  <c:v>0.1112745628</c:v>
                </c:pt>
                <c:pt idx="128">
                  <c:v>0.1113395542</c:v>
                </c:pt>
                <c:pt idx="129">
                  <c:v>0.11173330989999998</c:v>
                </c:pt>
                <c:pt idx="130">
                  <c:v>0.11180683969999997</c:v>
                </c:pt>
                <c:pt idx="131">
                  <c:v>0.11157035830000001</c:v>
                </c:pt>
                <c:pt idx="132">
                  <c:v>0.1112439632</c:v>
                </c:pt>
                <c:pt idx="133">
                  <c:v>0.11163221299999999</c:v>
                </c:pt>
                <c:pt idx="134">
                  <c:v>0.11141746489999999</c:v>
                </c:pt>
                <c:pt idx="135">
                  <c:v>0.11140983549999998</c:v>
                </c:pt>
                <c:pt idx="136">
                  <c:v>0.11193930359999998</c:v>
                </c:pt>
                <c:pt idx="137">
                  <c:v>0.11140833049999999</c:v>
                </c:pt>
                <c:pt idx="138">
                  <c:v>0.111603193</c:v>
                </c:pt>
                <c:pt idx="139">
                  <c:v>0.11166244000000002</c:v>
                </c:pt>
                <c:pt idx="140">
                  <c:v>0.11177653820000001</c:v>
                </c:pt>
                <c:pt idx="141">
                  <c:v>0.1116450652</c:v>
                </c:pt>
                <c:pt idx="142">
                  <c:v>0.11151005329999998</c:v>
                </c:pt>
                <c:pt idx="143">
                  <c:v>0.11132667210000001</c:v>
                </c:pt>
                <c:pt idx="144">
                  <c:v>0.11170347780000002</c:v>
                </c:pt>
                <c:pt idx="145">
                  <c:v>0.1121350676</c:v>
                </c:pt>
                <c:pt idx="146">
                  <c:v>0.11194968969999997</c:v>
                </c:pt>
                <c:pt idx="147">
                  <c:v>0.1116517261</c:v>
                </c:pt>
                <c:pt idx="148">
                  <c:v>0.11131981759999997</c:v>
                </c:pt>
                <c:pt idx="149">
                  <c:v>0.1116192266</c:v>
                </c:pt>
                <c:pt idx="150">
                  <c:v>0.11122132090000002</c:v>
                </c:pt>
                <c:pt idx="151">
                  <c:v>0.11159552630000001</c:v>
                </c:pt>
                <c:pt idx="152">
                  <c:v>0.1115050316</c:v>
                </c:pt>
                <c:pt idx="153">
                  <c:v>0.1118011847</c:v>
                </c:pt>
                <c:pt idx="154">
                  <c:v>0.11155449599999999</c:v>
                </c:pt>
                <c:pt idx="155">
                  <c:v>0.1114726067</c:v>
                </c:pt>
                <c:pt idx="156">
                  <c:v>0.1115190834</c:v>
                </c:pt>
                <c:pt idx="157">
                  <c:v>0.11148411779999999</c:v>
                </c:pt>
                <c:pt idx="158">
                  <c:v>0.11171064529999999</c:v>
                </c:pt>
                <c:pt idx="159">
                  <c:v>0.1114931181</c:v>
                </c:pt>
                <c:pt idx="160">
                  <c:v>0.1112096533</c:v>
                </c:pt>
                <c:pt idx="161">
                  <c:v>0.1115514487</c:v>
                </c:pt>
                <c:pt idx="162">
                  <c:v>0.1115002781</c:v>
                </c:pt>
                <c:pt idx="163">
                  <c:v>0.11152675000000001</c:v>
                </c:pt>
                <c:pt idx="164">
                  <c:v>0.11170883479999999</c:v>
                </c:pt>
                <c:pt idx="165">
                  <c:v>0.11166297640000002</c:v>
                </c:pt>
                <c:pt idx="166">
                  <c:v>0.11187016959999999</c:v>
                </c:pt>
                <c:pt idx="167">
                  <c:v>0.11169508100000002</c:v>
                </c:pt>
                <c:pt idx="168">
                  <c:v>0.1117038503</c:v>
                </c:pt>
                <c:pt idx="169">
                  <c:v>0.11159455779999999</c:v>
                </c:pt>
                <c:pt idx="170">
                  <c:v>0.1112859026</c:v>
                </c:pt>
                <c:pt idx="171">
                  <c:v>0.11170160770000001</c:v>
                </c:pt>
                <c:pt idx="172">
                  <c:v>0.11191341279999999</c:v>
                </c:pt>
                <c:pt idx="173">
                  <c:v>0.1114768535</c:v>
                </c:pt>
                <c:pt idx="174">
                  <c:v>0.1117753685</c:v>
                </c:pt>
                <c:pt idx="175">
                  <c:v>0.11156299710000001</c:v>
                </c:pt>
                <c:pt idx="176">
                  <c:v>0.11117460580000002</c:v>
                </c:pt>
                <c:pt idx="177">
                  <c:v>0.11136122790000001</c:v>
                </c:pt>
                <c:pt idx="178">
                  <c:v>0.11131757499999999</c:v>
                </c:pt>
                <c:pt idx="179">
                  <c:v>0.1112571359</c:v>
                </c:pt>
                <c:pt idx="180">
                  <c:v>0.1114724725</c:v>
                </c:pt>
                <c:pt idx="181">
                  <c:v>0.1117274836</c:v>
                </c:pt>
                <c:pt idx="182">
                  <c:v>0.1114909127</c:v>
                </c:pt>
                <c:pt idx="183">
                  <c:v>0.1114229858</c:v>
                </c:pt>
                <c:pt idx="184">
                  <c:v>0.11181183159999997</c:v>
                </c:pt>
                <c:pt idx="185">
                  <c:v>0.1116802841</c:v>
                </c:pt>
                <c:pt idx="186">
                  <c:v>0.11161738629999998</c:v>
                </c:pt>
                <c:pt idx="187">
                  <c:v>0.11164784429999998</c:v>
                </c:pt>
                <c:pt idx="188">
                  <c:v>0.11176387970000001</c:v>
                </c:pt>
                <c:pt idx="189">
                  <c:v>0.1115505472</c:v>
                </c:pt>
                <c:pt idx="190">
                  <c:v>0.11157420279999999</c:v>
                </c:pt>
                <c:pt idx="191">
                  <c:v>0.1117307693</c:v>
                </c:pt>
                <c:pt idx="192">
                  <c:v>0.11154157670000002</c:v>
                </c:pt>
                <c:pt idx="193">
                  <c:v>0.1116517261</c:v>
                </c:pt>
                <c:pt idx="194">
                  <c:v>0.111382775</c:v>
                </c:pt>
                <c:pt idx="195">
                  <c:v>0.11176287380000001</c:v>
                </c:pt>
                <c:pt idx="196">
                  <c:v>0.1119838879</c:v>
                </c:pt>
                <c:pt idx="197">
                  <c:v>0.1116610691</c:v>
                </c:pt>
                <c:pt idx="198">
                  <c:v>0.11139625310000001</c:v>
                </c:pt>
                <c:pt idx="199">
                  <c:v>0.11157899349999999</c:v>
                </c:pt>
                <c:pt idx="200">
                  <c:v>0.11130657049999999</c:v>
                </c:pt>
                <c:pt idx="201">
                  <c:v>0.11148133869999999</c:v>
                </c:pt>
                <c:pt idx="202">
                  <c:v>0.11150138079999998</c:v>
                </c:pt>
                <c:pt idx="203">
                  <c:v>0.11149937660000001</c:v>
                </c:pt>
                <c:pt idx="204">
                  <c:v>0.1112028286</c:v>
                </c:pt>
                <c:pt idx="205">
                  <c:v>0.1112071127</c:v>
                </c:pt>
                <c:pt idx="206">
                  <c:v>0.11170495300000001</c:v>
                </c:pt>
                <c:pt idx="207">
                  <c:v>0.1112986133</c:v>
                </c:pt>
                <c:pt idx="208">
                  <c:v>0.11165530979999999</c:v>
                </c:pt>
                <c:pt idx="209">
                  <c:v>0.11165584620000002</c:v>
                </c:pt>
                <c:pt idx="210">
                  <c:v>0.11143577100000002</c:v>
                </c:pt>
                <c:pt idx="211">
                  <c:v>0.11145206539999997</c:v>
                </c:pt>
                <c:pt idx="212">
                  <c:v>0.11196301879999998</c:v>
                </c:pt>
                <c:pt idx="213">
                  <c:v>0.1117089689</c:v>
                </c:pt>
                <c:pt idx="214">
                  <c:v>0.1121120453</c:v>
                </c:pt>
                <c:pt idx="215">
                  <c:v>0.1118447185</c:v>
                </c:pt>
                <c:pt idx="216">
                  <c:v>0.11161949489999999</c:v>
                </c:pt>
                <c:pt idx="217">
                  <c:v>0.11205381159999998</c:v>
                </c:pt>
                <c:pt idx="218">
                  <c:v>0.11189328129999999</c:v>
                </c:pt>
                <c:pt idx="219">
                  <c:v>0.1117393747</c:v>
                </c:pt>
                <c:pt idx="220">
                  <c:v>0.11148124190000001</c:v>
                </c:pt>
                <c:pt idx="221">
                  <c:v>0.111708872</c:v>
                </c:pt>
                <c:pt idx="222">
                  <c:v>0.1115465984</c:v>
                </c:pt>
                <c:pt idx="223">
                  <c:v>0.1115250066</c:v>
                </c:pt>
                <c:pt idx="224">
                  <c:v>0.11131356659999998</c:v>
                </c:pt>
                <c:pt idx="225">
                  <c:v>0.1112818867</c:v>
                </c:pt>
                <c:pt idx="226">
                  <c:v>0.11157959699999999</c:v>
                </c:pt>
                <c:pt idx="227">
                  <c:v>0.1114522293</c:v>
                </c:pt>
                <c:pt idx="228">
                  <c:v>0.11169970040000002</c:v>
                </c:pt>
                <c:pt idx="229">
                  <c:v>0.1116414815</c:v>
                </c:pt>
                <c:pt idx="230">
                  <c:v>0.11144232749999998</c:v>
                </c:pt>
                <c:pt idx="231">
                  <c:v>0.11192650350000001</c:v>
                </c:pt>
                <c:pt idx="232">
                  <c:v>0.11217749859999997</c:v>
                </c:pt>
                <c:pt idx="233">
                  <c:v>0.11201621589999998</c:v>
                </c:pt>
                <c:pt idx="234">
                  <c:v>0.1117980033</c:v>
                </c:pt>
                <c:pt idx="235">
                  <c:v>0.11197645220000002</c:v>
                </c:pt>
                <c:pt idx="236">
                  <c:v>0.1118008494</c:v>
                </c:pt>
                <c:pt idx="237">
                  <c:v>0.1116501167</c:v>
                </c:pt>
                <c:pt idx="238">
                  <c:v>0.11155793819999998</c:v>
                </c:pt>
                <c:pt idx="239">
                  <c:v>0.11159536239999998</c:v>
                </c:pt>
                <c:pt idx="240">
                  <c:v>0.11203993859999999</c:v>
                </c:pt>
                <c:pt idx="241">
                  <c:v>0.11190285530000001</c:v>
                </c:pt>
                <c:pt idx="242">
                  <c:v>0.11221734429999998</c:v>
                </c:pt>
                <c:pt idx="243">
                  <c:v>0.11174269019999998</c:v>
                </c:pt>
                <c:pt idx="244">
                  <c:v>0.11214274170000003</c:v>
                </c:pt>
                <c:pt idx="245">
                  <c:v>0.1122050136</c:v>
                </c:pt>
                <c:pt idx="246">
                  <c:v>0.11195792999999998</c:v>
                </c:pt>
                <c:pt idx="247">
                  <c:v>0.1119689792</c:v>
                </c:pt>
                <c:pt idx="248">
                  <c:v>0.11198918519999997</c:v>
                </c:pt>
                <c:pt idx="249">
                  <c:v>0.1118457541</c:v>
                </c:pt>
                <c:pt idx="250">
                  <c:v>0.11194463070000002</c:v>
                </c:pt>
                <c:pt idx="251">
                  <c:v>0.11181370910000001</c:v>
                </c:pt>
                <c:pt idx="252">
                  <c:v>0.11189257349999999</c:v>
                </c:pt>
                <c:pt idx="253">
                  <c:v>0.1118605882</c:v>
                </c:pt>
                <c:pt idx="254">
                  <c:v>0.11227121200000001</c:v>
                </c:pt>
                <c:pt idx="255">
                  <c:v>0.11166997250000002</c:v>
                </c:pt>
                <c:pt idx="256">
                  <c:v>0.1121159345</c:v>
                </c:pt>
                <c:pt idx="257">
                  <c:v>0.1116729528</c:v>
                </c:pt>
                <c:pt idx="258">
                  <c:v>0.11189485339999998</c:v>
                </c:pt>
                <c:pt idx="259">
                  <c:v>0.11210906509999999</c:v>
                </c:pt>
                <c:pt idx="260">
                  <c:v>0.11186122890000001</c:v>
                </c:pt>
                <c:pt idx="261">
                  <c:v>0.11186038700000001</c:v>
                </c:pt>
                <c:pt idx="262">
                  <c:v>0.1118816212</c:v>
                </c:pt>
                <c:pt idx="263">
                  <c:v>0.11190694570000001</c:v>
                </c:pt>
                <c:pt idx="264">
                  <c:v>0.1117758676</c:v>
                </c:pt>
                <c:pt idx="265">
                  <c:v>0.11240612720000001</c:v>
                </c:pt>
                <c:pt idx="266">
                  <c:v>0.11191006000000001</c:v>
                </c:pt>
                <c:pt idx="267">
                  <c:v>0.11193789539999999</c:v>
                </c:pt>
                <c:pt idx="268">
                  <c:v>0.1121345311</c:v>
                </c:pt>
                <c:pt idx="269">
                  <c:v>0.1120792776</c:v>
                </c:pt>
                <c:pt idx="270">
                  <c:v>0.1119149849</c:v>
                </c:pt>
                <c:pt idx="271">
                  <c:v>0.11190319059999998</c:v>
                </c:pt>
                <c:pt idx="272">
                  <c:v>0.1122294143</c:v>
                </c:pt>
                <c:pt idx="273">
                  <c:v>0.1116071045</c:v>
                </c:pt>
                <c:pt idx="274">
                  <c:v>0.1118260995</c:v>
                </c:pt>
                <c:pt idx="275">
                  <c:v>0.11179576070000002</c:v>
                </c:pt>
                <c:pt idx="276">
                  <c:v>0.11194248499999998</c:v>
                </c:pt>
                <c:pt idx="277">
                  <c:v>0.1125055999</c:v>
                </c:pt>
                <c:pt idx="278">
                  <c:v>0.11238902809999998</c:v>
                </c:pt>
                <c:pt idx="279">
                  <c:v>0.11222042890000002</c:v>
                </c:pt>
                <c:pt idx="280">
                  <c:v>0.11173953859999998</c:v>
                </c:pt>
                <c:pt idx="281">
                  <c:v>0.1116833612</c:v>
                </c:pt>
                <c:pt idx="282">
                  <c:v>0.1119063795</c:v>
                </c:pt>
                <c:pt idx="283">
                  <c:v>0.11209472270000002</c:v>
                </c:pt>
                <c:pt idx="284">
                  <c:v>0.11193247140000001</c:v>
                </c:pt>
                <c:pt idx="285">
                  <c:v>0.1118929088</c:v>
                </c:pt>
                <c:pt idx="286">
                  <c:v>0.11195417489999998</c:v>
                </c:pt>
                <c:pt idx="287">
                  <c:v>0.11178507660000002</c:v>
                </c:pt>
                <c:pt idx="288">
                  <c:v>0.11219622940000003</c:v>
                </c:pt>
                <c:pt idx="289">
                  <c:v>0.11196931449999999</c:v>
                </c:pt>
                <c:pt idx="290">
                  <c:v>0.11244771629999999</c:v>
                </c:pt>
                <c:pt idx="291">
                  <c:v>0.1121364385</c:v>
                </c:pt>
                <c:pt idx="292">
                  <c:v>0.11224470290000003</c:v>
                </c:pt>
                <c:pt idx="293">
                  <c:v>0.11210065340000001</c:v>
                </c:pt>
                <c:pt idx="294">
                  <c:v>0.11198921499999999</c:v>
                </c:pt>
                <c:pt idx="295">
                  <c:v>0.11198677120000002</c:v>
                </c:pt>
                <c:pt idx="296">
                  <c:v>0.11213318999999999</c:v>
                </c:pt>
                <c:pt idx="297">
                  <c:v>0.11225405340000001</c:v>
                </c:pt>
                <c:pt idx="298">
                  <c:v>0.11222264170000003</c:v>
                </c:pt>
                <c:pt idx="299">
                  <c:v>0.11192540080000002</c:v>
                </c:pt>
                <c:pt idx="300">
                  <c:v>0.11214049909999999</c:v>
                </c:pt>
                <c:pt idx="301">
                  <c:v>0.1124085411</c:v>
                </c:pt>
                <c:pt idx="302">
                  <c:v>0.112397477</c:v>
                </c:pt>
                <c:pt idx="303">
                  <c:v>0.11222022769999999</c:v>
                </c:pt>
                <c:pt idx="304">
                  <c:v>0.11241152879999998</c:v>
                </c:pt>
                <c:pt idx="305">
                  <c:v>0.1121324897</c:v>
                </c:pt>
                <c:pt idx="306">
                  <c:v>0.1118501425</c:v>
                </c:pt>
                <c:pt idx="307">
                  <c:v>0.1122689322</c:v>
                </c:pt>
                <c:pt idx="308">
                  <c:v>0.1121849343</c:v>
                </c:pt>
                <c:pt idx="309">
                  <c:v>0.1121402308</c:v>
                </c:pt>
                <c:pt idx="310">
                  <c:v>0.11224654320000003</c:v>
                </c:pt>
                <c:pt idx="311">
                  <c:v>0.1123237163</c:v>
                </c:pt>
                <c:pt idx="312">
                  <c:v>0.11230745169999999</c:v>
                </c:pt>
                <c:pt idx="313">
                  <c:v>0.11186555030000002</c:v>
                </c:pt>
                <c:pt idx="314">
                  <c:v>0.11192553490000001</c:v>
                </c:pt>
                <c:pt idx="315">
                  <c:v>0.11193726209999999</c:v>
                </c:pt>
                <c:pt idx="316">
                  <c:v>0.11222542820000002</c:v>
                </c:pt>
                <c:pt idx="317">
                  <c:v>0.11226172750000003</c:v>
                </c:pt>
                <c:pt idx="318">
                  <c:v>0.11233588310000001</c:v>
                </c:pt>
                <c:pt idx="319">
                  <c:v>0.11230664700000001</c:v>
                </c:pt>
                <c:pt idx="320">
                  <c:v>0.11216519770000001</c:v>
                </c:pt>
                <c:pt idx="321">
                  <c:v>0.1119846925</c:v>
                </c:pt>
                <c:pt idx="322">
                  <c:v>0.11230581249999999</c:v>
                </c:pt>
                <c:pt idx="323">
                  <c:v>0.1122423857</c:v>
                </c:pt>
                <c:pt idx="324">
                  <c:v>0.11220970750000002</c:v>
                </c:pt>
                <c:pt idx="325">
                  <c:v>0.1121710315</c:v>
                </c:pt>
                <c:pt idx="326">
                  <c:v>0.11210215840000001</c:v>
                </c:pt>
                <c:pt idx="327">
                  <c:v>0.1121718287</c:v>
                </c:pt>
                <c:pt idx="328">
                  <c:v>0.11244858799999999</c:v>
                </c:pt>
                <c:pt idx="329">
                  <c:v>0.112492919</c:v>
                </c:pt>
                <c:pt idx="330">
                  <c:v>0.11229263990000002</c:v>
                </c:pt>
                <c:pt idx="331">
                  <c:v>0.1125669181</c:v>
                </c:pt>
                <c:pt idx="332">
                  <c:v>0.1124100834</c:v>
                </c:pt>
                <c:pt idx="333">
                  <c:v>0.11214837430000001</c:v>
                </c:pt>
                <c:pt idx="334">
                  <c:v>0.11217112840000001</c:v>
                </c:pt>
                <c:pt idx="335">
                  <c:v>0.1124551594</c:v>
                </c:pt>
                <c:pt idx="336">
                  <c:v>0.11224929240000002</c:v>
                </c:pt>
                <c:pt idx="337">
                  <c:v>0.11196365210000002</c:v>
                </c:pt>
                <c:pt idx="338">
                  <c:v>0.11197631809999999</c:v>
                </c:pt>
                <c:pt idx="339">
                  <c:v>0.11207877099999999</c:v>
                </c:pt>
                <c:pt idx="340">
                  <c:v>0.11198610069999998</c:v>
                </c:pt>
                <c:pt idx="341">
                  <c:v>0.11181290449999999</c:v>
                </c:pt>
                <c:pt idx="342">
                  <c:v>0.1121253148</c:v>
                </c:pt>
                <c:pt idx="343">
                  <c:v>0.11239074170000002</c:v>
                </c:pt>
                <c:pt idx="344">
                  <c:v>0.1121402606</c:v>
                </c:pt>
                <c:pt idx="345">
                  <c:v>0.11255765709999999</c:v>
                </c:pt>
                <c:pt idx="346">
                  <c:v>0.11215849219999999</c:v>
                </c:pt>
                <c:pt idx="347">
                  <c:v>0.11239127810000002</c:v>
                </c:pt>
                <c:pt idx="348">
                  <c:v>0.1121024638</c:v>
                </c:pt>
                <c:pt idx="349">
                  <c:v>0.1120432913</c:v>
                </c:pt>
                <c:pt idx="350">
                  <c:v>0.11212860049999999</c:v>
                </c:pt>
                <c:pt idx="351">
                  <c:v>0.1123851761</c:v>
                </c:pt>
                <c:pt idx="352">
                  <c:v>0.1125085205</c:v>
                </c:pt>
                <c:pt idx="353">
                  <c:v>0.11223125460000001</c:v>
                </c:pt>
                <c:pt idx="354">
                  <c:v>0.11241203549999998</c:v>
                </c:pt>
                <c:pt idx="355">
                  <c:v>0.11257859319999997</c:v>
                </c:pt>
                <c:pt idx="356">
                  <c:v>0.11236327890000002</c:v>
                </c:pt>
                <c:pt idx="357">
                  <c:v>0.11281908299999999</c:v>
                </c:pt>
                <c:pt idx="358">
                  <c:v>0.11224617810000001</c:v>
                </c:pt>
                <c:pt idx="359">
                  <c:v>0.11277528110000001</c:v>
                </c:pt>
                <c:pt idx="360">
                  <c:v>0.11209367960000001</c:v>
                </c:pt>
                <c:pt idx="361">
                  <c:v>0.11246421190000001</c:v>
                </c:pt>
                <c:pt idx="362">
                  <c:v>0.11219834540000001</c:v>
                </c:pt>
                <c:pt idx="363">
                  <c:v>0.1124716923</c:v>
                </c:pt>
                <c:pt idx="364">
                  <c:v>0.11246421190000001</c:v>
                </c:pt>
                <c:pt idx="365">
                  <c:v>0.11230577529999999</c:v>
                </c:pt>
                <c:pt idx="366">
                  <c:v>0.11260297890000001</c:v>
                </c:pt>
                <c:pt idx="367">
                  <c:v>0.11248443280000001</c:v>
                </c:pt>
                <c:pt idx="368">
                  <c:v>0.11225254090000002</c:v>
                </c:pt>
                <c:pt idx="369">
                  <c:v>0.11198777709999999</c:v>
                </c:pt>
                <c:pt idx="370">
                  <c:v>0.1119964197</c:v>
                </c:pt>
                <c:pt idx="371">
                  <c:v>0.11198408899999998</c:v>
                </c:pt>
                <c:pt idx="372">
                  <c:v>0.1123972088</c:v>
                </c:pt>
                <c:pt idx="373">
                  <c:v>0.11262418330000001</c:v>
                </c:pt>
                <c:pt idx="374">
                  <c:v>0.11253260079999999</c:v>
                </c:pt>
                <c:pt idx="375">
                  <c:v>0.11226203290000002</c:v>
                </c:pt>
                <c:pt idx="376">
                  <c:v>0.11257664110000001</c:v>
                </c:pt>
                <c:pt idx="377">
                  <c:v>0.11254887279999999</c:v>
                </c:pt>
                <c:pt idx="378">
                  <c:v>0.1124785319</c:v>
                </c:pt>
                <c:pt idx="379">
                  <c:v>0.11233665790000001</c:v>
                </c:pt>
                <c:pt idx="380">
                  <c:v>0.11267481</c:v>
                </c:pt>
                <c:pt idx="381">
                  <c:v>0.11262572560000002</c:v>
                </c:pt>
                <c:pt idx="382">
                  <c:v>0.11251270770000002</c:v>
                </c:pt>
                <c:pt idx="383">
                  <c:v>0.11279179160000001</c:v>
                </c:pt>
                <c:pt idx="384">
                  <c:v>0.11285019669999999</c:v>
                </c:pt>
                <c:pt idx="385">
                  <c:v>0.1124354377</c:v>
                </c:pt>
                <c:pt idx="386">
                  <c:v>0.11243473740000001</c:v>
                </c:pt>
                <c:pt idx="387">
                  <c:v>0.1123752147</c:v>
                </c:pt>
                <c:pt idx="388">
                  <c:v>0.11267793180000001</c:v>
                </c:pt>
                <c:pt idx="389">
                  <c:v>0.11272604760000002</c:v>
                </c:pt>
                <c:pt idx="390">
                  <c:v>0.11257859319999997</c:v>
                </c:pt>
                <c:pt idx="391">
                  <c:v>0.11260639879999998</c:v>
                </c:pt>
                <c:pt idx="392">
                  <c:v>0.11265994610000001</c:v>
                </c:pt>
                <c:pt idx="393">
                  <c:v>0.1124765873</c:v>
                </c:pt>
                <c:pt idx="394">
                  <c:v>0.11310222740000002</c:v>
                </c:pt>
                <c:pt idx="395">
                  <c:v>0.1126015335</c:v>
                </c:pt>
                <c:pt idx="396">
                  <c:v>0.11251945050000001</c:v>
                </c:pt>
                <c:pt idx="397">
                  <c:v>0.1125049293</c:v>
                </c:pt>
                <c:pt idx="398">
                  <c:v>0.11273199320000002</c:v>
                </c:pt>
                <c:pt idx="399">
                  <c:v>0.112750113</c:v>
                </c:pt>
                <c:pt idx="400">
                  <c:v>0.11269839849999999</c:v>
                </c:pt>
                <c:pt idx="401">
                  <c:v>0.1128467098</c:v>
                </c:pt>
                <c:pt idx="402">
                  <c:v>0.11253075300000001</c:v>
                </c:pt>
                <c:pt idx="403">
                  <c:v>0.112632066</c:v>
                </c:pt>
                <c:pt idx="404">
                  <c:v>0.1125283092</c:v>
                </c:pt>
                <c:pt idx="405">
                  <c:v>0.11283989249999998</c:v>
                </c:pt>
                <c:pt idx="406">
                  <c:v>0.11273561420000001</c:v>
                </c:pt>
                <c:pt idx="407">
                  <c:v>0.1123747081</c:v>
                </c:pt>
                <c:pt idx="408">
                  <c:v>0.11268974100000001</c:v>
                </c:pt>
                <c:pt idx="409">
                  <c:v>0.11265364290000002</c:v>
                </c:pt>
                <c:pt idx="410">
                  <c:v>0.11278779799999998</c:v>
                </c:pt>
                <c:pt idx="411">
                  <c:v>0.11263901</c:v>
                </c:pt>
                <c:pt idx="412">
                  <c:v>0.11268565060000002</c:v>
                </c:pt>
                <c:pt idx="413">
                  <c:v>0.11297240109999998</c:v>
                </c:pt>
                <c:pt idx="414">
                  <c:v>0.1127565578</c:v>
                </c:pt>
                <c:pt idx="415">
                  <c:v>0.1130492315</c:v>
                </c:pt>
                <c:pt idx="416">
                  <c:v>0.11285281929999998</c:v>
                </c:pt>
                <c:pt idx="417">
                  <c:v>0.11270555110000001</c:v>
                </c:pt>
                <c:pt idx="418">
                  <c:v>0.112578623</c:v>
                </c:pt>
                <c:pt idx="419">
                  <c:v>0.11272410300000003</c:v>
                </c:pt>
                <c:pt idx="420">
                  <c:v>0.11307249959999999</c:v>
                </c:pt>
                <c:pt idx="421">
                  <c:v>0.11272621900000002</c:v>
                </c:pt>
                <c:pt idx="422">
                  <c:v>0.1129786819</c:v>
                </c:pt>
                <c:pt idx="423">
                  <c:v>0.11325443540000002</c:v>
                </c:pt>
                <c:pt idx="424">
                  <c:v>0.11286912859999998</c:v>
                </c:pt>
                <c:pt idx="425">
                  <c:v>0.11262307320000003</c:v>
                </c:pt>
                <c:pt idx="426">
                  <c:v>0.11260046059999998</c:v>
                </c:pt>
                <c:pt idx="427">
                  <c:v>0.1127677336</c:v>
                </c:pt>
                <c:pt idx="428">
                  <c:v>0.11268484590000001</c:v>
                </c:pt>
                <c:pt idx="429">
                  <c:v>0.112991035</c:v>
                </c:pt>
                <c:pt idx="430">
                  <c:v>0.11261056359999999</c:v>
                </c:pt>
                <c:pt idx="431">
                  <c:v>0.11284845319999999</c:v>
                </c:pt>
                <c:pt idx="432">
                  <c:v>0.11268346759999999</c:v>
                </c:pt>
                <c:pt idx="433">
                  <c:v>0.1127565578</c:v>
                </c:pt>
                <c:pt idx="434">
                  <c:v>0.11242520809999999</c:v>
                </c:pt>
                <c:pt idx="435">
                  <c:v>0.11257886139999997</c:v>
                </c:pt>
                <c:pt idx="436">
                  <c:v>0.1129547358</c:v>
                </c:pt>
                <c:pt idx="437">
                  <c:v>0.1127115563</c:v>
                </c:pt>
                <c:pt idx="438">
                  <c:v>0.11256302890000001</c:v>
                </c:pt>
                <c:pt idx="439">
                  <c:v>0.11260922249999999</c:v>
                </c:pt>
                <c:pt idx="440">
                  <c:v>0.1129971147</c:v>
                </c:pt>
                <c:pt idx="441">
                  <c:v>0.1129515842</c:v>
                </c:pt>
                <c:pt idx="442">
                  <c:v>0.1131542921</c:v>
                </c:pt>
                <c:pt idx="443">
                  <c:v>0.1129168347</c:v>
                </c:pt>
                <c:pt idx="444">
                  <c:v>0.11285933109999997</c:v>
                </c:pt>
                <c:pt idx="445">
                  <c:v>0.1128017306</c:v>
                </c:pt>
                <c:pt idx="446">
                  <c:v>0.1128253266</c:v>
                </c:pt>
                <c:pt idx="447">
                  <c:v>0.11270232500000002</c:v>
                </c:pt>
                <c:pt idx="448">
                  <c:v>0.112649478</c:v>
                </c:pt>
                <c:pt idx="449">
                  <c:v>0.11261438579999998</c:v>
                </c:pt>
                <c:pt idx="450">
                  <c:v>0.11275377120000003</c:v>
                </c:pt>
                <c:pt idx="451">
                  <c:v>0.1126480401</c:v>
                </c:pt>
                <c:pt idx="452">
                  <c:v>0.11288047579999999</c:v>
                </c:pt>
                <c:pt idx="453">
                  <c:v>0.1127153486</c:v>
                </c:pt>
                <c:pt idx="454">
                  <c:v>0.11292898649999998</c:v>
                </c:pt>
                <c:pt idx="455">
                  <c:v>0.1128005534</c:v>
                </c:pt>
                <c:pt idx="456">
                  <c:v>0.11291538919999997</c:v>
                </c:pt>
                <c:pt idx="457">
                  <c:v>0.1130288765</c:v>
                </c:pt>
                <c:pt idx="458">
                  <c:v>0.11292764540000001</c:v>
                </c:pt>
                <c:pt idx="459">
                  <c:v>0.1126600131</c:v>
                </c:pt>
                <c:pt idx="460">
                  <c:v>0.11299640690000001</c:v>
                </c:pt>
                <c:pt idx="461">
                  <c:v>0.11302216349999999</c:v>
                </c:pt>
                <c:pt idx="462">
                  <c:v>0.1129780412</c:v>
                </c:pt>
                <c:pt idx="463">
                  <c:v>0.1129270718</c:v>
                </c:pt>
                <c:pt idx="464">
                  <c:v>0.11305806039999997</c:v>
                </c:pt>
                <c:pt idx="465">
                  <c:v>0.11276403810000002</c:v>
                </c:pt>
                <c:pt idx="466">
                  <c:v>0.11297760159999999</c:v>
                </c:pt>
                <c:pt idx="467">
                  <c:v>0.11295098069999997</c:v>
                </c:pt>
                <c:pt idx="468">
                  <c:v>0.11319631340000001</c:v>
                </c:pt>
                <c:pt idx="469">
                  <c:v>0.11312184480000001</c:v>
                </c:pt>
                <c:pt idx="470">
                  <c:v>0.11298949269999999</c:v>
                </c:pt>
                <c:pt idx="471">
                  <c:v>0.11306806649999998</c:v>
                </c:pt>
                <c:pt idx="472">
                  <c:v>0.1128745005</c:v>
                </c:pt>
                <c:pt idx="473">
                  <c:v>0.11299519990000001</c:v>
                </c:pt>
                <c:pt idx="474">
                  <c:v>0.1128317043</c:v>
                </c:pt>
                <c:pt idx="475">
                  <c:v>0.112903133</c:v>
                </c:pt>
                <c:pt idx="476">
                  <c:v>0.11286816</c:v>
                </c:pt>
                <c:pt idx="477">
                  <c:v>0.1125688255</c:v>
                </c:pt>
                <c:pt idx="478">
                  <c:v>0.11276095360000002</c:v>
                </c:pt>
                <c:pt idx="479">
                  <c:v>0.11269527670000003</c:v>
                </c:pt>
                <c:pt idx="480">
                  <c:v>0.1132386103</c:v>
                </c:pt>
                <c:pt idx="481">
                  <c:v>0.11314357070000002</c:v>
                </c:pt>
                <c:pt idx="482">
                  <c:v>0.11314951629999999</c:v>
                </c:pt>
                <c:pt idx="483">
                  <c:v>0.11319567260000003</c:v>
                </c:pt>
                <c:pt idx="484">
                  <c:v>0.11270078270000002</c:v>
                </c:pt>
                <c:pt idx="485">
                  <c:v>0.11277085539999998</c:v>
                </c:pt>
                <c:pt idx="486">
                  <c:v>0.1128015295</c:v>
                </c:pt>
                <c:pt idx="487">
                  <c:v>0.11290377380000001</c:v>
                </c:pt>
                <c:pt idx="488">
                  <c:v>0.1126190498</c:v>
                </c:pt>
                <c:pt idx="489">
                  <c:v>0.1128725857</c:v>
                </c:pt>
                <c:pt idx="490">
                  <c:v>0.11262565850000002</c:v>
                </c:pt>
                <c:pt idx="491">
                  <c:v>0.1126184762</c:v>
                </c:pt>
                <c:pt idx="492">
                  <c:v>0.1131784394</c:v>
                </c:pt>
                <c:pt idx="493">
                  <c:v>0.11328786609999998</c:v>
                </c:pt>
                <c:pt idx="494">
                  <c:v>0.11307334149999999</c:v>
                </c:pt>
                <c:pt idx="495">
                  <c:v>0.1129705533</c:v>
                </c:pt>
                <c:pt idx="496">
                  <c:v>0.1129405349</c:v>
                </c:pt>
                <c:pt idx="497">
                  <c:v>0.11280998590000001</c:v>
                </c:pt>
                <c:pt idx="498">
                  <c:v>0.1130503044</c:v>
                </c:pt>
                <c:pt idx="499">
                  <c:v>0.11306595060000002</c:v>
                </c:pt>
                <c:pt idx="500">
                  <c:v>0.11319413040000002</c:v>
                </c:pt>
                <c:pt idx="501">
                  <c:v>0.1133629382</c:v>
                </c:pt>
                <c:pt idx="502">
                  <c:v>0.1134411842</c:v>
                </c:pt>
                <c:pt idx="503">
                  <c:v>0.11336955429999998</c:v>
                </c:pt>
                <c:pt idx="504">
                  <c:v>0.1129008904</c:v>
                </c:pt>
                <c:pt idx="505">
                  <c:v>0.11284056309999999</c:v>
                </c:pt>
                <c:pt idx="506">
                  <c:v>0.1131176129</c:v>
                </c:pt>
                <c:pt idx="507">
                  <c:v>0.1129276082</c:v>
                </c:pt>
                <c:pt idx="508">
                  <c:v>0.11245911569999999</c:v>
                </c:pt>
                <c:pt idx="509">
                  <c:v>0.1130136997</c:v>
                </c:pt>
                <c:pt idx="510">
                  <c:v>0.11273242529999999</c:v>
                </c:pt>
                <c:pt idx="511">
                  <c:v>0.11292099949999998</c:v>
                </c:pt>
                <c:pt idx="512">
                  <c:v>0.1129562184</c:v>
                </c:pt>
                <c:pt idx="513">
                  <c:v>0.11317246409999998</c:v>
                </c:pt>
                <c:pt idx="514">
                  <c:v>0.1130674332</c:v>
                </c:pt>
                <c:pt idx="515">
                  <c:v>0.11319053170000001</c:v>
                </c:pt>
                <c:pt idx="516">
                  <c:v>0.1130860075</c:v>
                </c:pt>
                <c:pt idx="517">
                  <c:v>0.1131132096</c:v>
                </c:pt>
                <c:pt idx="518">
                  <c:v>0.11318122600000001</c:v>
                </c:pt>
                <c:pt idx="519">
                  <c:v>0.11318371440000001</c:v>
                </c:pt>
                <c:pt idx="520">
                  <c:v>0.11334485559999999</c:v>
                </c:pt>
                <c:pt idx="521">
                  <c:v>0.11321065570000001</c:v>
                </c:pt>
                <c:pt idx="522">
                  <c:v>0.1127176583</c:v>
                </c:pt>
                <c:pt idx="523">
                  <c:v>0.11329028760000001</c:v>
                </c:pt>
                <c:pt idx="524">
                  <c:v>0.11321317400000001</c:v>
                </c:pt>
                <c:pt idx="525">
                  <c:v>0.1131158322</c:v>
                </c:pt>
                <c:pt idx="526">
                  <c:v>0.11314441259999998</c:v>
                </c:pt>
                <c:pt idx="527">
                  <c:v>0.11310289799999998</c:v>
                </c:pt>
                <c:pt idx="528">
                  <c:v>0.11282928289999998</c:v>
                </c:pt>
                <c:pt idx="529">
                  <c:v>0.11328023669999998</c:v>
                </c:pt>
                <c:pt idx="530">
                  <c:v>0.1128824204</c:v>
                </c:pt>
                <c:pt idx="531">
                  <c:v>0.11292610320000002</c:v>
                </c:pt>
                <c:pt idx="532">
                  <c:v>0.1128331125</c:v>
                </c:pt>
                <c:pt idx="533">
                  <c:v>0.1131492481</c:v>
                </c:pt>
                <c:pt idx="534">
                  <c:v>0.112753436</c:v>
                </c:pt>
                <c:pt idx="535">
                  <c:v>0.1127406806</c:v>
                </c:pt>
                <c:pt idx="536">
                  <c:v>0.11339375380000001</c:v>
                </c:pt>
                <c:pt idx="537">
                  <c:v>0.1132538617</c:v>
                </c:pt>
                <c:pt idx="538">
                  <c:v>0.11341812459999999</c:v>
                </c:pt>
                <c:pt idx="539">
                  <c:v>0.11317044499999999</c:v>
                </c:pt>
                <c:pt idx="540">
                  <c:v>0.1129303649</c:v>
                </c:pt>
                <c:pt idx="541">
                  <c:v>0.11325644700000001</c:v>
                </c:pt>
                <c:pt idx="542">
                  <c:v>0.1129517481</c:v>
                </c:pt>
                <c:pt idx="543">
                  <c:v>0.11322201040000002</c:v>
                </c:pt>
                <c:pt idx="544">
                  <c:v>0.113143906</c:v>
                </c:pt>
                <c:pt idx="545">
                  <c:v>0.1129200533</c:v>
                </c:pt>
                <c:pt idx="546">
                  <c:v>0.1131527796</c:v>
                </c:pt>
                <c:pt idx="547">
                  <c:v>0.11333484200000002</c:v>
                </c:pt>
                <c:pt idx="548">
                  <c:v>0.1133445874</c:v>
                </c:pt>
                <c:pt idx="549">
                  <c:v>0.11321317400000001</c:v>
                </c:pt>
                <c:pt idx="550">
                  <c:v>0.1135994568</c:v>
                </c:pt>
                <c:pt idx="551">
                  <c:v>0.11319362370000002</c:v>
                </c:pt>
                <c:pt idx="552">
                  <c:v>0.11324260379999999</c:v>
                </c:pt>
                <c:pt idx="553">
                  <c:v>0.11360520870000002</c:v>
                </c:pt>
                <c:pt idx="554">
                  <c:v>0.11341583729999999</c:v>
                </c:pt>
                <c:pt idx="555">
                  <c:v>0.1130372062</c:v>
                </c:pt>
                <c:pt idx="556">
                  <c:v>0.11297474800000001</c:v>
                </c:pt>
                <c:pt idx="557">
                  <c:v>0.1129116639</c:v>
                </c:pt>
                <c:pt idx="558">
                  <c:v>0.11280672999999999</c:v>
                </c:pt>
                <c:pt idx="559">
                  <c:v>0.11320363730000002</c:v>
                </c:pt>
                <c:pt idx="560">
                  <c:v>0.11308842149999998</c:v>
                </c:pt>
                <c:pt idx="561">
                  <c:v>0.11287349459999999</c:v>
                </c:pt>
                <c:pt idx="562">
                  <c:v>0.1130513772</c:v>
                </c:pt>
                <c:pt idx="563">
                  <c:v>0.1131471694</c:v>
                </c:pt>
                <c:pt idx="564">
                  <c:v>0.1129887849</c:v>
                </c:pt>
                <c:pt idx="565">
                  <c:v>0.11311965440000002</c:v>
                </c:pt>
                <c:pt idx="566">
                  <c:v>0.11277682330000001</c:v>
                </c:pt>
                <c:pt idx="567">
                  <c:v>0.1130285114</c:v>
                </c:pt>
                <c:pt idx="568">
                  <c:v>0.11332657929999999</c:v>
                </c:pt>
                <c:pt idx="569">
                  <c:v>0.11304298040000002</c:v>
                </c:pt>
                <c:pt idx="570">
                  <c:v>0.11314616349999999</c:v>
                </c:pt>
                <c:pt idx="571">
                  <c:v>0.11338689919999999</c:v>
                </c:pt>
                <c:pt idx="572">
                  <c:v>0.11318361759999998</c:v>
                </c:pt>
                <c:pt idx="573">
                  <c:v>0.1134769097</c:v>
                </c:pt>
                <c:pt idx="574">
                  <c:v>0.1128351241</c:v>
                </c:pt>
                <c:pt idx="575">
                  <c:v>0.1131990999</c:v>
                </c:pt>
                <c:pt idx="576">
                  <c:v>0.1134039089</c:v>
                </c:pt>
                <c:pt idx="577">
                  <c:v>0.1131168008</c:v>
                </c:pt>
                <c:pt idx="578">
                  <c:v>0.11327651140000002</c:v>
                </c:pt>
                <c:pt idx="579">
                  <c:v>0.1134834364</c:v>
                </c:pt>
                <c:pt idx="580">
                  <c:v>0.1132581607</c:v>
                </c:pt>
                <c:pt idx="581">
                  <c:v>0.11349789049999999</c:v>
                </c:pt>
                <c:pt idx="582">
                  <c:v>0.11353917420000001</c:v>
                </c:pt>
                <c:pt idx="583">
                  <c:v>0.11336727440000001</c:v>
                </c:pt>
                <c:pt idx="584">
                  <c:v>0.11330086739999999</c:v>
                </c:pt>
                <c:pt idx="585">
                  <c:v>0.1129464135</c:v>
                </c:pt>
                <c:pt idx="586">
                  <c:v>0.11325866729999999</c:v>
                </c:pt>
                <c:pt idx="587">
                  <c:v>0.1130610183</c:v>
                </c:pt>
                <c:pt idx="588">
                  <c:v>0.1134954318</c:v>
                </c:pt>
                <c:pt idx="589">
                  <c:v>0.11346817020000001</c:v>
                </c:pt>
                <c:pt idx="590">
                  <c:v>0.11326229570000002</c:v>
                </c:pt>
                <c:pt idx="591">
                  <c:v>0.1135830805</c:v>
                </c:pt>
                <c:pt idx="592">
                  <c:v>0.11335766319999999</c:v>
                </c:pt>
                <c:pt idx="593">
                  <c:v>0.113272883</c:v>
                </c:pt>
                <c:pt idx="594">
                  <c:v>0.11365471040000001</c:v>
                </c:pt>
                <c:pt idx="595">
                  <c:v>0.1134999767</c:v>
                </c:pt>
                <c:pt idx="596">
                  <c:v>0.1129544005</c:v>
                </c:pt>
                <c:pt idx="597">
                  <c:v>0.11301615090000001</c:v>
                </c:pt>
                <c:pt idx="598">
                  <c:v>0.11295171829999999</c:v>
                </c:pt>
                <c:pt idx="599">
                  <c:v>0.11336576190000001</c:v>
                </c:pt>
                <c:pt idx="600">
                  <c:v>0.11323259770000002</c:v>
                </c:pt>
                <c:pt idx="601">
                  <c:v>0.11336831749999998</c:v>
                </c:pt>
                <c:pt idx="602">
                  <c:v>0.11322356020000002</c:v>
                </c:pt>
                <c:pt idx="603">
                  <c:v>0.113237299</c:v>
                </c:pt>
                <c:pt idx="604">
                  <c:v>0.11341049519999999</c:v>
                </c:pt>
                <c:pt idx="605">
                  <c:v>0.1133904979</c:v>
                </c:pt>
                <c:pt idx="606">
                  <c:v>0.11341153829999999</c:v>
                </c:pt>
                <c:pt idx="607">
                  <c:v>0.11321713780000001</c:v>
                </c:pt>
                <c:pt idx="608">
                  <c:v>0.11364724490000001</c:v>
                </c:pt>
                <c:pt idx="609">
                  <c:v>0.1134954691</c:v>
                </c:pt>
                <c:pt idx="610">
                  <c:v>0.11358156799999998</c:v>
                </c:pt>
                <c:pt idx="611">
                  <c:v>0.11358335609999999</c:v>
                </c:pt>
                <c:pt idx="612">
                  <c:v>0.11353463680000002</c:v>
                </c:pt>
                <c:pt idx="613">
                  <c:v>0.1132429093</c:v>
                </c:pt>
                <c:pt idx="614">
                  <c:v>0.11329414700000003</c:v>
                </c:pt>
                <c:pt idx="615">
                  <c:v>0.1133317873</c:v>
                </c:pt>
                <c:pt idx="616">
                  <c:v>0.1133460701</c:v>
                </c:pt>
                <c:pt idx="617">
                  <c:v>0.1132101566</c:v>
                </c:pt>
                <c:pt idx="618">
                  <c:v>0.1135868803</c:v>
                </c:pt>
                <c:pt idx="619">
                  <c:v>0.1132801697</c:v>
                </c:pt>
                <c:pt idx="620">
                  <c:v>0.11337704959999999</c:v>
                </c:pt>
                <c:pt idx="621">
                  <c:v>0.1134721041</c:v>
                </c:pt>
                <c:pt idx="622">
                  <c:v>0.1129551083</c:v>
                </c:pt>
                <c:pt idx="623">
                  <c:v>0.1132436171</c:v>
                </c:pt>
                <c:pt idx="624">
                  <c:v>0.11325366050000002</c:v>
                </c:pt>
                <c:pt idx="625">
                  <c:v>0.1134280413</c:v>
                </c:pt>
                <c:pt idx="626">
                  <c:v>0.11313614990000002</c:v>
                </c:pt>
                <c:pt idx="627">
                  <c:v>0.11331750449999999</c:v>
                </c:pt>
                <c:pt idx="628">
                  <c:v>0.11371178179999999</c:v>
                </c:pt>
                <c:pt idx="629">
                  <c:v>0.113214016</c:v>
                </c:pt>
                <c:pt idx="630">
                  <c:v>0.1133810207</c:v>
                </c:pt>
                <c:pt idx="631">
                  <c:v>0.11345893139999999</c:v>
                </c:pt>
                <c:pt idx="632">
                  <c:v>0.11347664150000002</c:v>
                </c:pt>
                <c:pt idx="633">
                  <c:v>0.11341859399999998</c:v>
                </c:pt>
                <c:pt idx="634">
                  <c:v>0.1132564843</c:v>
                </c:pt>
                <c:pt idx="635">
                  <c:v>0.11333709209999997</c:v>
                </c:pt>
                <c:pt idx="636">
                  <c:v>0.1134614125</c:v>
                </c:pt>
                <c:pt idx="637">
                  <c:v>0.11343771959999999</c:v>
                </c:pt>
                <c:pt idx="638">
                  <c:v>0.11333564670000001</c:v>
                </c:pt>
                <c:pt idx="639">
                  <c:v>0.11342410740000002</c:v>
                </c:pt>
                <c:pt idx="640">
                  <c:v>0.11340007190000001</c:v>
                </c:pt>
                <c:pt idx="641">
                  <c:v>0.113380447</c:v>
                </c:pt>
                <c:pt idx="642">
                  <c:v>0.11330762509999999</c:v>
                </c:pt>
                <c:pt idx="643">
                  <c:v>0.11345586929999998</c:v>
                </c:pt>
                <c:pt idx="644">
                  <c:v>0.1135776713</c:v>
                </c:pt>
                <c:pt idx="645">
                  <c:v>0.11369476470000003</c:v>
                </c:pt>
                <c:pt idx="646">
                  <c:v>0.11345529560000001</c:v>
                </c:pt>
                <c:pt idx="647">
                  <c:v>0.11344383659999999</c:v>
                </c:pt>
                <c:pt idx="648">
                  <c:v>0.11340010909999998</c:v>
                </c:pt>
                <c:pt idx="649">
                  <c:v>0.11331427840000001</c:v>
                </c:pt>
                <c:pt idx="650">
                  <c:v>0.11360843479999999</c:v>
                </c:pt>
                <c:pt idx="651">
                  <c:v>0.11346723139999998</c:v>
                </c:pt>
                <c:pt idx="652">
                  <c:v>0.1131477728</c:v>
                </c:pt>
                <c:pt idx="653">
                  <c:v>0.11345913259999998</c:v>
                </c:pt>
                <c:pt idx="654">
                  <c:v>0.1133063436</c:v>
                </c:pt>
                <c:pt idx="655">
                  <c:v>0.11328067629999999</c:v>
                </c:pt>
                <c:pt idx="656">
                  <c:v>0.1134814844</c:v>
                </c:pt>
                <c:pt idx="657">
                  <c:v>0.11360376329999999</c:v>
                </c:pt>
                <c:pt idx="658">
                  <c:v>0.11377891900000001</c:v>
                </c:pt>
                <c:pt idx="659">
                  <c:v>0.1133655906</c:v>
                </c:pt>
                <c:pt idx="660">
                  <c:v>0.11335258929999999</c:v>
                </c:pt>
                <c:pt idx="661">
                  <c:v>0.11338827759999999</c:v>
                </c:pt>
                <c:pt idx="662">
                  <c:v>0.113391906</c:v>
                </c:pt>
                <c:pt idx="663">
                  <c:v>0.11341778929999999</c:v>
                </c:pt>
                <c:pt idx="664">
                  <c:v>0.1134463549</c:v>
                </c:pt>
                <c:pt idx="665">
                  <c:v>0.1132146195</c:v>
                </c:pt>
                <c:pt idx="666">
                  <c:v>0.11335003379999999</c:v>
                </c:pt>
                <c:pt idx="667">
                  <c:v>0.1134785265</c:v>
                </c:pt>
                <c:pt idx="668">
                  <c:v>0.11362296340000001</c:v>
                </c:pt>
                <c:pt idx="669">
                  <c:v>0.11330903320000001</c:v>
                </c:pt>
                <c:pt idx="670">
                  <c:v>0.11353635040000001</c:v>
                </c:pt>
                <c:pt idx="671">
                  <c:v>0.11352774500000001</c:v>
                </c:pt>
                <c:pt idx="672">
                  <c:v>0.11360638590000001</c:v>
                </c:pt>
                <c:pt idx="673">
                  <c:v>0.11340289559999998</c:v>
                </c:pt>
                <c:pt idx="674">
                  <c:v>0.11339862639999998</c:v>
                </c:pt>
                <c:pt idx="675">
                  <c:v>0.11358647790000001</c:v>
                </c:pt>
                <c:pt idx="676">
                  <c:v>0.11392679070000002</c:v>
                </c:pt>
                <c:pt idx="677">
                  <c:v>0.1136555821</c:v>
                </c:pt>
                <c:pt idx="678">
                  <c:v>0.11351752280000001</c:v>
                </c:pt>
                <c:pt idx="679">
                  <c:v>0.11362484840000003</c:v>
                </c:pt>
                <c:pt idx="680">
                  <c:v>0.11321247370000001</c:v>
                </c:pt>
                <c:pt idx="681">
                  <c:v>0.11331088099999999</c:v>
                </c:pt>
                <c:pt idx="682">
                  <c:v>0.11316157880000001</c:v>
                </c:pt>
                <c:pt idx="683">
                  <c:v>0.11331024770000002</c:v>
                </c:pt>
                <c:pt idx="684">
                  <c:v>0.11329347640000002</c:v>
                </c:pt>
                <c:pt idx="685">
                  <c:v>0.1135089472</c:v>
                </c:pt>
                <c:pt idx="686">
                  <c:v>0.1135886312</c:v>
                </c:pt>
                <c:pt idx="687">
                  <c:v>0.11363772300000001</c:v>
                </c:pt>
                <c:pt idx="688">
                  <c:v>0.1135141626</c:v>
                </c:pt>
                <c:pt idx="689">
                  <c:v>0.11338330059999999</c:v>
                </c:pt>
                <c:pt idx="690">
                  <c:v>0.1136105582</c:v>
                </c:pt>
                <c:pt idx="691">
                  <c:v>0.11364374310000001</c:v>
                </c:pt>
                <c:pt idx="692">
                  <c:v>0.1134056896</c:v>
                </c:pt>
                <c:pt idx="693">
                  <c:v>0.11363116650000002</c:v>
                </c:pt>
                <c:pt idx="694">
                  <c:v>0.113446489</c:v>
                </c:pt>
                <c:pt idx="695">
                  <c:v>0.11344064030000002</c:v>
                </c:pt>
                <c:pt idx="696">
                  <c:v>0.1138639674</c:v>
                </c:pt>
                <c:pt idx="697">
                  <c:v>0.11367326970000001</c:v>
                </c:pt>
                <c:pt idx="698">
                  <c:v>0.11376240100000001</c:v>
                </c:pt>
                <c:pt idx="699">
                  <c:v>0.11379446090000003</c:v>
                </c:pt>
                <c:pt idx="700">
                  <c:v>0.1137018278</c:v>
                </c:pt>
                <c:pt idx="701">
                  <c:v>0.11347156759999999</c:v>
                </c:pt>
                <c:pt idx="702">
                  <c:v>0.11360120770000001</c:v>
                </c:pt>
                <c:pt idx="703">
                  <c:v>0.11323175580000001</c:v>
                </c:pt>
                <c:pt idx="704">
                  <c:v>0.11357982459999999</c:v>
                </c:pt>
                <c:pt idx="705">
                  <c:v>0.113652356</c:v>
                </c:pt>
                <c:pt idx="706">
                  <c:v>0.11372129620000002</c:v>
                </c:pt>
                <c:pt idx="707">
                  <c:v>0.11350803819999997</c:v>
                </c:pt>
                <c:pt idx="708">
                  <c:v>0.11362491550000002</c:v>
                </c:pt>
                <c:pt idx="709">
                  <c:v>0.1138219088</c:v>
                </c:pt>
                <c:pt idx="710">
                  <c:v>0.11345126480000001</c:v>
                </c:pt>
                <c:pt idx="711">
                  <c:v>0.1134039089</c:v>
                </c:pt>
                <c:pt idx="712">
                  <c:v>0.11354286969999997</c:v>
                </c:pt>
                <c:pt idx="713">
                  <c:v>0.11359074710000001</c:v>
                </c:pt>
                <c:pt idx="714">
                  <c:v>0.11361896249999999</c:v>
                </c:pt>
                <c:pt idx="715">
                  <c:v>0.11349264530000001</c:v>
                </c:pt>
                <c:pt idx="716">
                  <c:v>0.1137658656</c:v>
                </c:pt>
                <c:pt idx="717">
                  <c:v>0.1136209145</c:v>
                </c:pt>
                <c:pt idx="718">
                  <c:v>0.11353988199999998</c:v>
                </c:pt>
                <c:pt idx="719">
                  <c:v>0.11376331000000002</c:v>
                </c:pt>
                <c:pt idx="720">
                  <c:v>0.11358365419999998</c:v>
                </c:pt>
                <c:pt idx="721">
                  <c:v>0.11347859349999999</c:v>
                </c:pt>
                <c:pt idx="722">
                  <c:v>0.11369096490000001</c:v>
                </c:pt>
                <c:pt idx="723">
                  <c:v>0.11393991109999999</c:v>
                </c:pt>
                <c:pt idx="724">
                  <c:v>0.11382991819999999</c:v>
                </c:pt>
                <c:pt idx="725">
                  <c:v>0.11368958649999998</c:v>
                </c:pt>
                <c:pt idx="726">
                  <c:v>0.11360403149999999</c:v>
                </c:pt>
                <c:pt idx="727">
                  <c:v>0.11362454300000001</c:v>
                </c:pt>
                <c:pt idx="728">
                  <c:v>0.11332254109999999</c:v>
                </c:pt>
                <c:pt idx="729">
                  <c:v>0.1137155816</c:v>
                </c:pt>
                <c:pt idx="730">
                  <c:v>0.11335779729999997</c:v>
                </c:pt>
                <c:pt idx="731">
                  <c:v>0.11361411959999998</c:v>
                </c:pt>
                <c:pt idx="732">
                  <c:v>0.1137386858</c:v>
                </c:pt>
                <c:pt idx="733">
                  <c:v>0.1139615476</c:v>
                </c:pt>
                <c:pt idx="734">
                  <c:v>0.11377945540000002</c:v>
                </c:pt>
                <c:pt idx="735">
                  <c:v>0.1139816791</c:v>
                </c:pt>
                <c:pt idx="736">
                  <c:v>0.11358611289999998</c:v>
                </c:pt>
                <c:pt idx="737">
                  <c:v>0.11368817090000001</c:v>
                </c:pt>
                <c:pt idx="738">
                  <c:v>0.11342968790000002</c:v>
                </c:pt>
                <c:pt idx="739">
                  <c:v>0.11349233979999998</c:v>
                </c:pt>
                <c:pt idx="740">
                  <c:v>0.113702938</c:v>
                </c:pt>
                <c:pt idx="741">
                  <c:v>0.1137370393</c:v>
                </c:pt>
                <c:pt idx="742">
                  <c:v>0.11384929719999999</c:v>
                </c:pt>
                <c:pt idx="743">
                  <c:v>0.1139562353</c:v>
                </c:pt>
                <c:pt idx="744">
                  <c:v>0.11380720879999999</c:v>
                </c:pt>
                <c:pt idx="745">
                  <c:v>0.11366546900000002</c:v>
                </c:pt>
                <c:pt idx="746">
                  <c:v>0.11380431799999999</c:v>
                </c:pt>
                <c:pt idx="747">
                  <c:v>0.1135487556</c:v>
                </c:pt>
                <c:pt idx="748">
                  <c:v>0.11356768759999998</c:v>
                </c:pt>
                <c:pt idx="749">
                  <c:v>0.11365471040000001</c:v>
                </c:pt>
                <c:pt idx="750">
                  <c:v>0.11365790670000001</c:v>
                </c:pt>
                <c:pt idx="751">
                  <c:v>0.1136431396</c:v>
                </c:pt>
                <c:pt idx="752">
                  <c:v>0.1138288453</c:v>
                </c:pt>
                <c:pt idx="753">
                  <c:v>0.11371985079999998</c:v>
                </c:pt>
                <c:pt idx="754">
                  <c:v>0.1138630286</c:v>
                </c:pt>
                <c:pt idx="755">
                  <c:v>0.11379113050000002</c:v>
                </c:pt>
                <c:pt idx="756">
                  <c:v>0.11402748529999998</c:v>
                </c:pt>
                <c:pt idx="757">
                  <c:v>0.11387988179999999</c:v>
                </c:pt>
                <c:pt idx="758">
                  <c:v>0.1137898862</c:v>
                </c:pt>
                <c:pt idx="759">
                  <c:v>0.113967374</c:v>
                </c:pt>
                <c:pt idx="760">
                  <c:v>0.11361277100000002</c:v>
                </c:pt>
                <c:pt idx="761">
                  <c:v>0.1139512882</c:v>
                </c:pt>
                <c:pt idx="762">
                  <c:v>0.11361677940000003</c:v>
                </c:pt>
                <c:pt idx="763">
                  <c:v>0.11379668120000003</c:v>
                </c:pt>
                <c:pt idx="764">
                  <c:v>0.1132785603</c:v>
                </c:pt>
                <c:pt idx="765">
                  <c:v>0.1136563867</c:v>
                </c:pt>
                <c:pt idx="766">
                  <c:v>0.11319731919999997</c:v>
                </c:pt>
                <c:pt idx="767">
                  <c:v>0.1135427058</c:v>
                </c:pt>
                <c:pt idx="768">
                  <c:v>0.1137276888</c:v>
                </c:pt>
                <c:pt idx="769">
                  <c:v>0.11379546670000001</c:v>
                </c:pt>
                <c:pt idx="770">
                  <c:v>0.11371891200000001</c:v>
                </c:pt>
                <c:pt idx="771">
                  <c:v>0.113900207</c:v>
                </c:pt>
                <c:pt idx="772">
                  <c:v>0.11396622660000001</c:v>
                </c:pt>
                <c:pt idx="773">
                  <c:v>0.11374107750000001</c:v>
                </c:pt>
                <c:pt idx="774">
                  <c:v>0.11375416070000001</c:v>
                </c:pt>
                <c:pt idx="775">
                  <c:v>0.11391363290000002</c:v>
                </c:pt>
                <c:pt idx="776">
                  <c:v>0.11380919809999997</c:v>
                </c:pt>
                <c:pt idx="777">
                  <c:v>0.11360174419999999</c:v>
                </c:pt>
                <c:pt idx="778">
                  <c:v>0.11343785379999999</c:v>
                </c:pt>
                <c:pt idx="779">
                  <c:v>0.11342837660000001</c:v>
                </c:pt>
                <c:pt idx="780">
                  <c:v>0.11392924190000003</c:v>
                </c:pt>
                <c:pt idx="781">
                  <c:v>0.11386124039999999</c:v>
                </c:pt>
                <c:pt idx="782">
                  <c:v>0.1137420833</c:v>
                </c:pt>
                <c:pt idx="783">
                  <c:v>0.11369019000000001</c:v>
                </c:pt>
                <c:pt idx="784">
                  <c:v>0.1136579737</c:v>
                </c:pt>
                <c:pt idx="785">
                  <c:v>0.1137783825</c:v>
                </c:pt>
                <c:pt idx="786">
                  <c:v>0.1138981506</c:v>
                </c:pt>
                <c:pt idx="787">
                  <c:v>0.1139300838</c:v>
                </c:pt>
                <c:pt idx="788">
                  <c:v>0.1139819473</c:v>
                </c:pt>
                <c:pt idx="789">
                  <c:v>0.11406224970000003</c:v>
                </c:pt>
                <c:pt idx="790">
                  <c:v>0.1140988767</c:v>
                </c:pt>
                <c:pt idx="791">
                  <c:v>0.1138929352</c:v>
                </c:pt>
                <c:pt idx="792">
                  <c:v>0.11399295180000002</c:v>
                </c:pt>
                <c:pt idx="793">
                  <c:v>0.11400476100000001</c:v>
                </c:pt>
                <c:pt idx="794">
                  <c:v>0.1135794222</c:v>
                </c:pt>
                <c:pt idx="795">
                  <c:v>0.11384166029999998</c:v>
                </c:pt>
                <c:pt idx="796">
                  <c:v>0.11403404920000001</c:v>
                </c:pt>
                <c:pt idx="797">
                  <c:v>0.11373397709999999</c:v>
                </c:pt>
                <c:pt idx="798">
                  <c:v>0.11362962420000002</c:v>
                </c:pt>
                <c:pt idx="799">
                  <c:v>0.1139857173</c:v>
                </c:pt>
                <c:pt idx="800">
                  <c:v>0.11399342120000001</c:v>
                </c:pt>
                <c:pt idx="801">
                  <c:v>0.1134655178</c:v>
                </c:pt>
                <c:pt idx="802">
                  <c:v>0.11367186159999998</c:v>
                </c:pt>
                <c:pt idx="803">
                  <c:v>0.11387116459999999</c:v>
                </c:pt>
                <c:pt idx="804">
                  <c:v>0.11353550850000002</c:v>
                </c:pt>
                <c:pt idx="805">
                  <c:v>0.11374387150000001</c:v>
                </c:pt>
                <c:pt idx="806">
                  <c:v>0.11383819579999999</c:v>
                </c:pt>
                <c:pt idx="807">
                  <c:v>0.11362101140000001</c:v>
                </c:pt>
                <c:pt idx="808">
                  <c:v>0.1139786094</c:v>
                </c:pt>
                <c:pt idx="809">
                  <c:v>0.1138971746</c:v>
                </c:pt>
                <c:pt idx="810">
                  <c:v>0.11377874759999999</c:v>
                </c:pt>
                <c:pt idx="811">
                  <c:v>0.11397033179999999</c:v>
                </c:pt>
                <c:pt idx="812">
                  <c:v>0.11362138390000001</c:v>
                </c:pt>
                <c:pt idx="813">
                  <c:v>0.11378207799999999</c:v>
                </c:pt>
                <c:pt idx="814">
                  <c:v>0.11349355429999999</c:v>
                </c:pt>
                <c:pt idx="815">
                  <c:v>0.11384034899999998</c:v>
                </c:pt>
                <c:pt idx="816">
                  <c:v>0.11379200220000003</c:v>
                </c:pt>
                <c:pt idx="817">
                  <c:v>0.1139618233</c:v>
                </c:pt>
                <c:pt idx="818">
                  <c:v>0.11372923850000001</c:v>
                </c:pt>
                <c:pt idx="819">
                  <c:v>0.11357457940000001</c:v>
                </c:pt>
                <c:pt idx="820">
                  <c:v>0.11391719429999998</c:v>
                </c:pt>
                <c:pt idx="821">
                  <c:v>0.1142049953</c:v>
                </c:pt>
                <c:pt idx="822">
                  <c:v>0.1140115634</c:v>
                </c:pt>
                <c:pt idx="823">
                  <c:v>0.11394512649999999</c:v>
                </c:pt>
                <c:pt idx="824">
                  <c:v>0.11414445940000001</c:v>
                </c:pt>
                <c:pt idx="825">
                  <c:v>0.11391918359999999</c:v>
                </c:pt>
                <c:pt idx="826">
                  <c:v>0.114135839</c:v>
                </c:pt>
                <c:pt idx="827">
                  <c:v>0.11404730379999999</c:v>
                </c:pt>
                <c:pt idx="828">
                  <c:v>0.11379375310000003</c:v>
                </c:pt>
                <c:pt idx="829">
                  <c:v>0.11369170250000003</c:v>
                </c:pt>
                <c:pt idx="830">
                  <c:v>0.11337889729999998</c:v>
                </c:pt>
                <c:pt idx="831">
                  <c:v>0.11400735379999999</c:v>
                </c:pt>
                <c:pt idx="832">
                  <c:v>0.1140403077</c:v>
                </c:pt>
                <c:pt idx="833">
                  <c:v>0.1141828448</c:v>
                </c:pt>
                <c:pt idx="834">
                  <c:v>0.1139282361</c:v>
                </c:pt>
                <c:pt idx="835">
                  <c:v>0.1140210181</c:v>
                </c:pt>
                <c:pt idx="836">
                  <c:v>0.1143475249</c:v>
                </c:pt>
                <c:pt idx="837">
                  <c:v>0.11399173740000001</c:v>
                </c:pt>
                <c:pt idx="838">
                  <c:v>0.11396474390000003</c:v>
                </c:pt>
                <c:pt idx="839">
                  <c:v>0.11393846570000001</c:v>
                </c:pt>
                <c:pt idx="840">
                  <c:v>0.11413634570000002</c:v>
                </c:pt>
                <c:pt idx="841">
                  <c:v>0.11408941449999999</c:v>
                </c:pt>
                <c:pt idx="842">
                  <c:v>0.11392346020000002</c:v>
                </c:pt>
                <c:pt idx="843">
                  <c:v>0.1139557585</c:v>
                </c:pt>
                <c:pt idx="844">
                  <c:v>0.1138601303</c:v>
                </c:pt>
                <c:pt idx="845">
                  <c:v>0.1141203865</c:v>
                </c:pt>
                <c:pt idx="846">
                  <c:v>0.11392648520000001</c:v>
                </c:pt>
                <c:pt idx="847">
                  <c:v>0.11388314519999998</c:v>
                </c:pt>
                <c:pt idx="848">
                  <c:v>0.11424372350000003</c:v>
                </c:pt>
                <c:pt idx="849">
                  <c:v>0.11405993249999999</c:v>
                </c:pt>
                <c:pt idx="850">
                  <c:v>0.1139077768</c:v>
                </c:pt>
                <c:pt idx="851">
                  <c:v>0.11419920620000001</c:v>
                </c:pt>
                <c:pt idx="852">
                  <c:v>0.11415933819999999</c:v>
                </c:pt>
                <c:pt idx="853">
                  <c:v>0.11408362540000001</c:v>
                </c:pt>
                <c:pt idx="854">
                  <c:v>0.11406669770000001</c:v>
                </c:pt>
                <c:pt idx="855">
                  <c:v>0.11414621030000001</c:v>
                </c:pt>
                <c:pt idx="856">
                  <c:v>0.11457163839999998</c:v>
                </c:pt>
                <c:pt idx="857">
                  <c:v>0.11390431229999999</c:v>
                </c:pt>
                <c:pt idx="858">
                  <c:v>0.11419095840000001</c:v>
                </c:pt>
                <c:pt idx="859">
                  <c:v>0.11394987259999999</c:v>
                </c:pt>
                <c:pt idx="860">
                  <c:v>0.11416170000000002</c:v>
                </c:pt>
                <c:pt idx="861">
                  <c:v>0.11408315600000002</c:v>
                </c:pt>
                <c:pt idx="862">
                  <c:v>0.11388230320000001</c:v>
                </c:pt>
                <c:pt idx="863">
                  <c:v>0.1138683408</c:v>
                </c:pt>
                <c:pt idx="864">
                  <c:v>0.1140429303</c:v>
                </c:pt>
                <c:pt idx="865">
                  <c:v>0.11402092129999999</c:v>
                </c:pt>
                <c:pt idx="866">
                  <c:v>0.11441017689999998</c:v>
                </c:pt>
                <c:pt idx="867">
                  <c:v>0.11440324039999999</c:v>
                </c:pt>
                <c:pt idx="868">
                  <c:v>0.1141526103</c:v>
                </c:pt>
                <c:pt idx="869">
                  <c:v>0.1138447896</c:v>
                </c:pt>
                <c:pt idx="870">
                  <c:v>0.11399173740000001</c:v>
                </c:pt>
                <c:pt idx="871">
                  <c:v>0.11402347680000001</c:v>
                </c:pt>
                <c:pt idx="872">
                  <c:v>0.11395206300000001</c:v>
                </c:pt>
                <c:pt idx="873">
                  <c:v>0.1138156578</c:v>
                </c:pt>
                <c:pt idx="874">
                  <c:v>0.11392668630000001</c:v>
                </c:pt>
                <c:pt idx="875">
                  <c:v>0.1138953939</c:v>
                </c:pt>
                <c:pt idx="876">
                  <c:v>0.1141913608</c:v>
                </c:pt>
                <c:pt idx="877">
                  <c:v>0.11427392810000002</c:v>
                </c:pt>
                <c:pt idx="878">
                  <c:v>0.11400065569999998</c:v>
                </c:pt>
                <c:pt idx="879">
                  <c:v>0.1141003221</c:v>
                </c:pt>
                <c:pt idx="880">
                  <c:v>0.11420021950000002</c:v>
                </c:pt>
                <c:pt idx="881">
                  <c:v>0.11387298260000001</c:v>
                </c:pt>
                <c:pt idx="882">
                  <c:v>0.11400977520000001</c:v>
                </c:pt>
                <c:pt idx="883">
                  <c:v>0.11384112389999998</c:v>
                </c:pt>
                <c:pt idx="884">
                  <c:v>0.1141099855</c:v>
                </c:pt>
                <c:pt idx="885">
                  <c:v>0.11414089049999998</c:v>
                </c:pt>
                <c:pt idx="886">
                  <c:v>0.1137888804</c:v>
                </c:pt>
                <c:pt idx="887">
                  <c:v>0.11393264680000001</c:v>
                </c:pt>
                <c:pt idx="888">
                  <c:v>0.1142403558</c:v>
                </c:pt>
                <c:pt idx="889">
                  <c:v>0.11399257929999999</c:v>
                </c:pt>
                <c:pt idx="890">
                  <c:v>0.11418604110000001</c:v>
                </c:pt>
                <c:pt idx="891">
                  <c:v>0.1141389087</c:v>
                </c:pt>
                <c:pt idx="892">
                  <c:v>0.11378083379999998</c:v>
                </c:pt>
                <c:pt idx="893">
                  <c:v>0.11414463070000001</c:v>
                </c:pt>
                <c:pt idx="894">
                  <c:v>0.1138960645</c:v>
                </c:pt>
                <c:pt idx="895">
                  <c:v>0.1140289605</c:v>
                </c:pt>
                <c:pt idx="896">
                  <c:v>0.11411759259999998</c:v>
                </c:pt>
                <c:pt idx="897">
                  <c:v>0.11403969680000001</c:v>
                </c:pt>
                <c:pt idx="898">
                  <c:v>0.11427379400000001</c:v>
                </c:pt>
                <c:pt idx="899">
                  <c:v>0.1141375899</c:v>
                </c:pt>
                <c:pt idx="900">
                  <c:v>0.11421678220000003</c:v>
                </c:pt>
                <c:pt idx="901">
                  <c:v>0.11388105900000001</c:v>
                </c:pt>
                <c:pt idx="902">
                  <c:v>0.11387567970000001</c:v>
                </c:pt>
                <c:pt idx="903">
                  <c:v>0.11392379549999999</c:v>
                </c:pt>
                <c:pt idx="904">
                  <c:v>0.11415122450000001</c:v>
                </c:pt>
                <c:pt idx="905">
                  <c:v>0.1141245961</c:v>
                </c:pt>
                <c:pt idx="906">
                  <c:v>0.11395952849999999</c:v>
                </c:pt>
                <c:pt idx="907">
                  <c:v>0.1139559299</c:v>
                </c:pt>
                <c:pt idx="908">
                  <c:v>0.11438982929999998</c:v>
                </c:pt>
                <c:pt idx="909">
                  <c:v>0.11426500980000001</c:v>
                </c:pt>
                <c:pt idx="910">
                  <c:v>0.11437086759999998</c:v>
                </c:pt>
                <c:pt idx="911">
                  <c:v>0.11426255110000001</c:v>
                </c:pt>
                <c:pt idx="912">
                  <c:v>0.1142485067</c:v>
                </c:pt>
                <c:pt idx="913">
                  <c:v>0.11415304240000002</c:v>
                </c:pt>
                <c:pt idx="914">
                  <c:v>0.1141613647</c:v>
                </c:pt>
                <c:pt idx="915">
                  <c:v>0.11415758729999999</c:v>
                </c:pt>
                <c:pt idx="916">
                  <c:v>0.11415749040000001</c:v>
                </c:pt>
                <c:pt idx="917">
                  <c:v>0.1140285283</c:v>
                </c:pt>
                <c:pt idx="918">
                  <c:v>0.1139064655</c:v>
                </c:pt>
                <c:pt idx="919">
                  <c:v>0.11409632120000002</c:v>
                </c:pt>
                <c:pt idx="920">
                  <c:v>0.1145054251</c:v>
                </c:pt>
                <c:pt idx="921">
                  <c:v>0.11434984949999999</c:v>
                </c:pt>
                <c:pt idx="922">
                  <c:v>0.1146095917</c:v>
                </c:pt>
                <c:pt idx="923">
                  <c:v>0.1144341975</c:v>
                </c:pt>
                <c:pt idx="924">
                  <c:v>0.11422860620000001</c:v>
                </c:pt>
                <c:pt idx="925">
                  <c:v>0.1144081205</c:v>
                </c:pt>
                <c:pt idx="926">
                  <c:v>0.11430670320000001</c:v>
                </c:pt>
                <c:pt idx="927">
                  <c:v>0.1143007353</c:v>
                </c:pt>
                <c:pt idx="928">
                  <c:v>0.1139929816</c:v>
                </c:pt>
                <c:pt idx="929">
                  <c:v>0.1141030192</c:v>
                </c:pt>
                <c:pt idx="930">
                  <c:v>0.11406120660000002</c:v>
                </c:pt>
                <c:pt idx="931">
                  <c:v>0.1139417663</c:v>
                </c:pt>
                <c:pt idx="932">
                  <c:v>0.114268139</c:v>
                </c:pt>
                <c:pt idx="933">
                  <c:v>0.11418028180000002</c:v>
                </c:pt>
                <c:pt idx="934">
                  <c:v>0.1144507751</c:v>
                </c:pt>
                <c:pt idx="935">
                  <c:v>0.11411426220000001</c:v>
                </c:pt>
                <c:pt idx="936">
                  <c:v>0.1141282991</c:v>
                </c:pt>
                <c:pt idx="937">
                  <c:v>0.11426039039999998</c:v>
                </c:pt>
                <c:pt idx="938">
                  <c:v>0.11417267470000002</c:v>
                </c:pt>
                <c:pt idx="939">
                  <c:v>0.11446643619999998</c:v>
                </c:pt>
                <c:pt idx="940">
                  <c:v>0.11416004600000002</c:v>
                </c:pt>
                <c:pt idx="941">
                  <c:v>0.11418664460000001</c:v>
                </c:pt>
                <c:pt idx="942">
                  <c:v>0.11415731909999997</c:v>
                </c:pt>
                <c:pt idx="943">
                  <c:v>0.11395750939999999</c:v>
                </c:pt>
                <c:pt idx="944">
                  <c:v>0.11416695270000002</c:v>
                </c:pt>
                <c:pt idx="945">
                  <c:v>0.1143934652</c:v>
                </c:pt>
                <c:pt idx="946">
                  <c:v>0.11433111880000001</c:v>
                </c:pt>
                <c:pt idx="947">
                  <c:v>0.11401755359999999</c:v>
                </c:pt>
                <c:pt idx="948">
                  <c:v>0.11441509430000001</c:v>
                </c:pt>
                <c:pt idx="949">
                  <c:v>0.11414776</c:v>
                </c:pt>
                <c:pt idx="950">
                  <c:v>0.11421395840000001</c:v>
                </c:pt>
                <c:pt idx="951">
                  <c:v>0.11405565590000001</c:v>
                </c:pt>
                <c:pt idx="952">
                  <c:v>0.11391057070000002</c:v>
                </c:pt>
                <c:pt idx="953">
                  <c:v>0.1136024818</c:v>
                </c:pt>
                <c:pt idx="954">
                  <c:v>0.11404687170000001</c:v>
                </c:pt>
                <c:pt idx="955">
                  <c:v>0.113871403</c:v>
                </c:pt>
                <c:pt idx="956">
                  <c:v>0.11378864200000001</c:v>
                </c:pt>
                <c:pt idx="957">
                  <c:v>0.1141073629</c:v>
                </c:pt>
                <c:pt idx="958">
                  <c:v>0.1140771657</c:v>
                </c:pt>
                <c:pt idx="959">
                  <c:v>0.11388869579999997</c:v>
                </c:pt>
                <c:pt idx="960">
                  <c:v>0.1142044291</c:v>
                </c:pt>
                <c:pt idx="961">
                  <c:v>0.1143369451</c:v>
                </c:pt>
                <c:pt idx="962">
                  <c:v>0.11426375810000002</c:v>
                </c:pt>
                <c:pt idx="963">
                  <c:v>0.11439724270000001</c:v>
                </c:pt>
                <c:pt idx="964">
                  <c:v>0.11415866759999999</c:v>
                </c:pt>
                <c:pt idx="965">
                  <c:v>0.1140811369</c:v>
                </c:pt>
                <c:pt idx="966">
                  <c:v>0.11402977260000001</c:v>
                </c:pt>
                <c:pt idx="967">
                  <c:v>0.11401849239999999</c:v>
                </c:pt>
                <c:pt idx="968">
                  <c:v>0.11414729060000001</c:v>
                </c:pt>
                <c:pt idx="969">
                  <c:v>0.11401835829999998</c:v>
                </c:pt>
                <c:pt idx="970">
                  <c:v>0.1140888482</c:v>
                </c:pt>
                <c:pt idx="971">
                  <c:v>0.11386632169999998</c:v>
                </c:pt>
                <c:pt idx="972">
                  <c:v>0.11458464710000002</c:v>
                </c:pt>
                <c:pt idx="973">
                  <c:v>0.11447108540000002</c:v>
                </c:pt>
                <c:pt idx="974">
                  <c:v>0.11428770420000002</c:v>
                </c:pt>
                <c:pt idx="975">
                  <c:v>0.1142799929</c:v>
                </c:pt>
                <c:pt idx="976">
                  <c:v>0.114048183</c:v>
                </c:pt>
                <c:pt idx="977">
                  <c:v>0.1142101511</c:v>
                </c:pt>
                <c:pt idx="978">
                  <c:v>0.11441916969999999</c:v>
                </c:pt>
                <c:pt idx="979">
                  <c:v>0.1143923253</c:v>
                </c:pt>
                <c:pt idx="980">
                  <c:v>0.1144462898</c:v>
                </c:pt>
                <c:pt idx="981">
                  <c:v>0.11439148339999998</c:v>
                </c:pt>
                <c:pt idx="982">
                  <c:v>0.1143382937</c:v>
                </c:pt>
                <c:pt idx="983">
                  <c:v>0.11444838349999999</c:v>
                </c:pt>
                <c:pt idx="984">
                  <c:v>0.11421038959999999</c:v>
                </c:pt>
                <c:pt idx="985">
                  <c:v>0.11428093910000001</c:v>
                </c:pt>
                <c:pt idx="986">
                  <c:v>0.11431586000000001</c:v>
                </c:pt>
                <c:pt idx="987">
                  <c:v>0.1143905073</c:v>
                </c:pt>
                <c:pt idx="988">
                  <c:v>0.1140495315</c:v>
                </c:pt>
                <c:pt idx="989">
                  <c:v>0.11435765769999999</c:v>
                </c:pt>
                <c:pt idx="990">
                  <c:v>0.1144971326</c:v>
                </c:pt>
                <c:pt idx="991">
                  <c:v>0.11436972020000001</c:v>
                </c:pt>
                <c:pt idx="992">
                  <c:v>0.114272885</c:v>
                </c:pt>
                <c:pt idx="993">
                  <c:v>0.1140938923</c:v>
                </c:pt>
                <c:pt idx="994">
                  <c:v>0.11422453080000002</c:v>
                </c:pt>
                <c:pt idx="995">
                  <c:v>0.11416001620000002</c:v>
                </c:pt>
                <c:pt idx="996">
                  <c:v>0.11447975040000001</c:v>
                </c:pt>
                <c:pt idx="997">
                  <c:v>0.1142875701</c:v>
                </c:pt>
                <c:pt idx="998">
                  <c:v>0.1143331081</c:v>
                </c:pt>
                <c:pt idx="999">
                  <c:v>0.11426971850000002</c:v>
                </c:pt>
                <c:pt idx="1000">
                  <c:v>0.11427335440000001</c:v>
                </c:pt>
                <c:pt idx="1001">
                  <c:v>0.1143765226</c:v>
                </c:pt>
                <c:pt idx="1002">
                  <c:v>0.11419873680000002</c:v>
                </c:pt>
                <c:pt idx="1003">
                  <c:v>0.1142391115</c:v>
                </c:pt>
                <c:pt idx="1004">
                  <c:v>0.11424968390000001</c:v>
                </c:pt>
                <c:pt idx="1005">
                  <c:v>0.11427962030000001</c:v>
                </c:pt>
                <c:pt idx="1006">
                  <c:v>0.11402028050000002</c:v>
                </c:pt>
                <c:pt idx="1007">
                  <c:v>0.1142833233</c:v>
                </c:pt>
                <c:pt idx="1008">
                  <c:v>0.11442651600000002</c:v>
                </c:pt>
                <c:pt idx="1009">
                  <c:v>0.11463439459999998</c:v>
                </c:pt>
                <c:pt idx="1010">
                  <c:v>0.11438737059999998</c:v>
                </c:pt>
                <c:pt idx="1011">
                  <c:v>0.11449312420000002</c:v>
                </c:pt>
                <c:pt idx="1012">
                  <c:v>0.1145057976</c:v>
                </c:pt>
                <c:pt idx="1013">
                  <c:v>0.1146158874</c:v>
                </c:pt>
                <c:pt idx="1014">
                  <c:v>0.1142409965</c:v>
                </c:pt>
                <c:pt idx="1015">
                  <c:v>0.1141856685</c:v>
                </c:pt>
                <c:pt idx="1016">
                  <c:v>0.11434523019999998</c:v>
                </c:pt>
                <c:pt idx="1017">
                  <c:v>0.11422227320000003</c:v>
                </c:pt>
                <c:pt idx="1018">
                  <c:v>0.11424547430000001</c:v>
                </c:pt>
                <c:pt idx="1019">
                  <c:v>0.1143569499</c:v>
                </c:pt>
                <c:pt idx="1020">
                  <c:v>0.11433607340000002</c:v>
                </c:pt>
                <c:pt idx="1021">
                  <c:v>0.11427097020000002</c:v>
                </c:pt>
                <c:pt idx="1022">
                  <c:v>0.11402434860000002</c:v>
                </c:pt>
                <c:pt idx="1023">
                  <c:v>0.11422809959999998</c:v>
                </c:pt>
                <c:pt idx="1024">
                  <c:v>0.11446229370000001</c:v>
                </c:pt>
                <c:pt idx="1025">
                  <c:v>0.1145213246</c:v>
                </c:pt>
                <c:pt idx="1026">
                  <c:v>0.1147319153</c:v>
                </c:pt>
                <c:pt idx="1027">
                  <c:v>0.1143132001</c:v>
                </c:pt>
                <c:pt idx="1028">
                  <c:v>0.11426679040000003</c:v>
                </c:pt>
                <c:pt idx="1029">
                  <c:v>0.11431279779999999</c:v>
                </c:pt>
                <c:pt idx="1030">
                  <c:v>0.1145295128</c:v>
                </c:pt>
                <c:pt idx="1031">
                  <c:v>0.1142077968</c:v>
                </c:pt>
                <c:pt idx="1032">
                  <c:v>0.11429390310000001</c:v>
                </c:pt>
                <c:pt idx="1033">
                  <c:v>0.11447462440000002</c:v>
                </c:pt>
                <c:pt idx="1034">
                  <c:v>0.11417698120000001</c:v>
                </c:pt>
                <c:pt idx="1035">
                  <c:v>0.11429855229999999</c:v>
                </c:pt>
                <c:pt idx="1036">
                  <c:v>0.11457460370000001</c:v>
                </c:pt>
                <c:pt idx="1037">
                  <c:v>0.11447317899999999</c:v>
                </c:pt>
                <c:pt idx="1038">
                  <c:v>0.1144531667</c:v>
                </c:pt>
                <c:pt idx="1039">
                  <c:v>0.11426807190000002</c:v>
                </c:pt>
              </c:numCache>
            </c:numRef>
          </c:yVal>
          <c:smooth val="1"/>
        </c:ser>
        <c:axId val="84803968"/>
        <c:axId val="84805888"/>
      </c:scatterChart>
      <c:valAx>
        <c:axId val="84803968"/>
        <c:scaling>
          <c:orientation val="minMax"/>
          <c:max val="35"/>
          <c:min val="1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(mins)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84805888"/>
        <c:crosses val="autoZero"/>
        <c:crossBetween val="midCat"/>
      </c:valAx>
      <c:valAx>
        <c:axId val="84805888"/>
        <c:scaling>
          <c:orientation val="minMax"/>
          <c:max val="0.2"/>
          <c:min val="0.1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Abs</a:t>
                </a:r>
              </a:p>
            </c:rich>
          </c:tx>
          <c:layout/>
        </c:title>
        <c:numFmt formatCode="#,##0.00" sourceLinked="0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84803968"/>
        <c:crosses val="autoZero"/>
        <c:crossBetween val="midCat"/>
        <c:majorUnit val="2.0000000000000011E-2"/>
      </c:valAx>
    </c:plotArea>
    <c:plotVisOnly val="1"/>
  </c:chart>
  <c:spPr>
    <a:ln>
      <a:solidFill>
        <a:schemeClr val="tx1"/>
      </a:solidFill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0584951881014858"/>
          <c:y val="0.10223571011956839"/>
          <c:w val="0.85233114610673666"/>
          <c:h val="0.75729330708661413"/>
        </c:manualLayout>
      </c:layout>
      <c:scatterChart>
        <c:scatterStyle val="smoothMarker"/>
        <c:ser>
          <c:idx val="0"/>
          <c:order val="0"/>
          <c:tx>
            <c:strRef>
              <c:f>'Lambda 2ug kinetic run 052913 t'!$A$1</c:f>
              <c:strCache>
                <c:ptCount val="1"/>
                <c:pt idx="0">
                  <c:v>Lambda DNA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'Lambda 2ug kinetic run 052913 t'!$A$3:$A$1042</c:f>
              <c:numCache>
                <c:formatCode>General</c:formatCode>
                <c:ptCount val="1040"/>
                <c:pt idx="0">
                  <c:v>4.1666668840000011E-3</c:v>
                </c:pt>
                <c:pt idx="1">
                  <c:v>1.2500001120000001E-2</c:v>
                </c:pt>
                <c:pt idx="2">
                  <c:v>2.083333582000001E-2</c:v>
                </c:pt>
                <c:pt idx="3">
                  <c:v>2.9166668649999998E-2</c:v>
                </c:pt>
                <c:pt idx="4">
                  <c:v>0.17083334920000001</c:v>
                </c:pt>
                <c:pt idx="5">
                  <c:v>0.17916668950000003</c:v>
                </c:pt>
                <c:pt idx="6">
                  <c:v>0.18750001490000001</c:v>
                </c:pt>
                <c:pt idx="7">
                  <c:v>0.1958333552</c:v>
                </c:pt>
                <c:pt idx="8">
                  <c:v>0.31250002980000008</c:v>
                </c:pt>
                <c:pt idx="9">
                  <c:v>0.32083335520000006</c:v>
                </c:pt>
                <c:pt idx="10">
                  <c:v>0.32916671040000006</c:v>
                </c:pt>
                <c:pt idx="11">
                  <c:v>0.3375000358000001</c:v>
                </c:pt>
                <c:pt idx="12">
                  <c:v>0.43750002980000008</c:v>
                </c:pt>
                <c:pt idx="13">
                  <c:v>0.4458333552</c:v>
                </c:pt>
                <c:pt idx="14">
                  <c:v>0.45416671040000001</c:v>
                </c:pt>
                <c:pt idx="15">
                  <c:v>0.46250003580000004</c:v>
                </c:pt>
                <c:pt idx="16">
                  <c:v>0.57916665079999996</c:v>
                </c:pt>
                <c:pt idx="17">
                  <c:v>0.58749997620000005</c:v>
                </c:pt>
                <c:pt idx="18">
                  <c:v>0.59583336109999985</c:v>
                </c:pt>
                <c:pt idx="19">
                  <c:v>0.60416668650000005</c:v>
                </c:pt>
                <c:pt idx="20">
                  <c:v>0.71250003579999999</c:v>
                </c:pt>
                <c:pt idx="21">
                  <c:v>0.72083342080000001</c:v>
                </c:pt>
                <c:pt idx="22">
                  <c:v>0.72916674609999999</c:v>
                </c:pt>
                <c:pt idx="23">
                  <c:v>0.73750007150000008</c:v>
                </c:pt>
                <c:pt idx="24">
                  <c:v>0.85416674609999999</c:v>
                </c:pt>
                <c:pt idx="25">
                  <c:v>0.86250007150000008</c:v>
                </c:pt>
                <c:pt idx="26">
                  <c:v>0.87083339689999995</c:v>
                </c:pt>
                <c:pt idx="27">
                  <c:v>0.87916672230000004</c:v>
                </c:pt>
                <c:pt idx="28">
                  <c:v>0.97916674609999999</c:v>
                </c:pt>
                <c:pt idx="29">
                  <c:v>0.98750007149999997</c:v>
                </c:pt>
                <c:pt idx="30">
                  <c:v>0.99583339689999983</c:v>
                </c:pt>
                <c:pt idx="31">
                  <c:v>1.0041667219999999</c:v>
                </c:pt>
                <c:pt idx="32">
                  <c:v>1.1208332779999999</c:v>
                </c:pt>
                <c:pt idx="33">
                  <c:v>1.1291667219999999</c:v>
                </c:pt>
                <c:pt idx="34">
                  <c:v>1.1375000479999997</c:v>
                </c:pt>
                <c:pt idx="35">
                  <c:v>1.1458333729999999</c:v>
                </c:pt>
                <c:pt idx="36">
                  <c:v>1.2541668419999998</c:v>
                </c:pt>
                <c:pt idx="37">
                  <c:v>1.262500167</c:v>
                </c:pt>
                <c:pt idx="38">
                  <c:v>1.2708334919999997</c:v>
                </c:pt>
                <c:pt idx="39">
                  <c:v>1.2791668179999998</c:v>
                </c:pt>
                <c:pt idx="40">
                  <c:v>1.3958334919999997</c:v>
                </c:pt>
                <c:pt idx="41">
                  <c:v>1.4041668179999998</c:v>
                </c:pt>
                <c:pt idx="42">
                  <c:v>1.4125001429999997</c:v>
                </c:pt>
                <c:pt idx="43">
                  <c:v>1.4208334679999999</c:v>
                </c:pt>
                <c:pt idx="44">
                  <c:v>1.5291668179999998</c:v>
                </c:pt>
                <c:pt idx="45">
                  <c:v>1.5375001429999997</c:v>
                </c:pt>
                <c:pt idx="46">
                  <c:v>1.5458334679999999</c:v>
                </c:pt>
                <c:pt idx="47">
                  <c:v>1.5541667939999997</c:v>
                </c:pt>
                <c:pt idx="48">
                  <c:v>1.6625001429999999</c:v>
                </c:pt>
                <c:pt idx="49">
                  <c:v>1.6708334680000001</c:v>
                </c:pt>
                <c:pt idx="50">
                  <c:v>1.6791667939999997</c:v>
                </c:pt>
                <c:pt idx="51">
                  <c:v>1.6875001190000001</c:v>
                </c:pt>
                <c:pt idx="52">
                  <c:v>1.7958334679999999</c:v>
                </c:pt>
                <c:pt idx="53">
                  <c:v>1.8041667939999997</c:v>
                </c:pt>
                <c:pt idx="54">
                  <c:v>1.8125001190000001</c:v>
                </c:pt>
                <c:pt idx="55">
                  <c:v>1.8208334449999999</c:v>
                </c:pt>
                <c:pt idx="56">
                  <c:v>1.9375001190000001</c:v>
                </c:pt>
                <c:pt idx="57">
                  <c:v>1.9458334449999999</c:v>
                </c:pt>
                <c:pt idx="58">
                  <c:v>1.9541667700000001</c:v>
                </c:pt>
                <c:pt idx="59">
                  <c:v>1.962500095</c:v>
                </c:pt>
                <c:pt idx="60">
                  <c:v>2.0708334449999999</c:v>
                </c:pt>
                <c:pt idx="61">
                  <c:v>2.0791668889999997</c:v>
                </c:pt>
                <c:pt idx="62">
                  <c:v>2.0875000950000002</c:v>
                </c:pt>
                <c:pt idx="63">
                  <c:v>2.0958335400000001</c:v>
                </c:pt>
                <c:pt idx="64">
                  <c:v>2.2125000949999998</c:v>
                </c:pt>
                <c:pt idx="65">
                  <c:v>2.2208333020000004</c:v>
                </c:pt>
                <c:pt idx="66">
                  <c:v>2.2291667460000006</c:v>
                </c:pt>
                <c:pt idx="67">
                  <c:v>2.2374999520000003</c:v>
                </c:pt>
                <c:pt idx="68">
                  <c:v>2.345833302</c:v>
                </c:pt>
                <c:pt idx="69">
                  <c:v>2.3541667460000002</c:v>
                </c:pt>
                <c:pt idx="70">
                  <c:v>2.3624999519999998</c:v>
                </c:pt>
                <c:pt idx="71">
                  <c:v>2.3708333969999997</c:v>
                </c:pt>
                <c:pt idx="72">
                  <c:v>2.4791669849999995</c:v>
                </c:pt>
                <c:pt idx="73">
                  <c:v>2.4875001910000001</c:v>
                </c:pt>
                <c:pt idx="74">
                  <c:v>2.4958336349999994</c:v>
                </c:pt>
                <c:pt idx="75">
                  <c:v>2.5041668420000005</c:v>
                </c:pt>
                <c:pt idx="76">
                  <c:v>2.6125001909999996</c:v>
                </c:pt>
                <c:pt idx="77">
                  <c:v>2.6208336349999999</c:v>
                </c:pt>
                <c:pt idx="78">
                  <c:v>2.6291668420000005</c:v>
                </c:pt>
                <c:pt idx="79">
                  <c:v>2.6375002860000003</c:v>
                </c:pt>
                <c:pt idx="80">
                  <c:v>2.7541668420000005</c:v>
                </c:pt>
                <c:pt idx="81">
                  <c:v>2.7625002860000003</c:v>
                </c:pt>
                <c:pt idx="82">
                  <c:v>2.770833492</c:v>
                </c:pt>
                <c:pt idx="83">
                  <c:v>2.7791669369999998</c:v>
                </c:pt>
                <c:pt idx="84">
                  <c:v>2.8875002860000003</c:v>
                </c:pt>
                <c:pt idx="85">
                  <c:v>2.8958334919999995</c:v>
                </c:pt>
                <c:pt idx="86">
                  <c:v>2.9041669369999998</c:v>
                </c:pt>
                <c:pt idx="87">
                  <c:v>2.9125001429999999</c:v>
                </c:pt>
                <c:pt idx="88">
                  <c:v>3.020833492</c:v>
                </c:pt>
                <c:pt idx="89">
                  <c:v>3.0291669369999998</c:v>
                </c:pt>
                <c:pt idx="90">
                  <c:v>3.0375001430000004</c:v>
                </c:pt>
                <c:pt idx="91">
                  <c:v>3.0458335880000003</c:v>
                </c:pt>
                <c:pt idx="92">
                  <c:v>3.1541669369999998</c:v>
                </c:pt>
                <c:pt idx="93">
                  <c:v>3.1625001430000004</c:v>
                </c:pt>
                <c:pt idx="94">
                  <c:v>3.1708335880000003</c:v>
                </c:pt>
                <c:pt idx="95">
                  <c:v>3.1791670320000001</c:v>
                </c:pt>
                <c:pt idx="96">
                  <c:v>3.2958335880000003</c:v>
                </c:pt>
                <c:pt idx="97">
                  <c:v>3.3041670320000001</c:v>
                </c:pt>
                <c:pt idx="98">
                  <c:v>3.3125002379999997</c:v>
                </c:pt>
                <c:pt idx="99">
                  <c:v>3.3208336829999996</c:v>
                </c:pt>
                <c:pt idx="100">
                  <c:v>3.4291670320000001</c:v>
                </c:pt>
                <c:pt idx="101">
                  <c:v>3.4375002380000002</c:v>
                </c:pt>
                <c:pt idx="102">
                  <c:v>3.4458336829999996</c:v>
                </c:pt>
                <c:pt idx="103">
                  <c:v>3.4541668889999997</c:v>
                </c:pt>
                <c:pt idx="104">
                  <c:v>3.5625002380000002</c:v>
                </c:pt>
                <c:pt idx="105">
                  <c:v>3.5708336829999996</c:v>
                </c:pt>
                <c:pt idx="106">
                  <c:v>3.5791668889999997</c:v>
                </c:pt>
                <c:pt idx="107">
                  <c:v>3.587500334</c:v>
                </c:pt>
                <c:pt idx="108">
                  <c:v>3.6958336829999996</c:v>
                </c:pt>
                <c:pt idx="109">
                  <c:v>3.7041668890000001</c:v>
                </c:pt>
                <c:pt idx="110">
                  <c:v>3.7125003339999996</c:v>
                </c:pt>
                <c:pt idx="111">
                  <c:v>3.7208335400000005</c:v>
                </c:pt>
                <c:pt idx="112">
                  <c:v>3.8375003339999996</c:v>
                </c:pt>
                <c:pt idx="113">
                  <c:v>3.8458335400000001</c:v>
                </c:pt>
                <c:pt idx="114">
                  <c:v>3.8541669849999995</c:v>
                </c:pt>
                <c:pt idx="115">
                  <c:v>3.8625001909999996</c:v>
                </c:pt>
                <c:pt idx="116">
                  <c:v>3.9708335400000001</c:v>
                </c:pt>
                <c:pt idx="117">
                  <c:v>3.9791669849999995</c:v>
                </c:pt>
                <c:pt idx="118">
                  <c:v>3.9875001910000001</c:v>
                </c:pt>
                <c:pt idx="119">
                  <c:v>3.9958336349999994</c:v>
                </c:pt>
                <c:pt idx="120">
                  <c:v>4.1125001909999988</c:v>
                </c:pt>
                <c:pt idx="121">
                  <c:v>4.1208333969999993</c:v>
                </c:pt>
                <c:pt idx="122">
                  <c:v>4.1291670800000002</c:v>
                </c:pt>
                <c:pt idx="123">
                  <c:v>4.137500285999999</c:v>
                </c:pt>
                <c:pt idx="124">
                  <c:v>4.2375001909999996</c:v>
                </c:pt>
                <c:pt idx="125">
                  <c:v>4.2458333970000002</c:v>
                </c:pt>
                <c:pt idx="126">
                  <c:v>4.2541670800000002</c:v>
                </c:pt>
                <c:pt idx="127">
                  <c:v>4.262500285999999</c:v>
                </c:pt>
                <c:pt idx="128">
                  <c:v>4.3791666029999998</c:v>
                </c:pt>
                <c:pt idx="129">
                  <c:v>4.3874998089999995</c:v>
                </c:pt>
                <c:pt idx="130">
                  <c:v>4.3958334920000004</c:v>
                </c:pt>
                <c:pt idx="131">
                  <c:v>4.404166698</c:v>
                </c:pt>
                <c:pt idx="132">
                  <c:v>4.5124998089999995</c:v>
                </c:pt>
                <c:pt idx="133">
                  <c:v>4.5208334920000004</c:v>
                </c:pt>
                <c:pt idx="134">
                  <c:v>4.529166698</c:v>
                </c:pt>
                <c:pt idx="135">
                  <c:v>4.5374999049999998</c:v>
                </c:pt>
                <c:pt idx="136">
                  <c:v>4.6541666979999992</c:v>
                </c:pt>
                <c:pt idx="137">
                  <c:v>4.6624999049999989</c:v>
                </c:pt>
                <c:pt idx="138">
                  <c:v>4.6708331110000003</c:v>
                </c:pt>
                <c:pt idx="139">
                  <c:v>4.6791667940000012</c:v>
                </c:pt>
                <c:pt idx="140">
                  <c:v>4.7791666980000009</c:v>
                </c:pt>
                <c:pt idx="141">
                  <c:v>4.7874999049999998</c:v>
                </c:pt>
                <c:pt idx="142">
                  <c:v>4.7958331110000003</c:v>
                </c:pt>
                <c:pt idx="143">
                  <c:v>4.8041667940000004</c:v>
                </c:pt>
                <c:pt idx="144">
                  <c:v>4.9208340639999992</c:v>
                </c:pt>
                <c:pt idx="145">
                  <c:v>4.929167270999999</c:v>
                </c:pt>
                <c:pt idx="146">
                  <c:v>4.9375004769999995</c:v>
                </c:pt>
                <c:pt idx="147">
                  <c:v>4.9458336830000009</c:v>
                </c:pt>
                <c:pt idx="148">
                  <c:v>5.0541672709999981</c:v>
                </c:pt>
                <c:pt idx="149">
                  <c:v>5.0625004769999986</c:v>
                </c:pt>
                <c:pt idx="150">
                  <c:v>5.0708336830000009</c:v>
                </c:pt>
                <c:pt idx="151">
                  <c:v>5.0791673660000001</c:v>
                </c:pt>
                <c:pt idx="152">
                  <c:v>5.1875004769999986</c:v>
                </c:pt>
                <c:pt idx="153">
                  <c:v>5.195833683</c:v>
                </c:pt>
                <c:pt idx="154">
                  <c:v>5.2041673659999992</c:v>
                </c:pt>
                <c:pt idx="155">
                  <c:v>5.2125005719999979</c:v>
                </c:pt>
                <c:pt idx="156">
                  <c:v>5.3291673659999992</c:v>
                </c:pt>
                <c:pt idx="157">
                  <c:v>5.3375005719999979</c:v>
                </c:pt>
                <c:pt idx="158">
                  <c:v>5.3458337779999994</c:v>
                </c:pt>
                <c:pt idx="159">
                  <c:v>5.354166985</c:v>
                </c:pt>
                <c:pt idx="160">
                  <c:v>5.4625005719999979</c:v>
                </c:pt>
                <c:pt idx="161">
                  <c:v>5.4708337780000003</c:v>
                </c:pt>
                <c:pt idx="162">
                  <c:v>5.4791669850000018</c:v>
                </c:pt>
                <c:pt idx="163">
                  <c:v>5.4875006679999991</c:v>
                </c:pt>
                <c:pt idx="164">
                  <c:v>5.5958337779999994</c:v>
                </c:pt>
                <c:pt idx="165">
                  <c:v>5.604166985</c:v>
                </c:pt>
                <c:pt idx="166">
                  <c:v>5.6125006679999982</c:v>
                </c:pt>
                <c:pt idx="167">
                  <c:v>5.6208338739999979</c:v>
                </c:pt>
                <c:pt idx="168">
                  <c:v>5.7291669850000009</c:v>
                </c:pt>
                <c:pt idx="169">
                  <c:v>5.7375006679999991</c:v>
                </c:pt>
                <c:pt idx="170">
                  <c:v>5.7458338739999988</c:v>
                </c:pt>
                <c:pt idx="171">
                  <c:v>5.7541670800000002</c:v>
                </c:pt>
                <c:pt idx="172">
                  <c:v>5.8708338739999988</c:v>
                </c:pt>
                <c:pt idx="173">
                  <c:v>5.8791670800000011</c:v>
                </c:pt>
                <c:pt idx="174">
                  <c:v>5.887500285999999</c:v>
                </c:pt>
                <c:pt idx="175">
                  <c:v>5.8958339689999981</c:v>
                </c:pt>
                <c:pt idx="176">
                  <c:v>6.0041670800000002</c:v>
                </c:pt>
                <c:pt idx="177">
                  <c:v>6.012500285999999</c:v>
                </c:pt>
                <c:pt idx="178">
                  <c:v>6.0208339689999981</c:v>
                </c:pt>
                <c:pt idx="179">
                  <c:v>6.0291671750000004</c:v>
                </c:pt>
                <c:pt idx="180">
                  <c:v>6.137500285999999</c:v>
                </c:pt>
                <c:pt idx="181">
                  <c:v>6.1458339689999981</c:v>
                </c:pt>
                <c:pt idx="182">
                  <c:v>6.1541671749999995</c:v>
                </c:pt>
                <c:pt idx="183">
                  <c:v>6.1625003809999992</c:v>
                </c:pt>
                <c:pt idx="184">
                  <c:v>6.270833968999999</c:v>
                </c:pt>
                <c:pt idx="185">
                  <c:v>6.2791671750000013</c:v>
                </c:pt>
                <c:pt idx="186">
                  <c:v>6.2875003810000001</c:v>
                </c:pt>
                <c:pt idx="187">
                  <c:v>6.2958340639999992</c:v>
                </c:pt>
                <c:pt idx="188">
                  <c:v>6.4125003810000001</c:v>
                </c:pt>
                <c:pt idx="189">
                  <c:v>6.4208340639999992</c:v>
                </c:pt>
                <c:pt idx="190">
                  <c:v>6.429167270999999</c:v>
                </c:pt>
                <c:pt idx="191">
                  <c:v>6.4375004769999995</c:v>
                </c:pt>
                <c:pt idx="192">
                  <c:v>6.5458340639999992</c:v>
                </c:pt>
                <c:pt idx="193">
                  <c:v>6.5541672709999981</c:v>
                </c:pt>
                <c:pt idx="194">
                  <c:v>6.5625004769999986</c:v>
                </c:pt>
                <c:pt idx="195">
                  <c:v>6.5708336830000009</c:v>
                </c:pt>
                <c:pt idx="196">
                  <c:v>6.679167270999999</c:v>
                </c:pt>
                <c:pt idx="197">
                  <c:v>6.6875004769999986</c:v>
                </c:pt>
                <c:pt idx="198">
                  <c:v>6.695833683</c:v>
                </c:pt>
                <c:pt idx="199">
                  <c:v>6.7041673659999992</c:v>
                </c:pt>
                <c:pt idx="200">
                  <c:v>6.8125004769999986</c:v>
                </c:pt>
                <c:pt idx="201">
                  <c:v>6.820833683</c:v>
                </c:pt>
                <c:pt idx="202">
                  <c:v>6.8291673659999992</c:v>
                </c:pt>
                <c:pt idx="203">
                  <c:v>6.8375005719999979</c:v>
                </c:pt>
                <c:pt idx="204">
                  <c:v>6.9541673659999992</c:v>
                </c:pt>
                <c:pt idx="205">
                  <c:v>6.9625005719999979</c:v>
                </c:pt>
                <c:pt idx="206">
                  <c:v>6.9708337780000003</c:v>
                </c:pt>
                <c:pt idx="207">
                  <c:v>6.9791669850000018</c:v>
                </c:pt>
                <c:pt idx="208">
                  <c:v>7.0875005719999979</c:v>
                </c:pt>
                <c:pt idx="209">
                  <c:v>7.0958337779999994</c:v>
                </c:pt>
                <c:pt idx="210">
                  <c:v>7.104166985</c:v>
                </c:pt>
                <c:pt idx="211">
                  <c:v>7.1125006679999982</c:v>
                </c:pt>
                <c:pt idx="212">
                  <c:v>7.2208337779999994</c:v>
                </c:pt>
                <c:pt idx="213">
                  <c:v>7.2291669850000009</c:v>
                </c:pt>
                <c:pt idx="214">
                  <c:v>7.2375006679999991</c:v>
                </c:pt>
                <c:pt idx="215">
                  <c:v>7.2458338739999988</c:v>
                </c:pt>
                <c:pt idx="216">
                  <c:v>7.354166985</c:v>
                </c:pt>
                <c:pt idx="217">
                  <c:v>7.3625006679999982</c:v>
                </c:pt>
                <c:pt idx="218">
                  <c:v>7.3708338739999988</c:v>
                </c:pt>
                <c:pt idx="219">
                  <c:v>7.3791670800000011</c:v>
                </c:pt>
                <c:pt idx="220">
                  <c:v>7.4958338739999988</c:v>
                </c:pt>
                <c:pt idx="221">
                  <c:v>7.5041670800000002</c:v>
                </c:pt>
                <c:pt idx="222">
                  <c:v>7.512500285999999</c:v>
                </c:pt>
                <c:pt idx="223">
                  <c:v>7.5208339689999981</c:v>
                </c:pt>
                <c:pt idx="224">
                  <c:v>7.6291670800000002</c:v>
                </c:pt>
                <c:pt idx="225">
                  <c:v>7.637500285999999</c:v>
                </c:pt>
                <c:pt idx="226">
                  <c:v>7.6458339689999981</c:v>
                </c:pt>
                <c:pt idx="227">
                  <c:v>7.6541671749999995</c:v>
                </c:pt>
                <c:pt idx="228">
                  <c:v>7.762500285999999</c:v>
                </c:pt>
                <c:pt idx="229">
                  <c:v>7.770833968999999</c:v>
                </c:pt>
                <c:pt idx="230">
                  <c:v>7.7791671750000013</c:v>
                </c:pt>
                <c:pt idx="231">
                  <c:v>7.7875003810000001</c:v>
                </c:pt>
                <c:pt idx="232">
                  <c:v>7.9041671750000004</c:v>
                </c:pt>
                <c:pt idx="233">
                  <c:v>7.9125003810000001</c:v>
                </c:pt>
                <c:pt idx="234">
                  <c:v>7.9208340639999992</c:v>
                </c:pt>
                <c:pt idx="235">
                  <c:v>7.929167270999999</c:v>
                </c:pt>
                <c:pt idx="236">
                  <c:v>8.0375003809999992</c:v>
                </c:pt>
                <c:pt idx="237">
                  <c:v>8.0458335880000007</c:v>
                </c:pt>
                <c:pt idx="238">
                  <c:v>8.0541667940000004</c:v>
                </c:pt>
                <c:pt idx="239">
                  <c:v>8.0625009540000026</c:v>
                </c:pt>
                <c:pt idx="240">
                  <c:v>8.1791667940000004</c:v>
                </c:pt>
                <c:pt idx="241">
                  <c:v>8.1875009540000008</c:v>
                </c:pt>
                <c:pt idx="242">
                  <c:v>8.1958341600000004</c:v>
                </c:pt>
                <c:pt idx="243">
                  <c:v>8.2041673659999983</c:v>
                </c:pt>
                <c:pt idx="244">
                  <c:v>8.3041667940000004</c:v>
                </c:pt>
                <c:pt idx="245">
                  <c:v>8.3125009540000026</c:v>
                </c:pt>
                <c:pt idx="246">
                  <c:v>8.3208341600000004</c:v>
                </c:pt>
                <c:pt idx="247">
                  <c:v>8.3291673660000001</c:v>
                </c:pt>
                <c:pt idx="248">
                  <c:v>8.4458341600000004</c:v>
                </c:pt>
                <c:pt idx="249">
                  <c:v>8.4541673660000001</c:v>
                </c:pt>
                <c:pt idx="250">
                  <c:v>8.4625005720000033</c:v>
                </c:pt>
                <c:pt idx="251">
                  <c:v>8.4708337780000011</c:v>
                </c:pt>
                <c:pt idx="252">
                  <c:v>8.5791664120000011</c:v>
                </c:pt>
                <c:pt idx="253">
                  <c:v>8.5874996190000026</c:v>
                </c:pt>
                <c:pt idx="254">
                  <c:v>8.5958337780000011</c:v>
                </c:pt>
                <c:pt idx="255">
                  <c:v>8.6041669850000009</c:v>
                </c:pt>
                <c:pt idx="256">
                  <c:v>8.7208337779999994</c:v>
                </c:pt>
                <c:pt idx="257">
                  <c:v>8.7291669850000009</c:v>
                </c:pt>
                <c:pt idx="258">
                  <c:v>8.7375001909999988</c:v>
                </c:pt>
                <c:pt idx="259">
                  <c:v>8.7458333970000002</c:v>
                </c:pt>
                <c:pt idx="260">
                  <c:v>8.8458337780000011</c:v>
                </c:pt>
                <c:pt idx="261">
                  <c:v>8.8541669850000027</c:v>
                </c:pt>
                <c:pt idx="262">
                  <c:v>8.8625001910000023</c:v>
                </c:pt>
                <c:pt idx="263">
                  <c:v>8.870833397000002</c:v>
                </c:pt>
                <c:pt idx="264">
                  <c:v>8.9875001910000005</c:v>
                </c:pt>
                <c:pt idx="265">
                  <c:v>8.995833397000002</c:v>
                </c:pt>
                <c:pt idx="266">
                  <c:v>9.0041666029999998</c:v>
                </c:pt>
                <c:pt idx="267">
                  <c:v>9.012499809000003</c:v>
                </c:pt>
                <c:pt idx="268">
                  <c:v>9.1208333970000002</c:v>
                </c:pt>
                <c:pt idx="269">
                  <c:v>9.1291666029999998</c:v>
                </c:pt>
                <c:pt idx="270">
                  <c:v>9.1374998090000012</c:v>
                </c:pt>
                <c:pt idx="271">
                  <c:v>9.1458330150000009</c:v>
                </c:pt>
                <c:pt idx="272">
                  <c:v>9.262499809000003</c:v>
                </c:pt>
                <c:pt idx="273">
                  <c:v>9.2708330150000009</c:v>
                </c:pt>
                <c:pt idx="274">
                  <c:v>9.2791662220000006</c:v>
                </c:pt>
                <c:pt idx="275">
                  <c:v>9.2875003809999992</c:v>
                </c:pt>
                <c:pt idx="276">
                  <c:v>9.3958330150000027</c:v>
                </c:pt>
                <c:pt idx="277">
                  <c:v>9.4041662220000006</c:v>
                </c:pt>
                <c:pt idx="278">
                  <c:v>9.412500381000001</c:v>
                </c:pt>
                <c:pt idx="279">
                  <c:v>9.4208335880000007</c:v>
                </c:pt>
                <c:pt idx="280">
                  <c:v>9.5208330150000009</c:v>
                </c:pt>
                <c:pt idx="281">
                  <c:v>9.5291662220000006</c:v>
                </c:pt>
                <c:pt idx="282">
                  <c:v>9.5375003809999992</c:v>
                </c:pt>
                <c:pt idx="283">
                  <c:v>9.5458335880000007</c:v>
                </c:pt>
                <c:pt idx="284">
                  <c:v>9.662500381000001</c:v>
                </c:pt>
                <c:pt idx="285">
                  <c:v>9.6708335880000007</c:v>
                </c:pt>
                <c:pt idx="286">
                  <c:v>9.6791667940000004</c:v>
                </c:pt>
                <c:pt idx="287">
                  <c:v>9.6875</c:v>
                </c:pt>
                <c:pt idx="288">
                  <c:v>9.7958345410000014</c:v>
                </c:pt>
                <c:pt idx="289">
                  <c:v>9.8041677469999993</c:v>
                </c:pt>
                <c:pt idx="290">
                  <c:v>9.8125009540000026</c:v>
                </c:pt>
                <c:pt idx="291">
                  <c:v>9.8208341600000004</c:v>
                </c:pt>
                <c:pt idx="292">
                  <c:v>9.9375009540000008</c:v>
                </c:pt>
                <c:pt idx="293">
                  <c:v>9.9458341600000004</c:v>
                </c:pt>
                <c:pt idx="294">
                  <c:v>9.9541673660000001</c:v>
                </c:pt>
                <c:pt idx="295">
                  <c:v>9.9625005720000033</c:v>
                </c:pt>
                <c:pt idx="296">
                  <c:v>10.062500950000002</c:v>
                </c:pt>
                <c:pt idx="297">
                  <c:v>10.07083416</c:v>
                </c:pt>
                <c:pt idx="298">
                  <c:v>10.07916737</c:v>
                </c:pt>
                <c:pt idx="299">
                  <c:v>10.087500570000001</c:v>
                </c:pt>
                <c:pt idx="300">
                  <c:v>10.204167369999999</c:v>
                </c:pt>
                <c:pt idx="301">
                  <c:v>10.212500570000001</c:v>
                </c:pt>
                <c:pt idx="302">
                  <c:v>10.22083473</c:v>
                </c:pt>
                <c:pt idx="303">
                  <c:v>10.229167939999998</c:v>
                </c:pt>
                <c:pt idx="304">
                  <c:v>10.337500570000001</c:v>
                </c:pt>
                <c:pt idx="305">
                  <c:v>10.345834730000002</c:v>
                </c:pt>
                <c:pt idx="306">
                  <c:v>10.35416794</c:v>
                </c:pt>
                <c:pt idx="307">
                  <c:v>10.362501140000003</c:v>
                </c:pt>
                <c:pt idx="308">
                  <c:v>10.47916794</c:v>
                </c:pt>
                <c:pt idx="309">
                  <c:v>10.487501140000001</c:v>
                </c:pt>
                <c:pt idx="310">
                  <c:v>10.495834350000004</c:v>
                </c:pt>
                <c:pt idx="311">
                  <c:v>10.504167560000001</c:v>
                </c:pt>
                <c:pt idx="312">
                  <c:v>10.612501140000001</c:v>
                </c:pt>
                <c:pt idx="313">
                  <c:v>10.620834350000003</c:v>
                </c:pt>
                <c:pt idx="314">
                  <c:v>10.629167560000001</c:v>
                </c:pt>
                <c:pt idx="315">
                  <c:v>10.637500759999998</c:v>
                </c:pt>
                <c:pt idx="316">
                  <c:v>10.745834350000003</c:v>
                </c:pt>
                <c:pt idx="317">
                  <c:v>10.754167560000001</c:v>
                </c:pt>
                <c:pt idx="318">
                  <c:v>10.76250076</c:v>
                </c:pt>
                <c:pt idx="319">
                  <c:v>10.77083397</c:v>
                </c:pt>
                <c:pt idx="320">
                  <c:v>10.88750076</c:v>
                </c:pt>
                <c:pt idx="321">
                  <c:v>10.895833970000002</c:v>
                </c:pt>
                <c:pt idx="322">
                  <c:v>10.904168129999999</c:v>
                </c:pt>
                <c:pt idx="323">
                  <c:v>10.91250134</c:v>
                </c:pt>
                <c:pt idx="324">
                  <c:v>11.02083397</c:v>
                </c:pt>
                <c:pt idx="325">
                  <c:v>11.029168129999999</c:v>
                </c:pt>
                <c:pt idx="326">
                  <c:v>11.037501339999999</c:v>
                </c:pt>
                <c:pt idx="327">
                  <c:v>11.045834540000001</c:v>
                </c:pt>
                <c:pt idx="328">
                  <c:v>11.154168129999999</c:v>
                </c:pt>
                <c:pt idx="329">
                  <c:v>11.16250134</c:v>
                </c:pt>
                <c:pt idx="330">
                  <c:v>11.170834540000001</c:v>
                </c:pt>
                <c:pt idx="331">
                  <c:v>11.17916775</c:v>
                </c:pt>
                <c:pt idx="332">
                  <c:v>11.287501339999999</c:v>
                </c:pt>
                <c:pt idx="333">
                  <c:v>11.295834540000001</c:v>
                </c:pt>
                <c:pt idx="334">
                  <c:v>11.30416775</c:v>
                </c:pt>
                <c:pt idx="335">
                  <c:v>11.312500950000002</c:v>
                </c:pt>
                <c:pt idx="336">
                  <c:v>11.420834540000001</c:v>
                </c:pt>
                <c:pt idx="337">
                  <c:v>11.42916775</c:v>
                </c:pt>
                <c:pt idx="338">
                  <c:v>11.43750095</c:v>
                </c:pt>
                <c:pt idx="339">
                  <c:v>11.44583416</c:v>
                </c:pt>
                <c:pt idx="340">
                  <c:v>11.562500950000002</c:v>
                </c:pt>
                <c:pt idx="341">
                  <c:v>11.57083416</c:v>
                </c:pt>
                <c:pt idx="342">
                  <c:v>11.57916737</c:v>
                </c:pt>
                <c:pt idx="343">
                  <c:v>11.587500570000001</c:v>
                </c:pt>
                <c:pt idx="344">
                  <c:v>11.69583416</c:v>
                </c:pt>
                <c:pt idx="345">
                  <c:v>11.704167369999999</c:v>
                </c:pt>
                <c:pt idx="346">
                  <c:v>11.712500570000001</c:v>
                </c:pt>
                <c:pt idx="347">
                  <c:v>11.72083473</c:v>
                </c:pt>
                <c:pt idx="348">
                  <c:v>11.837500570000001</c:v>
                </c:pt>
                <c:pt idx="349">
                  <c:v>11.845834730000002</c:v>
                </c:pt>
                <c:pt idx="350">
                  <c:v>11.85416794</c:v>
                </c:pt>
                <c:pt idx="351">
                  <c:v>11.862501140000003</c:v>
                </c:pt>
                <c:pt idx="352">
                  <c:v>11.962500570000003</c:v>
                </c:pt>
                <c:pt idx="353">
                  <c:v>11.970834730000002</c:v>
                </c:pt>
                <c:pt idx="354">
                  <c:v>11.97916794</c:v>
                </c:pt>
                <c:pt idx="355">
                  <c:v>11.987501140000001</c:v>
                </c:pt>
                <c:pt idx="356">
                  <c:v>12.104167939999998</c:v>
                </c:pt>
                <c:pt idx="357">
                  <c:v>12.112501140000001</c:v>
                </c:pt>
                <c:pt idx="358">
                  <c:v>12.120834350000003</c:v>
                </c:pt>
                <c:pt idx="359">
                  <c:v>12.129167560000001</c:v>
                </c:pt>
                <c:pt idx="360">
                  <c:v>12.237501139999999</c:v>
                </c:pt>
                <c:pt idx="361">
                  <c:v>12.245834350000003</c:v>
                </c:pt>
                <c:pt idx="362">
                  <c:v>12.254167560000001</c:v>
                </c:pt>
                <c:pt idx="363">
                  <c:v>12.26250076</c:v>
                </c:pt>
                <c:pt idx="364">
                  <c:v>12.379167560000003</c:v>
                </c:pt>
                <c:pt idx="365">
                  <c:v>12.38750076</c:v>
                </c:pt>
                <c:pt idx="366">
                  <c:v>12.395833970000002</c:v>
                </c:pt>
                <c:pt idx="367">
                  <c:v>12.404168129999999</c:v>
                </c:pt>
                <c:pt idx="368">
                  <c:v>12.504167560000001</c:v>
                </c:pt>
                <c:pt idx="369">
                  <c:v>12.51250076</c:v>
                </c:pt>
                <c:pt idx="370">
                  <c:v>12.52083397</c:v>
                </c:pt>
                <c:pt idx="371">
                  <c:v>12.529168129999999</c:v>
                </c:pt>
                <c:pt idx="372">
                  <c:v>12.64583397</c:v>
                </c:pt>
                <c:pt idx="373">
                  <c:v>12.654168129999999</c:v>
                </c:pt>
                <c:pt idx="374">
                  <c:v>12.66250134</c:v>
                </c:pt>
                <c:pt idx="375">
                  <c:v>12.670834540000001</c:v>
                </c:pt>
                <c:pt idx="376">
                  <c:v>12.779168129999999</c:v>
                </c:pt>
                <c:pt idx="377">
                  <c:v>12.787501339999999</c:v>
                </c:pt>
                <c:pt idx="378">
                  <c:v>12.795834540000001</c:v>
                </c:pt>
                <c:pt idx="379">
                  <c:v>12.80416775</c:v>
                </c:pt>
                <c:pt idx="380">
                  <c:v>12.920834540000001</c:v>
                </c:pt>
                <c:pt idx="381">
                  <c:v>12.92916775</c:v>
                </c:pt>
                <c:pt idx="382">
                  <c:v>12.93750095</c:v>
                </c:pt>
                <c:pt idx="383">
                  <c:v>12.94583416</c:v>
                </c:pt>
                <c:pt idx="384">
                  <c:v>13.045834540000001</c:v>
                </c:pt>
                <c:pt idx="385">
                  <c:v>13.05416775</c:v>
                </c:pt>
                <c:pt idx="386">
                  <c:v>13.062500950000002</c:v>
                </c:pt>
                <c:pt idx="387">
                  <c:v>13.07083416</c:v>
                </c:pt>
                <c:pt idx="388">
                  <c:v>13.18750095</c:v>
                </c:pt>
                <c:pt idx="389">
                  <c:v>13.19583416</c:v>
                </c:pt>
                <c:pt idx="390">
                  <c:v>13.204167369999999</c:v>
                </c:pt>
                <c:pt idx="391">
                  <c:v>13.212500570000001</c:v>
                </c:pt>
                <c:pt idx="392">
                  <c:v>13.32083416</c:v>
                </c:pt>
                <c:pt idx="393">
                  <c:v>13.32916737</c:v>
                </c:pt>
                <c:pt idx="394">
                  <c:v>13.337500570000001</c:v>
                </c:pt>
                <c:pt idx="395">
                  <c:v>13.345834730000002</c:v>
                </c:pt>
                <c:pt idx="396">
                  <c:v>13.462500570000003</c:v>
                </c:pt>
                <c:pt idx="397">
                  <c:v>13.470834730000002</c:v>
                </c:pt>
                <c:pt idx="398">
                  <c:v>13.47916794</c:v>
                </c:pt>
                <c:pt idx="399">
                  <c:v>13.487501140000001</c:v>
                </c:pt>
                <c:pt idx="400">
                  <c:v>13.595834730000002</c:v>
                </c:pt>
                <c:pt idx="401">
                  <c:v>13.604167939999998</c:v>
                </c:pt>
                <c:pt idx="402">
                  <c:v>13.612501140000001</c:v>
                </c:pt>
                <c:pt idx="403">
                  <c:v>13.620834350000003</c:v>
                </c:pt>
                <c:pt idx="404">
                  <c:v>13.729167939999998</c:v>
                </c:pt>
                <c:pt idx="405">
                  <c:v>13.737501139999999</c:v>
                </c:pt>
                <c:pt idx="406">
                  <c:v>13.745834350000003</c:v>
                </c:pt>
                <c:pt idx="407">
                  <c:v>13.754167560000001</c:v>
                </c:pt>
                <c:pt idx="408">
                  <c:v>13.862501140000003</c:v>
                </c:pt>
                <c:pt idx="409">
                  <c:v>13.870834350000004</c:v>
                </c:pt>
                <c:pt idx="410">
                  <c:v>13.879167560000003</c:v>
                </c:pt>
                <c:pt idx="411">
                  <c:v>13.88750076</c:v>
                </c:pt>
                <c:pt idx="412">
                  <c:v>14.004167560000001</c:v>
                </c:pt>
                <c:pt idx="413">
                  <c:v>14.01250076</c:v>
                </c:pt>
                <c:pt idx="414">
                  <c:v>14.02083397</c:v>
                </c:pt>
                <c:pt idx="415">
                  <c:v>14.029168129999999</c:v>
                </c:pt>
                <c:pt idx="416">
                  <c:v>14.137500759999998</c:v>
                </c:pt>
                <c:pt idx="417">
                  <c:v>14.14583397</c:v>
                </c:pt>
                <c:pt idx="418">
                  <c:v>14.154168129999999</c:v>
                </c:pt>
                <c:pt idx="419">
                  <c:v>14.16250134</c:v>
                </c:pt>
                <c:pt idx="420">
                  <c:v>14.27083397</c:v>
                </c:pt>
                <c:pt idx="421">
                  <c:v>14.279168129999999</c:v>
                </c:pt>
                <c:pt idx="422">
                  <c:v>14.287501339999999</c:v>
                </c:pt>
                <c:pt idx="423">
                  <c:v>14.295834540000001</c:v>
                </c:pt>
                <c:pt idx="424">
                  <c:v>14.404168129999999</c:v>
                </c:pt>
                <c:pt idx="425">
                  <c:v>14.41250134</c:v>
                </c:pt>
                <c:pt idx="426">
                  <c:v>14.420834540000001</c:v>
                </c:pt>
                <c:pt idx="427">
                  <c:v>14.42916775</c:v>
                </c:pt>
                <c:pt idx="428">
                  <c:v>14.545834540000001</c:v>
                </c:pt>
                <c:pt idx="429">
                  <c:v>14.55416775</c:v>
                </c:pt>
                <c:pt idx="430">
                  <c:v>14.562500950000002</c:v>
                </c:pt>
                <c:pt idx="431">
                  <c:v>14.57083416</c:v>
                </c:pt>
                <c:pt idx="432">
                  <c:v>14.67916775</c:v>
                </c:pt>
                <c:pt idx="433">
                  <c:v>14.68750095</c:v>
                </c:pt>
                <c:pt idx="434">
                  <c:v>14.69583416</c:v>
                </c:pt>
                <c:pt idx="435">
                  <c:v>14.704167369999999</c:v>
                </c:pt>
                <c:pt idx="436">
                  <c:v>14.812500950000002</c:v>
                </c:pt>
                <c:pt idx="437">
                  <c:v>14.82083416</c:v>
                </c:pt>
                <c:pt idx="438">
                  <c:v>14.82916737</c:v>
                </c:pt>
                <c:pt idx="439">
                  <c:v>14.837500570000001</c:v>
                </c:pt>
                <c:pt idx="440">
                  <c:v>14.94583416</c:v>
                </c:pt>
                <c:pt idx="441">
                  <c:v>14.95416737</c:v>
                </c:pt>
                <c:pt idx="442">
                  <c:v>14.962500570000003</c:v>
                </c:pt>
                <c:pt idx="443">
                  <c:v>14.970834730000002</c:v>
                </c:pt>
                <c:pt idx="444">
                  <c:v>15.087500570000001</c:v>
                </c:pt>
                <c:pt idx="445">
                  <c:v>15.095834730000002</c:v>
                </c:pt>
                <c:pt idx="446">
                  <c:v>15.104167939999998</c:v>
                </c:pt>
                <c:pt idx="447">
                  <c:v>15.112501140000001</c:v>
                </c:pt>
                <c:pt idx="448">
                  <c:v>15.22083473</c:v>
                </c:pt>
                <c:pt idx="449">
                  <c:v>15.229167939999998</c:v>
                </c:pt>
                <c:pt idx="450">
                  <c:v>15.237501139999999</c:v>
                </c:pt>
                <c:pt idx="451">
                  <c:v>15.245834350000003</c:v>
                </c:pt>
                <c:pt idx="452">
                  <c:v>15.35416794</c:v>
                </c:pt>
                <c:pt idx="453">
                  <c:v>15.362501140000003</c:v>
                </c:pt>
                <c:pt idx="454">
                  <c:v>15.370834350000004</c:v>
                </c:pt>
                <c:pt idx="455">
                  <c:v>15.379167560000003</c:v>
                </c:pt>
                <c:pt idx="456">
                  <c:v>15.487501140000001</c:v>
                </c:pt>
                <c:pt idx="457">
                  <c:v>15.495834350000004</c:v>
                </c:pt>
                <c:pt idx="458">
                  <c:v>15.504167560000001</c:v>
                </c:pt>
                <c:pt idx="459">
                  <c:v>15.51250076</c:v>
                </c:pt>
                <c:pt idx="460">
                  <c:v>15.629167560000001</c:v>
                </c:pt>
                <c:pt idx="461">
                  <c:v>15.637500759999998</c:v>
                </c:pt>
                <c:pt idx="462">
                  <c:v>15.64583397</c:v>
                </c:pt>
                <c:pt idx="463">
                  <c:v>15.654168129999999</c:v>
                </c:pt>
                <c:pt idx="464">
                  <c:v>15.76250076</c:v>
                </c:pt>
                <c:pt idx="465">
                  <c:v>15.77083397</c:v>
                </c:pt>
                <c:pt idx="466">
                  <c:v>15.779168129999999</c:v>
                </c:pt>
                <c:pt idx="467">
                  <c:v>15.787501339999999</c:v>
                </c:pt>
                <c:pt idx="468">
                  <c:v>15.895833970000002</c:v>
                </c:pt>
                <c:pt idx="469">
                  <c:v>15.904168129999999</c:v>
                </c:pt>
                <c:pt idx="470">
                  <c:v>15.91250134</c:v>
                </c:pt>
                <c:pt idx="471">
                  <c:v>15.920834540000001</c:v>
                </c:pt>
                <c:pt idx="472">
                  <c:v>16.029167180000005</c:v>
                </c:pt>
                <c:pt idx="473">
                  <c:v>16.037500380000001</c:v>
                </c:pt>
                <c:pt idx="474">
                  <c:v>16.045833589999997</c:v>
                </c:pt>
                <c:pt idx="475">
                  <c:v>16.054166790000004</c:v>
                </c:pt>
                <c:pt idx="476">
                  <c:v>16.170833590000001</c:v>
                </c:pt>
                <c:pt idx="477">
                  <c:v>16.179166790000004</c:v>
                </c:pt>
                <c:pt idx="478">
                  <c:v>16.187501910000005</c:v>
                </c:pt>
                <c:pt idx="479">
                  <c:v>16.195835110000004</c:v>
                </c:pt>
                <c:pt idx="480">
                  <c:v>16.304166790000004</c:v>
                </c:pt>
                <c:pt idx="481">
                  <c:v>16.312501910000005</c:v>
                </c:pt>
                <c:pt idx="482">
                  <c:v>16.320835110000004</c:v>
                </c:pt>
                <c:pt idx="483">
                  <c:v>16.329168320000004</c:v>
                </c:pt>
                <c:pt idx="484">
                  <c:v>16.437501910000005</c:v>
                </c:pt>
                <c:pt idx="485">
                  <c:v>16.445835110000001</c:v>
                </c:pt>
                <c:pt idx="486">
                  <c:v>16.454168320000004</c:v>
                </c:pt>
                <c:pt idx="487">
                  <c:v>16.462501529999994</c:v>
                </c:pt>
                <c:pt idx="488">
                  <c:v>16.570835110000004</c:v>
                </c:pt>
                <c:pt idx="489">
                  <c:v>16.579168320000004</c:v>
                </c:pt>
                <c:pt idx="490">
                  <c:v>16.587501529999997</c:v>
                </c:pt>
                <c:pt idx="491">
                  <c:v>16.59583473</c:v>
                </c:pt>
                <c:pt idx="492">
                  <c:v>16.712501529999997</c:v>
                </c:pt>
                <c:pt idx="493">
                  <c:v>16.72083473</c:v>
                </c:pt>
                <c:pt idx="494">
                  <c:v>16.72916794</c:v>
                </c:pt>
                <c:pt idx="495">
                  <c:v>16.737501139999999</c:v>
                </c:pt>
                <c:pt idx="496">
                  <c:v>16.84583473</c:v>
                </c:pt>
                <c:pt idx="497">
                  <c:v>16.854167940000004</c:v>
                </c:pt>
                <c:pt idx="498">
                  <c:v>16.862501139999996</c:v>
                </c:pt>
                <c:pt idx="499">
                  <c:v>16.870834349999999</c:v>
                </c:pt>
                <c:pt idx="500">
                  <c:v>16.97916794</c:v>
                </c:pt>
                <c:pt idx="501">
                  <c:v>16.987501139999996</c:v>
                </c:pt>
                <c:pt idx="502">
                  <c:v>16.995834349999996</c:v>
                </c:pt>
                <c:pt idx="503">
                  <c:v>17.004167559999999</c:v>
                </c:pt>
                <c:pt idx="504">
                  <c:v>17.120832440000001</c:v>
                </c:pt>
                <c:pt idx="505">
                  <c:v>17.129167559999999</c:v>
                </c:pt>
                <c:pt idx="506">
                  <c:v>17.137500760000009</c:v>
                </c:pt>
                <c:pt idx="507">
                  <c:v>17.145833970000002</c:v>
                </c:pt>
                <c:pt idx="508">
                  <c:v>17.254167559999999</c:v>
                </c:pt>
                <c:pt idx="509">
                  <c:v>17.262500760000002</c:v>
                </c:pt>
                <c:pt idx="510">
                  <c:v>17.270833970000002</c:v>
                </c:pt>
                <c:pt idx="511">
                  <c:v>17.279167180000005</c:v>
                </c:pt>
                <c:pt idx="512">
                  <c:v>17.395833970000002</c:v>
                </c:pt>
                <c:pt idx="513">
                  <c:v>17.404167180000005</c:v>
                </c:pt>
                <c:pt idx="514">
                  <c:v>17.412500379999997</c:v>
                </c:pt>
                <c:pt idx="515">
                  <c:v>17.420833589999997</c:v>
                </c:pt>
                <c:pt idx="516">
                  <c:v>17.520833970000002</c:v>
                </c:pt>
                <c:pt idx="517">
                  <c:v>17.529167180000005</c:v>
                </c:pt>
                <c:pt idx="518">
                  <c:v>17.537500380000001</c:v>
                </c:pt>
                <c:pt idx="519">
                  <c:v>17.545833589999997</c:v>
                </c:pt>
                <c:pt idx="520">
                  <c:v>17.662500379999997</c:v>
                </c:pt>
                <c:pt idx="521">
                  <c:v>17.670833590000001</c:v>
                </c:pt>
                <c:pt idx="522">
                  <c:v>17.679166790000004</c:v>
                </c:pt>
                <c:pt idx="523">
                  <c:v>17.6875</c:v>
                </c:pt>
                <c:pt idx="524">
                  <c:v>17.795833589999997</c:v>
                </c:pt>
                <c:pt idx="525">
                  <c:v>17.804166790000004</c:v>
                </c:pt>
                <c:pt idx="526">
                  <c:v>17.8125</c:v>
                </c:pt>
                <c:pt idx="527">
                  <c:v>17.82083321</c:v>
                </c:pt>
                <c:pt idx="528">
                  <c:v>17.9375</c:v>
                </c:pt>
                <c:pt idx="529">
                  <c:v>17.945833209999996</c:v>
                </c:pt>
                <c:pt idx="530">
                  <c:v>17.954166409999999</c:v>
                </c:pt>
                <c:pt idx="531">
                  <c:v>17.962499619999992</c:v>
                </c:pt>
                <c:pt idx="532">
                  <c:v>18.07083321</c:v>
                </c:pt>
                <c:pt idx="533">
                  <c:v>18.079166409999999</c:v>
                </c:pt>
                <c:pt idx="534">
                  <c:v>18.087499619999996</c:v>
                </c:pt>
                <c:pt idx="535">
                  <c:v>18.095832819999991</c:v>
                </c:pt>
                <c:pt idx="536">
                  <c:v>18.220832819999991</c:v>
                </c:pt>
                <c:pt idx="537">
                  <c:v>18.229166029999995</c:v>
                </c:pt>
                <c:pt idx="538">
                  <c:v>18.237499239999991</c:v>
                </c:pt>
                <c:pt idx="539">
                  <c:v>18.245832439999997</c:v>
                </c:pt>
                <c:pt idx="540">
                  <c:v>18.354166029999998</c:v>
                </c:pt>
                <c:pt idx="541">
                  <c:v>18.362499239999988</c:v>
                </c:pt>
                <c:pt idx="542">
                  <c:v>18.370832440000001</c:v>
                </c:pt>
                <c:pt idx="543">
                  <c:v>18.379167559999999</c:v>
                </c:pt>
                <c:pt idx="544">
                  <c:v>18.487499239999988</c:v>
                </c:pt>
                <c:pt idx="545">
                  <c:v>18.495832439999997</c:v>
                </c:pt>
                <c:pt idx="546">
                  <c:v>18.504167559999999</c:v>
                </c:pt>
                <c:pt idx="547">
                  <c:v>18.512500760000005</c:v>
                </c:pt>
                <c:pt idx="548">
                  <c:v>18.629167559999999</c:v>
                </c:pt>
                <c:pt idx="549">
                  <c:v>18.637500760000009</c:v>
                </c:pt>
                <c:pt idx="550">
                  <c:v>18.645833970000002</c:v>
                </c:pt>
                <c:pt idx="551">
                  <c:v>18.654167180000009</c:v>
                </c:pt>
                <c:pt idx="552">
                  <c:v>18.754167559999999</c:v>
                </c:pt>
                <c:pt idx="553">
                  <c:v>18.762500760000002</c:v>
                </c:pt>
                <c:pt idx="554">
                  <c:v>18.770833970000002</c:v>
                </c:pt>
                <c:pt idx="555">
                  <c:v>18.779167180000005</c:v>
                </c:pt>
                <c:pt idx="556">
                  <c:v>18.895833970000002</c:v>
                </c:pt>
                <c:pt idx="557">
                  <c:v>18.904167180000005</c:v>
                </c:pt>
                <c:pt idx="558">
                  <c:v>18.912500379999997</c:v>
                </c:pt>
                <c:pt idx="559">
                  <c:v>18.920833589999997</c:v>
                </c:pt>
                <c:pt idx="560">
                  <c:v>19.029167180000005</c:v>
                </c:pt>
                <c:pt idx="561">
                  <c:v>19.037500380000001</c:v>
                </c:pt>
                <c:pt idx="562">
                  <c:v>19.045833589999997</c:v>
                </c:pt>
                <c:pt idx="563">
                  <c:v>19.054166790000004</c:v>
                </c:pt>
                <c:pt idx="564">
                  <c:v>19.170833590000001</c:v>
                </c:pt>
                <c:pt idx="565">
                  <c:v>19.179166790000004</c:v>
                </c:pt>
                <c:pt idx="566">
                  <c:v>19.1875</c:v>
                </c:pt>
                <c:pt idx="567">
                  <c:v>19.19583321</c:v>
                </c:pt>
                <c:pt idx="568">
                  <c:v>19.304166790000004</c:v>
                </c:pt>
                <c:pt idx="569">
                  <c:v>19.3125</c:v>
                </c:pt>
                <c:pt idx="570">
                  <c:v>19.32083321</c:v>
                </c:pt>
                <c:pt idx="571">
                  <c:v>19.329166409999999</c:v>
                </c:pt>
                <c:pt idx="572">
                  <c:v>19.4375</c:v>
                </c:pt>
                <c:pt idx="573">
                  <c:v>19.445833209999996</c:v>
                </c:pt>
                <c:pt idx="574">
                  <c:v>19.454166409999999</c:v>
                </c:pt>
                <c:pt idx="575">
                  <c:v>19.462499619999992</c:v>
                </c:pt>
                <c:pt idx="576">
                  <c:v>19.570835110000004</c:v>
                </c:pt>
                <c:pt idx="577">
                  <c:v>19.579168320000004</c:v>
                </c:pt>
                <c:pt idx="578">
                  <c:v>19.587501529999997</c:v>
                </c:pt>
                <c:pt idx="579">
                  <c:v>19.59583473</c:v>
                </c:pt>
                <c:pt idx="580">
                  <c:v>19.712501529999997</c:v>
                </c:pt>
                <c:pt idx="581">
                  <c:v>19.72083473</c:v>
                </c:pt>
                <c:pt idx="582">
                  <c:v>19.72916794</c:v>
                </c:pt>
                <c:pt idx="583">
                  <c:v>19.737501139999999</c:v>
                </c:pt>
                <c:pt idx="584">
                  <c:v>19.84583473</c:v>
                </c:pt>
                <c:pt idx="585">
                  <c:v>19.854167940000004</c:v>
                </c:pt>
                <c:pt idx="586">
                  <c:v>19.862501139999996</c:v>
                </c:pt>
                <c:pt idx="587">
                  <c:v>19.870836260000001</c:v>
                </c:pt>
                <c:pt idx="588">
                  <c:v>19.97916794</c:v>
                </c:pt>
                <c:pt idx="589">
                  <c:v>19.987501139999996</c:v>
                </c:pt>
                <c:pt idx="590">
                  <c:v>19.995836259999997</c:v>
                </c:pt>
                <c:pt idx="591">
                  <c:v>20.004169460000004</c:v>
                </c:pt>
                <c:pt idx="592">
                  <c:v>20.112501139999999</c:v>
                </c:pt>
                <c:pt idx="593">
                  <c:v>20.120836260000001</c:v>
                </c:pt>
                <c:pt idx="594">
                  <c:v>20.129169460000004</c:v>
                </c:pt>
                <c:pt idx="595">
                  <c:v>20.13750267</c:v>
                </c:pt>
                <c:pt idx="596">
                  <c:v>20.254169460000004</c:v>
                </c:pt>
                <c:pt idx="597">
                  <c:v>20.262502669999993</c:v>
                </c:pt>
                <c:pt idx="598">
                  <c:v>20.27083588</c:v>
                </c:pt>
                <c:pt idx="599">
                  <c:v>20.279169079999996</c:v>
                </c:pt>
                <c:pt idx="600">
                  <c:v>20.387502669999996</c:v>
                </c:pt>
                <c:pt idx="601">
                  <c:v>20.39583588</c:v>
                </c:pt>
                <c:pt idx="602">
                  <c:v>20.404169079999996</c:v>
                </c:pt>
                <c:pt idx="603">
                  <c:v>20.412502289999992</c:v>
                </c:pt>
                <c:pt idx="604">
                  <c:v>20.529169079999996</c:v>
                </c:pt>
                <c:pt idx="605">
                  <c:v>20.537502289999995</c:v>
                </c:pt>
                <c:pt idx="606">
                  <c:v>20.545835490000005</c:v>
                </c:pt>
                <c:pt idx="607">
                  <c:v>20.554168700000009</c:v>
                </c:pt>
                <c:pt idx="608">
                  <c:v>20.654169079999999</c:v>
                </c:pt>
                <c:pt idx="609">
                  <c:v>20.662502289999992</c:v>
                </c:pt>
                <c:pt idx="610">
                  <c:v>20.670835490000009</c:v>
                </c:pt>
                <c:pt idx="611">
                  <c:v>20.679168700000009</c:v>
                </c:pt>
                <c:pt idx="612">
                  <c:v>20.795835490000005</c:v>
                </c:pt>
                <c:pt idx="613">
                  <c:v>20.804168700000009</c:v>
                </c:pt>
                <c:pt idx="614">
                  <c:v>20.812501910000005</c:v>
                </c:pt>
                <c:pt idx="615">
                  <c:v>20.820835110000004</c:v>
                </c:pt>
                <c:pt idx="616">
                  <c:v>20.929168700000005</c:v>
                </c:pt>
                <c:pt idx="617">
                  <c:v>20.937501910000005</c:v>
                </c:pt>
                <c:pt idx="618">
                  <c:v>20.945835110000001</c:v>
                </c:pt>
                <c:pt idx="619">
                  <c:v>20.954168320000004</c:v>
                </c:pt>
                <c:pt idx="620">
                  <c:v>21.070835110000004</c:v>
                </c:pt>
                <c:pt idx="621">
                  <c:v>21.079168320000004</c:v>
                </c:pt>
                <c:pt idx="622">
                  <c:v>21.087501529999997</c:v>
                </c:pt>
                <c:pt idx="623">
                  <c:v>21.09583473</c:v>
                </c:pt>
                <c:pt idx="624">
                  <c:v>21.195835110000004</c:v>
                </c:pt>
                <c:pt idx="625">
                  <c:v>21.204168320000004</c:v>
                </c:pt>
                <c:pt idx="626">
                  <c:v>21.212501529999997</c:v>
                </c:pt>
                <c:pt idx="627">
                  <c:v>21.22083473</c:v>
                </c:pt>
                <c:pt idx="628">
                  <c:v>21.337501530000001</c:v>
                </c:pt>
                <c:pt idx="629">
                  <c:v>21.34583473</c:v>
                </c:pt>
                <c:pt idx="630">
                  <c:v>21.354167940000004</c:v>
                </c:pt>
                <c:pt idx="631">
                  <c:v>21.362501139999996</c:v>
                </c:pt>
                <c:pt idx="632">
                  <c:v>21.47083473</c:v>
                </c:pt>
                <c:pt idx="633">
                  <c:v>21.47916794</c:v>
                </c:pt>
                <c:pt idx="634">
                  <c:v>21.487501139999996</c:v>
                </c:pt>
                <c:pt idx="635">
                  <c:v>21.495836259999997</c:v>
                </c:pt>
                <c:pt idx="636">
                  <c:v>21.612501139999999</c:v>
                </c:pt>
                <c:pt idx="637">
                  <c:v>21.620836260000001</c:v>
                </c:pt>
                <c:pt idx="638">
                  <c:v>21.629169460000004</c:v>
                </c:pt>
                <c:pt idx="639">
                  <c:v>21.63750267</c:v>
                </c:pt>
                <c:pt idx="640">
                  <c:v>21.745836259999997</c:v>
                </c:pt>
                <c:pt idx="641">
                  <c:v>21.754169460000004</c:v>
                </c:pt>
                <c:pt idx="642">
                  <c:v>21.762502669999993</c:v>
                </c:pt>
                <c:pt idx="643">
                  <c:v>21.77083588</c:v>
                </c:pt>
                <c:pt idx="644">
                  <c:v>21.879169460000004</c:v>
                </c:pt>
                <c:pt idx="645">
                  <c:v>21.887502669999996</c:v>
                </c:pt>
                <c:pt idx="646">
                  <c:v>21.89583588</c:v>
                </c:pt>
                <c:pt idx="647">
                  <c:v>21.904169079999996</c:v>
                </c:pt>
                <c:pt idx="648">
                  <c:v>22.012502669999996</c:v>
                </c:pt>
                <c:pt idx="649">
                  <c:v>22.02083588</c:v>
                </c:pt>
                <c:pt idx="650">
                  <c:v>22.029169079999996</c:v>
                </c:pt>
                <c:pt idx="651">
                  <c:v>22.037502289999995</c:v>
                </c:pt>
                <c:pt idx="652">
                  <c:v>22.154169079999999</c:v>
                </c:pt>
                <c:pt idx="653">
                  <c:v>22.162502289999992</c:v>
                </c:pt>
                <c:pt idx="654">
                  <c:v>22.170835490000009</c:v>
                </c:pt>
                <c:pt idx="655">
                  <c:v>22.179168700000009</c:v>
                </c:pt>
                <c:pt idx="656">
                  <c:v>22.279169079999996</c:v>
                </c:pt>
                <c:pt idx="657">
                  <c:v>22.287502289999992</c:v>
                </c:pt>
                <c:pt idx="658">
                  <c:v>22.295835490000005</c:v>
                </c:pt>
                <c:pt idx="659">
                  <c:v>22.304168700000009</c:v>
                </c:pt>
                <c:pt idx="660">
                  <c:v>22.420835490000005</c:v>
                </c:pt>
                <c:pt idx="661">
                  <c:v>22.429168700000005</c:v>
                </c:pt>
                <c:pt idx="662">
                  <c:v>22.437501910000005</c:v>
                </c:pt>
                <c:pt idx="663">
                  <c:v>22.445835110000001</c:v>
                </c:pt>
                <c:pt idx="664">
                  <c:v>22.554168700000009</c:v>
                </c:pt>
                <c:pt idx="665">
                  <c:v>22.562501910000002</c:v>
                </c:pt>
                <c:pt idx="666">
                  <c:v>22.570835110000004</c:v>
                </c:pt>
                <c:pt idx="667">
                  <c:v>22.579168320000004</c:v>
                </c:pt>
                <c:pt idx="668">
                  <c:v>22.695835110000004</c:v>
                </c:pt>
                <c:pt idx="669">
                  <c:v>22.704168320000004</c:v>
                </c:pt>
                <c:pt idx="670">
                  <c:v>22.712501529999997</c:v>
                </c:pt>
                <c:pt idx="671">
                  <c:v>22.72083473</c:v>
                </c:pt>
                <c:pt idx="672">
                  <c:v>22.829168320000004</c:v>
                </c:pt>
                <c:pt idx="673">
                  <c:v>22.837501530000001</c:v>
                </c:pt>
                <c:pt idx="674">
                  <c:v>22.84583473</c:v>
                </c:pt>
                <c:pt idx="675">
                  <c:v>22.854167940000004</c:v>
                </c:pt>
                <c:pt idx="676">
                  <c:v>22.962501529999994</c:v>
                </c:pt>
                <c:pt idx="677">
                  <c:v>22.97083473</c:v>
                </c:pt>
                <c:pt idx="678">
                  <c:v>22.97916794</c:v>
                </c:pt>
                <c:pt idx="679">
                  <c:v>22.987501139999996</c:v>
                </c:pt>
                <c:pt idx="680">
                  <c:v>23.09583473</c:v>
                </c:pt>
                <c:pt idx="681">
                  <c:v>23.104167940000004</c:v>
                </c:pt>
                <c:pt idx="682">
                  <c:v>23.112501139999999</c:v>
                </c:pt>
                <c:pt idx="683">
                  <c:v>23.120836260000001</c:v>
                </c:pt>
                <c:pt idx="684">
                  <c:v>23.237501139999999</c:v>
                </c:pt>
                <c:pt idx="685">
                  <c:v>23.245836259999997</c:v>
                </c:pt>
                <c:pt idx="686">
                  <c:v>23.254169460000004</c:v>
                </c:pt>
                <c:pt idx="687">
                  <c:v>23.262502669999993</c:v>
                </c:pt>
                <c:pt idx="688">
                  <c:v>23.370836260000001</c:v>
                </c:pt>
                <c:pt idx="689">
                  <c:v>23.379169460000004</c:v>
                </c:pt>
                <c:pt idx="690">
                  <c:v>23.387502669999996</c:v>
                </c:pt>
                <c:pt idx="691">
                  <c:v>23.39583588</c:v>
                </c:pt>
                <c:pt idx="692">
                  <c:v>23.504169460000004</c:v>
                </c:pt>
                <c:pt idx="693">
                  <c:v>23.512502669999996</c:v>
                </c:pt>
                <c:pt idx="694">
                  <c:v>23.52083588</c:v>
                </c:pt>
                <c:pt idx="695">
                  <c:v>23.529169079999996</c:v>
                </c:pt>
                <c:pt idx="696">
                  <c:v>23.63750267</c:v>
                </c:pt>
                <c:pt idx="697">
                  <c:v>23.64583588</c:v>
                </c:pt>
                <c:pt idx="698">
                  <c:v>23.654169079999999</c:v>
                </c:pt>
                <c:pt idx="699">
                  <c:v>23.662502289999992</c:v>
                </c:pt>
                <c:pt idx="700">
                  <c:v>23.779169079999996</c:v>
                </c:pt>
                <c:pt idx="701">
                  <c:v>23.787502289999992</c:v>
                </c:pt>
                <c:pt idx="702">
                  <c:v>23.795835490000005</c:v>
                </c:pt>
                <c:pt idx="703">
                  <c:v>23.804168700000009</c:v>
                </c:pt>
                <c:pt idx="704">
                  <c:v>23.912502289999992</c:v>
                </c:pt>
                <c:pt idx="705">
                  <c:v>23.920835490000005</c:v>
                </c:pt>
                <c:pt idx="706">
                  <c:v>23.929168700000005</c:v>
                </c:pt>
                <c:pt idx="707">
                  <c:v>23.937501910000005</c:v>
                </c:pt>
                <c:pt idx="708">
                  <c:v>24.054168700000009</c:v>
                </c:pt>
                <c:pt idx="709">
                  <c:v>24.062501910000002</c:v>
                </c:pt>
                <c:pt idx="710">
                  <c:v>24.070835110000004</c:v>
                </c:pt>
                <c:pt idx="711">
                  <c:v>24.079168320000004</c:v>
                </c:pt>
                <c:pt idx="712">
                  <c:v>24.179168700000009</c:v>
                </c:pt>
                <c:pt idx="713">
                  <c:v>24.187501910000005</c:v>
                </c:pt>
                <c:pt idx="714">
                  <c:v>24.195835110000004</c:v>
                </c:pt>
                <c:pt idx="715">
                  <c:v>24.204168320000004</c:v>
                </c:pt>
                <c:pt idx="716">
                  <c:v>24.320835110000004</c:v>
                </c:pt>
                <c:pt idx="717">
                  <c:v>24.329168320000004</c:v>
                </c:pt>
                <c:pt idx="718">
                  <c:v>24.337501530000001</c:v>
                </c:pt>
                <c:pt idx="719">
                  <c:v>24.34583473</c:v>
                </c:pt>
                <c:pt idx="720">
                  <c:v>24.454168320000004</c:v>
                </c:pt>
                <c:pt idx="721">
                  <c:v>24.462501529999994</c:v>
                </c:pt>
                <c:pt idx="722">
                  <c:v>24.47083473</c:v>
                </c:pt>
                <c:pt idx="723">
                  <c:v>24.47916794</c:v>
                </c:pt>
                <c:pt idx="724">
                  <c:v>24.59583473</c:v>
                </c:pt>
                <c:pt idx="725">
                  <c:v>24.604167940000004</c:v>
                </c:pt>
                <c:pt idx="726">
                  <c:v>24.612501139999999</c:v>
                </c:pt>
                <c:pt idx="727">
                  <c:v>24.620836260000001</c:v>
                </c:pt>
                <c:pt idx="728">
                  <c:v>24.72083473</c:v>
                </c:pt>
                <c:pt idx="729">
                  <c:v>24.72916794</c:v>
                </c:pt>
                <c:pt idx="730">
                  <c:v>24.737501139999999</c:v>
                </c:pt>
                <c:pt idx="731">
                  <c:v>24.745836259999997</c:v>
                </c:pt>
                <c:pt idx="732">
                  <c:v>24.862501139999996</c:v>
                </c:pt>
                <c:pt idx="733">
                  <c:v>24.870836260000001</c:v>
                </c:pt>
                <c:pt idx="734">
                  <c:v>24.879169460000004</c:v>
                </c:pt>
                <c:pt idx="735">
                  <c:v>24.887502669999996</c:v>
                </c:pt>
                <c:pt idx="736">
                  <c:v>24.995836259999997</c:v>
                </c:pt>
                <c:pt idx="737">
                  <c:v>25.004169460000004</c:v>
                </c:pt>
                <c:pt idx="738">
                  <c:v>25.012502669999996</c:v>
                </c:pt>
                <c:pt idx="739">
                  <c:v>25.02083588</c:v>
                </c:pt>
                <c:pt idx="740">
                  <c:v>25.13750267</c:v>
                </c:pt>
                <c:pt idx="741">
                  <c:v>25.14583588</c:v>
                </c:pt>
                <c:pt idx="742">
                  <c:v>25.154169079999999</c:v>
                </c:pt>
                <c:pt idx="743">
                  <c:v>25.162502289999992</c:v>
                </c:pt>
                <c:pt idx="744">
                  <c:v>25.262502669999993</c:v>
                </c:pt>
                <c:pt idx="745">
                  <c:v>25.27083588</c:v>
                </c:pt>
                <c:pt idx="746">
                  <c:v>25.279169079999996</c:v>
                </c:pt>
                <c:pt idx="747">
                  <c:v>25.287502289999992</c:v>
                </c:pt>
                <c:pt idx="748">
                  <c:v>25.404169079999996</c:v>
                </c:pt>
                <c:pt idx="749">
                  <c:v>25.412502289999992</c:v>
                </c:pt>
                <c:pt idx="750">
                  <c:v>25.420835490000005</c:v>
                </c:pt>
                <c:pt idx="751">
                  <c:v>25.429168700000005</c:v>
                </c:pt>
                <c:pt idx="752">
                  <c:v>25.537502289999995</c:v>
                </c:pt>
                <c:pt idx="753">
                  <c:v>25.545835490000005</c:v>
                </c:pt>
                <c:pt idx="754">
                  <c:v>25.554168700000009</c:v>
                </c:pt>
                <c:pt idx="755">
                  <c:v>25.562501910000002</c:v>
                </c:pt>
                <c:pt idx="756">
                  <c:v>25.679168700000009</c:v>
                </c:pt>
                <c:pt idx="757">
                  <c:v>25.687501910000005</c:v>
                </c:pt>
                <c:pt idx="758">
                  <c:v>25.695835110000004</c:v>
                </c:pt>
                <c:pt idx="759">
                  <c:v>25.704168320000004</c:v>
                </c:pt>
                <c:pt idx="760">
                  <c:v>25.812501910000005</c:v>
                </c:pt>
                <c:pt idx="761">
                  <c:v>25.820835110000004</c:v>
                </c:pt>
                <c:pt idx="762">
                  <c:v>25.829168320000004</c:v>
                </c:pt>
                <c:pt idx="763">
                  <c:v>25.837501530000001</c:v>
                </c:pt>
                <c:pt idx="764">
                  <c:v>25.937501910000005</c:v>
                </c:pt>
                <c:pt idx="765">
                  <c:v>25.945835110000001</c:v>
                </c:pt>
                <c:pt idx="766">
                  <c:v>25.954168320000004</c:v>
                </c:pt>
                <c:pt idx="767">
                  <c:v>25.962501529999994</c:v>
                </c:pt>
                <c:pt idx="768">
                  <c:v>26.079168320000004</c:v>
                </c:pt>
                <c:pt idx="769">
                  <c:v>26.087501529999997</c:v>
                </c:pt>
                <c:pt idx="770">
                  <c:v>26.09583473</c:v>
                </c:pt>
                <c:pt idx="771">
                  <c:v>26.104167940000004</c:v>
                </c:pt>
                <c:pt idx="772">
                  <c:v>26.22083473</c:v>
                </c:pt>
                <c:pt idx="773">
                  <c:v>26.22916794</c:v>
                </c:pt>
                <c:pt idx="774">
                  <c:v>26.237501139999999</c:v>
                </c:pt>
                <c:pt idx="775">
                  <c:v>26.245836259999997</c:v>
                </c:pt>
                <c:pt idx="776">
                  <c:v>26.354167940000004</c:v>
                </c:pt>
                <c:pt idx="777">
                  <c:v>26.362501139999996</c:v>
                </c:pt>
                <c:pt idx="778">
                  <c:v>26.370836260000001</c:v>
                </c:pt>
                <c:pt idx="779">
                  <c:v>26.379169460000004</c:v>
                </c:pt>
                <c:pt idx="780">
                  <c:v>26.487501139999996</c:v>
                </c:pt>
                <c:pt idx="781">
                  <c:v>26.495836259999997</c:v>
                </c:pt>
                <c:pt idx="782">
                  <c:v>26.504169460000004</c:v>
                </c:pt>
                <c:pt idx="783">
                  <c:v>26.512502669999996</c:v>
                </c:pt>
                <c:pt idx="784">
                  <c:v>26.620836260000001</c:v>
                </c:pt>
                <c:pt idx="785">
                  <c:v>26.629169460000004</c:v>
                </c:pt>
                <c:pt idx="786">
                  <c:v>26.63750267</c:v>
                </c:pt>
                <c:pt idx="787">
                  <c:v>26.64583588</c:v>
                </c:pt>
                <c:pt idx="788">
                  <c:v>26.762502669999993</c:v>
                </c:pt>
                <c:pt idx="789">
                  <c:v>26.77083588</c:v>
                </c:pt>
                <c:pt idx="790">
                  <c:v>26.779169079999996</c:v>
                </c:pt>
                <c:pt idx="791">
                  <c:v>26.787502289999992</c:v>
                </c:pt>
                <c:pt idx="792">
                  <c:v>26.89583588</c:v>
                </c:pt>
                <c:pt idx="793">
                  <c:v>26.904169079999996</c:v>
                </c:pt>
                <c:pt idx="794">
                  <c:v>26.912502289999992</c:v>
                </c:pt>
                <c:pt idx="795">
                  <c:v>26.920835490000005</c:v>
                </c:pt>
                <c:pt idx="796">
                  <c:v>27.029169079999996</c:v>
                </c:pt>
                <c:pt idx="797">
                  <c:v>27.037502289999995</c:v>
                </c:pt>
                <c:pt idx="798">
                  <c:v>27.045835490000005</c:v>
                </c:pt>
                <c:pt idx="799">
                  <c:v>27.054168700000009</c:v>
                </c:pt>
                <c:pt idx="800">
                  <c:v>27.162502289999992</c:v>
                </c:pt>
                <c:pt idx="801">
                  <c:v>27.170835490000009</c:v>
                </c:pt>
                <c:pt idx="802">
                  <c:v>27.179168700000009</c:v>
                </c:pt>
                <c:pt idx="803">
                  <c:v>27.187501910000005</c:v>
                </c:pt>
                <c:pt idx="804">
                  <c:v>27.304168700000009</c:v>
                </c:pt>
                <c:pt idx="805">
                  <c:v>27.312501910000005</c:v>
                </c:pt>
                <c:pt idx="806">
                  <c:v>27.320835110000004</c:v>
                </c:pt>
                <c:pt idx="807">
                  <c:v>27.329168320000004</c:v>
                </c:pt>
                <c:pt idx="808">
                  <c:v>27.437501910000005</c:v>
                </c:pt>
                <c:pt idx="809">
                  <c:v>27.445835110000001</c:v>
                </c:pt>
                <c:pt idx="810">
                  <c:v>27.454168320000004</c:v>
                </c:pt>
                <c:pt idx="811">
                  <c:v>27.462501529999994</c:v>
                </c:pt>
                <c:pt idx="812">
                  <c:v>27.570835110000004</c:v>
                </c:pt>
                <c:pt idx="813">
                  <c:v>27.579168320000004</c:v>
                </c:pt>
                <c:pt idx="814">
                  <c:v>27.587501529999997</c:v>
                </c:pt>
                <c:pt idx="815">
                  <c:v>27.59583473</c:v>
                </c:pt>
                <c:pt idx="816">
                  <c:v>27.704168320000004</c:v>
                </c:pt>
                <c:pt idx="817">
                  <c:v>27.712501529999997</c:v>
                </c:pt>
                <c:pt idx="818">
                  <c:v>27.72083473</c:v>
                </c:pt>
                <c:pt idx="819">
                  <c:v>27.72916794</c:v>
                </c:pt>
                <c:pt idx="820">
                  <c:v>27.84583473</c:v>
                </c:pt>
                <c:pt idx="821">
                  <c:v>27.854167940000004</c:v>
                </c:pt>
                <c:pt idx="822">
                  <c:v>27.862501139999996</c:v>
                </c:pt>
                <c:pt idx="823">
                  <c:v>27.870836260000001</c:v>
                </c:pt>
                <c:pt idx="824">
                  <c:v>27.97916794</c:v>
                </c:pt>
                <c:pt idx="825">
                  <c:v>27.987501139999996</c:v>
                </c:pt>
                <c:pt idx="826">
                  <c:v>27.995836259999997</c:v>
                </c:pt>
                <c:pt idx="827">
                  <c:v>28.004169460000004</c:v>
                </c:pt>
                <c:pt idx="828">
                  <c:v>28.120836260000001</c:v>
                </c:pt>
                <c:pt idx="829">
                  <c:v>28.129169460000004</c:v>
                </c:pt>
                <c:pt idx="830">
                  <c:v>28.13750267</c:v>
                </c:pt>
                <c:pt idx="831">
                  <c:v>28.14583588</c:v>
                </c:pt>
                <c:pt idx="832">
                  <c:v>28.245836259999997</c:v>
                </c:pt>
                <c:pt idx="833">
                  <c:v>28.254169460000004</c:v>
                </c:pt>
                <c:pt idx="834">
                  <c:v>28.262502669999993</c:v>
                </c:pt>
                <c:pt idx="835">
                  <c:v>28.27083588</c:v>
                </c:pt>
                <c:pt idx="836">
                  <c:v>28.387502669999996</c:v>
                </c:pt>
                <c:pt idx="837">
                  <c:v>28.39583588</c:v>
                </c:pt>
                <c:pt idx="838">
                  <c:v>28.404169079999996</c:v>
                </c:pt>
                <c:pt idx="839">
                  <c:v>28.412502289999992</c:v>
                </c:pt>
                <c:pt idx="840">
                  <c:v>28.52083588</c:v>
                </c:pt>
                <c:pt idx="841">
                  <c:v>28.529169079999996</c:v>
                </c:pt>
                <c:pt idx="842">
                  <c:v>28.537502289999995</c:v>
                </c:pt>
                <c:pt idx="843">
                  <c:v>28.545835490000005</c:v>
                </c:pt>
                <c:pt idx="844">
                  <c:v>28.662502289999992</c:v>
                </c:pt>
                <c:pt idx="845">
                  <c:v>28.670835490000009</c:v>
                </c:pt>
                <c:pt idx="846">
                  <c:v>28.679168700000009</c:v>
                </c:pt>
                <c:pt idx="847">
                  <c:v>28.687501910000005</c:v>
                </c:pt>
                <c:pt idx="848">
                  <c:v>28.787502289999992</c:v>
                </c:pt>
                <c:pt idx="849">
                  <c:v>28.795835490000005</c:v>
                </c:pt>
                <c:pt idx="850">
                  <c:v>28.804168700000009</c:v>
                </c:pt>
                <c:pt idx="851">
                  <c:v>28.812501910000005</c:v>
                </c:pt>
                <c:pt idx="852">
                  <c:v>28.929168700000005</c:v>
                </c:pt>
                <c:pt idx="853">
                  <c:v>28.937501910000005</c:v>
                </c:pt>
                <c:pt idx="854">
                  <c:v>28.945835110000001</c:v>
                </c:pt>
                <c:pt idx="855">
                  <c:v>28.954168320000004</c:v>
                </c:pt>
                <c:pt idx="856">
                  <c:v>29.062501910000002</c:v>
                </c:pt>
                <c:pt idx="857">
                  <c:v>29.070835110000004</c:v>
                </c:pt>
                <c:pt idx="858">
                  <c:v>29.079168320000004</c:v>
                </c:pt>
                <c:pt idx="859">
                  <c:v>29.087501529999997</c:v>
                </c:pt>
                <c:pt idx="860">
                  <c:v>29.204168320000004</c:v>
                </c:pt>
                <c:pt idx="861">
                  <c:v>29.212501529999997</c:v>
                </c:pt>
                <c:pt idx="862">
                  <c:v>29.22083473</c:v>
                </c:pt>
                <c:pt idx="863">
                  <c:v>29.22916794</c:v>
                </c:pt>
                <c:pt idx="864">
                  <c:v>29.329168320000004</c:v>
                </c:pt>
                <c:pt idx="865">
                  <c:v>29.337501530000001</c:v>
                </c:pt>
                <c:pt idx="866">
                  <c:v>29.34583473</c:v>
                </c:pt>
                <c:pt idx="867">
                  <c:v>29.354167940000004</c:v>
                </c:pt>
                <c:pt idx="868">
                  <c:v>29.47083473</c:v>
                </c:pt>
                <c:pt idx="869">
                  <c:v>29.47916794</c:v>
                </c:pt>
                <c:pt idx="870">
                  <c:v>29.487501139999996</c:v>
                </c:pt>
                <c:pt idx="871">
                  <c:v>29.495836259999997</c:v>
                </c:pt>
                <c:pt idx="872">
                  <c:v>29.604167940000004</c:v>
                </c:pt>
                <c:pt idx="873">
                  <c:v>29.612501139999999</c:v>
                </c:pt>
                <c:pt idx="874">
                  <c:v>29.620836260000001</c:v>
                </c:pt>
                <c:pt idx="875">
                  <c:v>29.629169460000004</c:v>
                </c:pt>
                <c:pt idx="876">
                  <c:v>29.745836259999997</c:v>
                </c:pt>
                <c:pt idx="877">
                  <c:v>29.754169460000004</c:v>
                </c:pt>
                <c:pt idx="878">
                  <c:v>29.762502669999993</c:v>
                </c:pt>
                <c:pt idx="879">
                  <c:v>29.77083588</c:v>
                </c:pt>
                <c:pt idx="880">
                  <c:v>29.879169460000004</c:v>
                </c:pt>
                <c:pt idx="881">
                  <c:v>29.887502669999996</c:v>
                </c:pt>
                <c:pt idx="882">
                  <c:v>29.89583588</c:v>
                </c:pt>
                <c:pt idx="883">
                  <c:v>29.904169079999996</c:v>
                </c:pt>
                <c:pt idx="884">
                  <c:v>30.004169460000004</c:v>
                </c:pt>
                <c:pt idx="885">
                  <c:v>30.012502669999996</c:v>
                </c:pt>
                <c:pt idx="886">
                  <c:v>30.02083588</c:v>
                </c:pt>
                <c:pt idx="887">
                  <c:v>30.029169079999996</c:v>
                </c:pt>
                <c:pt idx="888">
                  <c:v>30.14583588</c:v>
                </c:pt>
                <c:pt idx="889">
                  <c:v>30.154169079999999</c:v>
                </c:pt>
                <c:pt idx="890">
                  <c:v>30.162502289999992</c:v>
                </c:pt>
                <c:pt idx="891">
                  <c:v>30.170835490000009</c:v>
                </c:pt>
                <c:pt idx="892">
                  <c:v>30.279169079999996</c:v>
                </c:pt>
                <c:pt idx="893">
                  <c:v>30.287502289999992</c:v>
                </c:pt>
                <c:pt idx="894">
                  <c:v>30.295835490000005</c:v>
                </c:pt>
                <c:pt idx="895">
                  <c:v>30.304168700000009</c:v>
                </c:pt>
                <c:pt idx="896">
                  <c:v>30.420835490000005</c:v>
                </c:pt>
                <c:pt idx="897">
                  <c:v>30.429168700000005</c:v>
                </c:pt>
                <c:pt idx="898">
                  <c:v>30.437501910000005</c:v>
                </c:pt>
                <c:pt idx="899">
                  <c:v>30.445835110000001</c:v>
                </c:pt>
                <c:pt idx="900">
                  <c:v>30.554168700000009</c:v>
                </c:pt>
                <c:pt idx="901">
                  <c:v>30.562501910000002</c:v>
                </c:pt>
                <c:pt idx="902">
                  <c:v>30.570835110000004</c:v>
                </c:pt>
                <c:pt idx="903">
                  <c:v>30.579168320000004</c:v>
                </c:pt>
                <c:pt idx="904">
                  <c:v>30.687501910000005</c:v>
                </c:pt>
                <c:pt idx="905">
                  <c:v>30.695835110000004</c:v>
                </c:pt>
                <c:pt idx="906">
                  <c:v>30.704168320000004</c:v>
                </c:pt>
                <c:pt idx="907">
                  <c:v>30.712501529999997</c:v>
                </c:pt>
                <c:pt idx="908">
                  <c:v>30.820835110000004</c:v>
                </c:pt>
                <c:pt idx="909">
                  <c:v>30.829168320000004</c:v>
                </c:pt>
                <c:pt idx="910">
                  <c:v>30.837501530000001</c:v>
                </c:pt>
                <c:pt idx="911">
                  <c:v>30.84583473</c:v>
                </c:pt>
                <c:pt idx="912">
                  <c:v>30.962501529999994</c:v>
                </c:pt>
                <c:pt idx="913">
                  <c:v>30.97083473</c:v>
                </c:pt>
                <c:pt idx="914">
                  <c:v>30.97916794</c:v>
                </c:pt>
                <c:pt idx="915">
                  <c:v>30.987501139999996</c:v>
                </c:pt>
                <c:pt idx="916">
                  <c:v>31.09583473</c:v>
                </c:pt>
                <c:pt idx="917">
                  <c:v>31.104167940000004</c:v>
                </c:pt>
                <c:pt idx="918">
                  <c:v>31.112501139999999</c:v>
                </c:pt>
                <c:pt idx="919">
                  <c:v>31.120836260000001</c:v>
                </c:pt>
                <c:pt idx="920">
                  <c:v>31.22916794</c:v>
                </c:pt>
                <c:pt idx="921">
                  <c:v>31.237501139999999</c:v>
                </c:pt>
                <c:pt idx="922">
                  <c:v>31.245836259999997</c:v>
                </c:pt>
                <c:pt idx="923">
                  <c:v>31.254169460000004</c:v>
                </c:pt>
                <c:pt idx="924">
                  <c:v>31.362501139999996</c:v>
                </c:pt>
                <c:pt idx="925">
                  <c:v>31.370836260000001</c:v>
                </c:pt>
                <c:pt idx="926">
                  <c:v>31.379169460000004</c:v>
                </c:pt>
                <c:pt idx="927">
                  <c:v>31.387502669999996</c:v>
                </c:pt>
                <c:pt idx="928">
                  <c:v>31.504169460000004</c:v>
                </c:pt>
                <c:pt idx="929">
                  <c:v>31.512502669999996</c:v>
                </c:pt>
                <c:pt idx="930">
                  <c:v>31.52083588</c:v>
                </c:pt>
                <c:pt idx="931">
                  <c:v>31.529169079999996</c:v>
                </c:pt>
                <c:pt idx="932">
                  <c:v>31.63750267</c:v>
                </c:pt>
                <c:pt idx="933">
                  <c:v>31.64583588</c:v>
                </c:pt>
                <c:pt idx="934">
                  <c:v>31.654169079999999</c:v>
                </c:pt>
                <c:pt idx="935">
                  <c:v>31.662502289999992</c:v>
                </c:pt>
                <c:pt idx="936">
                  <c:v>31.779169079999996</c:v>
                </c:pt>
                <c:pt idx="937">
                  <c:v>31.787502289999992</c:v>
                </c:pt>
                <c:pt idx="938">
                  <c:v>31.795835490000005</c:v>
                </c:pt>
                <c:pt idx="939">
                  <c:v>31.804168700000009</c:v>
                </c:pt>
                <c:pt idx="940">
                  <c:v>31.904169079999996</c:v>
                </c:pt>
                <c:pt idx="941">
                  <c:v>31.912502289999992</c:v>
                </c:pt>
                <c:pt idx="942">
                  <c:v>31.920835490000005</c:v>
                </c:pt>
                <c:pt idx="943">
                  <c:v>31.929168700000005</c:v>
                </c:pt>
                <c:pt idx="944">
                  <c:v>32.045833590000001</c:v>
                </c:pt>
                <c:pt idx="945">
                  <c:v>32.054168699999998</c:v>
                </c:pt>
                <c:pt idx="946">
                  <c:v>32.06250381000001</c:v>
                </c:pt>
                <c:pt idx="947">
                  <c:v>32.070835110000004</c:v>
                </c:pt>
                <c:pt idx="948">
                  <c:v>32.179168700000005</c:v>
                </c:pt>
                <c:pt idx="949">
                  <c:v>32.187503810000003</c:v>
                </c:pt>
                <c:pt idx="950">
                  <c:v>32.195835110000012</c:v>
                </c:pt>
                <c:pt idx="951">
                  <c:v>32.20417023000001</c:v>
                </c:pt>
                <c:pt idx="952">
                  <c:v>32.320835110000004</c:v>
                </c:pt>
                <c:pt idx="953">
                  <c:v>32.32917023000001</c:v>
                </c:pt>
                <c:pt idx="954">
                  <c:v>32.337501529999997</c:v>
                </c:pt>
                <c:pt idx="955">
                  <c:v>32.345836640000002</c:v>
                </c:pt>
                <c:pt idx="956">
                  <c:v>32.445835110000004</c:v>
                </c:pt>
                <c:pt idx="957">
                  <c:v>32.454170230000003</c:v>
                </c:pt>
                <c:pt idx="958">
                  <c:v>32.462501530000004</c:v>
                </c:pt>
                <c:pt idx="959">
                  <c:v>32.470836640000002</c:v>
                </c:pt>
                <c:pt idx="960">
                  <c:v>32.587501529999997</c:v>
                </c:pt>
                <c:pt idx="961">
                  <c:v>32.595836640000009</c:v>
                </c:pt>
                <c:pt idx="962">
                  <c:v>32.604167940000011</c:v>
                </c:pt>
                <c:pt idx="963">
                  <c:v>32.612503050000001</c:v>
                </c:pt>
                <c:pt idx="964">
                  <c:v>32.720836640000009</c:v>
                </c:pt>
                <c:pt idx="965">
                  <c:v>32.729167940000018</c:v>
                </c:pt>
                <c:pt idx="966">
                  <c:v>32.737503050000001</c:v>
                </c:pt>
                <c:pt idx="967">
                  <c:v>32.745834350000003</c:v>
                </c:pt>
                <c:pt idx="968">
                  <c:v>32.862503050000001</c:v>
                </c:pt>
                <c:pt idx="969">
                  <c:v>32.870834349999996</c:v>
                </c:pt>
                <c:pt idx="970">
                  <c:v>32.879169459999993</c:v>
                </c:pt>
                <c:pt idx="971">
                  <c:v>32.887500759999995</c:v>
                </c:pt>
                <c:pt idx="972">
                  <c:v>32.987503049999994</c:v>
                </c:pt>
                <c:pt idx="973">
                  <c:v>32.995834350000003</c:v>
                </c:pt>
                <c:pt idx="974">
                  <c:v>33.004169459999993</c:v>
                </c:pt>
                <c:pt idx="975">
                  <c:v>33.012500760000002</c:v>
                </c:pt>
                <c:pt idx="976">
                  <c:v>33.12916946</c:v>
                </c:pt>
                <c:pt idx="977">
                  <c:v>33.137500760000002</c:v>
                </c:pt>
                <c:pt idx="978">
                  <c:v>33.145835880000007</c:v>
                </c:pt>
                <c:pt idx="979">
                  <c:v>33.154167179999995</c:v>
                </c:pt>
                <c:pt idx="980">
                  <c:v>33.262500760000009</c:v>
                </c:pt>
                <c:pt idx="981">
                  <c:v>33.270835880000007</c:v>
                </c:pt>
                <c:pt idx="982">
                  <c:v>33.279167180000002</c:v>
                </c:pt>
                <c:pt idx="983">
                  <c:v>33.287502290000006</c:v>
                </c:pt>
                <c:pt idx="984">
                  <c:v>33.404167179999995</c:v>
                </c:pt>
                <c:pt idx="985">
                  <c:v>33.412502290000006</c:v>
                </c:pt>
                <c:pt idx="986">
                  <c:v>33.420833590000001</c:v>
                </c:pt>
                <c:pt idx="987">
                  <c:v>33.429168700000005</c:v>
                </c:pt>
                <c:pt idx="988">
                  <c:v>33.529167180000002</c:v>
                </c:pt>
                <c:pt idx="989">
                  <c:v>33.537502290000006</c:v>
                </c:pt>
                <c:pt idx="990">
                  <c:v>33.545833590000001</c:v>
                </c:pt>
                <c:pt idx="991">
                  <c:v>33.554168699999998</c:v>
                </c:pt>
                <c:pt idx="992">
                  <c:v>33.670833590000001</c:v>
                </c:pt>
                <c:pt idx="993">
                  <c:v>33.679168700000005</c:v>
                </c:pt>
                <c:pt idx="994">
                  <c:v>33.687503810000003</c:v>
                </c:pt>
                <c:pt idx="995">
                  <c:v>33.695835110000012</c:v>
                </c:pt>
                <c:pt idx="996">
                  <c:v>33.804168699999998</c:v>
                </c:pt>
                <c:pt idx="997">
                  <c:v>33.812503810000003</c:v>
                </c:pt>
                <c:pt idx="998">
                  <c:v>33.820835110000004</c:v>
                </c:pt>
                <c:pt idx="999">
                  <c:v>33.82917023000001</c:v>
                </c:pt>
                <c:pt idx="1000">
                  <c:v>33.945835110000004</c:v>
                </c:pt>
                <c:pt idx="1001">
                  <c:v>33.954170230000003</c:v>
                </c:pt>
                <c:pt idx="1002">
                  <c:v>33.962501530000004</c:v>
                </c:pt>
                <c:pt idx="1003">
                  <c:v>33.970836640000002</c:v>
                </c:pt>
                <c:pt idx="1004">
                  <c:v>34.070835110000004</c:v>
                </c:pt>
                <c:pt idx="1005">
                  <c:v>34.07917023000001</c:v>
                </c:pt>
                <c:pt idx="1006">
                  <c:v>34.087501529999997</c:v>
                </c:pt>
                <c:pt idx="1007">
                  <c:v>34.095836640000009</c:v>
                </c:pt>
                <c:pt idx="1008">
                  <c:v>34.212501530000004</c:v>
                </c:pt>
                <c:pt idx="1009">
                  <c:v>34.220832820000012</c:v>
                </c:pt>
                <c:pt idx="1010">
                  <c:v>34.229167940000018</c:v>
                </c:pt>
                <c:pt idx="1011">
                  <c:v>34.237499240000005</c:v>
                </c:pt>
                <c:pt idx="1012">
                  <c:v>34.345832820000005</c:v>
                </c:pt>
                <c:pt idx="1013">
                  <c:v>34.354167940000004</c:v>
                </c:pt>
                <c:pt idx="1014">
                  <c:v>34.362499240000005</c:v>
                </c:pt>
                <c:pt idx="1015">
                  <c:v>34.370834349999996</c:v>
                </c:pt>
                <c:pt idx="1016">
                  <c:v>34.487499239999998</c:v>
                </c:pt>
                <c:pt idx="1017">
                  <c:v>34.495834350000003</c:v>
                </c:pt>
                <c:pt idx="1018">
                  <c:v>34.504165650000004</c:v>
                </c:pt>
                <c:pt idx="1019">
                  <c:v>34.512500760000002</c:v>
                </c:pt>
                <c:pt idx="1020">
                  <c:v>34.612499240000005</c:v>
                </c:pt>
                <c:pt idx="1021">
                  <c:v>34.620834350000003</c:v>
                </c:pt>
                <c:pt idx="1022">
                  <c:v>34.629165650000012</c:v>
                </c:pt>
                <c:pt idx="1023">
                  <c:v>34.637500760000002</c:v>
                </c:pt>
                <c:pt idx="1024">
                  <c:v>34.754165650000004</c:v>
                </c:pt>
                <c:pt idx="1025">
                  <c:v>34.762500760000009</c:v>
                </c:pt>
                <c:pt idx="1026">
                  <c:v>34.770832060000004</c:v>
                </c:pt>
                <c:pt idx="1027">
                  <c:v>34.779167180000002</c:v>
                </c:pt>
                <c:pt idx="1028">
                  <c:v>34.887500759999995</c:v>
                </c:pt>
                <c:pt idx="1029">
                  <c:v>34.895832060000004</c:v>
                </c:pt>
                <c:pt idx="1030">
                  <c:v>34.904167179999995</c:v>
                </c:pt>
                <c:pt idx="1031">
                  <c:v>34.912498469999996</c:v>
                </c:pt>
                <c:pt idx="1032">
                  <c:v>35.029167180000002</c:v>
                </c:pt>
                <c:pt idx="1033">
                  <c:v>35.037498469999996</c:v>
                </c:pt>
                <c:pt idx="1034">
                  <c:v>35.045833590000001</c:v>
                </c:pt>
                <c:pt idx="1035">
                  <c:v>35.054164889999996</c:v>
                </c:pt>
                <c:pt idx="1036">
                  <c:v>35.162498470000003</c:v>
                </c:pt>
                <c:pt idx="1037">
                  <c:v>35.170833590000001</c:v>
                </c:pt>
                <c:pt idx="1038">
                  <c:v>35.179164890000003</c:v>
                </c:pt>
                <c:pt idx="1039">
                  <c:v>35.1875</c:v>
                </c:pt>
              </c:numCache>
            </c:numRef>
          </c:xVal>
          <c:yVal>
            <c:numRef>
              <c:f>'Lambda 2ug kinetic run 052913 t'!$B$3:$B$1042</c:f>
              <c:numCache>
                <c:formatCode>General</c:formatCode>
                <c:ptCount val="1040"/>
                <c:pt idx="0">
                  <c:v>0.1622605026</c:v>
                </c:pt>
                <c:pt idx="1">
                  <c:v>0.16250328720000001</c:v>
                </c:pt>
                <c:pt idx="2">
                  <c:v>0.16272214060000001</c:v>
                </c:pt>
                <c:pt idx="3">
                  <c:v>0.1628733426</c:v>
                </c:pt>
                <c:pt idx="4">
                  <c:v>0.1668336987</c:v>
                </c:pt>
                <c:pt idx="5">
                  <c:v>0.16705493630000001</c:v>
                </c:pt>
                <c:pt idx="6">
                  <c:v>0.16717439889999999</c:v>
                </c:pt>
                <c:pt idx="7">
                  <c:v>0.16767048840000001</c:v>
                </c:pt>
                <c:pt idx="8">
                  <c:v>0.17441660170000003</c:v>
                </c:pt>
                <c:pt idx="9">
                  <c:v>0.17475625870000003</c:v>
                </c:pt>
                <c:pt idx="10">
                  <c:v>0.17518301310000001</c:v>
                </c:pt>
                <c:pt idx="11">
                  <c:v>0.1747558713</c:v>
                </c:pt>
                <c:pt idx="12">
                  <c:v>0.17457176739999997</c:v>
                </c:pt>
                <c:pt idx="13">
                  <c:v>0.17493703960000004</c:v>
                </c:pt>
                <c:pt idx="14">
                  <c:v>0.17474395040000001</c:v>
                </c:pt>
                <c:pt idx="15">
                  <c:v>0.17517177759999997</c:v>
                </c:pt>
                <c:pt idx="16">
                  <c:v>0.17604492599999999</c:v>
                </c:pt>
                <c:pt idx="17">
                  <c:v>0.17591391500000003</c:v>
                </c:pt>
                <c:pt idx="18">
                  <c:v>0.17640370129999999</c:v>
                </c:pt>
                <c:pt idx="19">
                  <c:v>0.17635741830000001</c:v>
                </c:pt>
                <c:pt idx="20">
                  <c:v>0.17403635380000002</c:v>
                </c:pt>
                <c:pt idx="21">
                  <c:v>0.17442794140000004</c:v>
                </c:pt>
                <c:pt idx="22">
                  <c:v>0.17434331770000003</c:v>
                </c:pt>
                <c:pt idx="23">
                  <c:v>0.17461901899999999</c:v>
                </c:pt>
                <c:pt idx="24">
                  <c:v>0.17568327489999999</c:v>
                </c:pt>
                <c:pt idx="25">
                  <c:v>0.1761091799</c:v>
                </c:pt>
                <c:pt idx="26">
                  <c:v>0.17620942000000003</c:v>
                </c:pt>
                <c:pt idx="27">
                  <c:v>0.17635816339999999</c:v>
                </c:pt>
                <c:pt idx="28">
                  <c:v>0.17841565610000001</c:v>
                </c:pt>
                <c:pt idx="29">
                  <c:v>0.17799660560000002</c:v>
                </c:pt>
                <c:pt idx="30">
                  <c:v>0.17839024960000002</c:v>
                </c:pt>
                <c:pt idx="31">
                  <c:v>0.17873689530000003</c:v>
                </c:pt>
                <c:pt idx="32">
                  <c:v>0.18016611040000002</c:v>
                </c:pt>
                <c:pt idx="33">
                  <c:v>0.179828763</c:v>
                </c:pt>
                <c:pt idx="34">
                  <c:v>0.17974820730000002</c:v>
                </c:pt>
                <c:pt idx="35">
                  <c:v>0.18007114530000001</c:v>
                </c:pt>
                <c:pt idx="36">
                  <c:v>0.17987369</c:v>
                </c:pt>
                <c:pt idx="37">
                  <c:v>0.1803619266</c:v>
                </c:pt>
                <c:pt idx="38">
                  <c:v>0.18026453260000003</c:v>
                </c:pt>
                <c:pt idx="39">
                  <c:v>0.18022498490000002</c:v>
                </c:pt>
                <c:pt idx="40">
                  <c:v>0.18085722630000001</c:v>
                </c:pt>
                <c:pt idx="41">
                  <c:v>0.18063901360000001</c:v>
                </c:pt>
                <c:pt idx="42">
                  <c:v>0.18113236129999999</c:v>
                </c:pt>
                <c:pt idx="43">
                  <c:v>0.18081706760000002</c:v>
                </c:pt>
                <c:pt idx="44">
                  <c:v>0.18078401680000003</c:v>
                </c:pt>
                <c:pt idx="45">
                  <c:v>0.1813136786</c:v>
                </c:pt>
                <c:pt idx="46">
                  <c:v>0.18120825290000003</c:v>
                </c:pt>
                <c:pt idx="47">
                  <c:v>0.18130923810000002</c:v>
                </c:pt>
                <c:pt idx="48">
                  <c:v>0.18168297410000001</c:v>
                </c:pt>
                <c:pt idx="49">
                  <c:v>0.18194720150000004</c:v>
                </c:pt>
                <c:pt idx="50">
                  <c:v>0.18197350200000001</c:v>
                </c:pt>
                <c:pt idx="51">
                  <c:v>0.18194302920000002</c:v>
                </c:pt>
                <c:pt idx="52">
                  <c:v>0.18198290470000003</c:v>
                </c:pt>
                <c:pt idx="53">
                  <c:v>0.18182687459999999</c:v>
                </c:pt>
                <c:pt idx="54">
                  <c:v>0.18213182689999999</c:v>
                </c:pt>
                <c:pt idx="55">
                  <c:v>0.18195199970000003</c:v>
                </c:pt>
                <c:pt idx="56">
                  <c:v>0.18249037860000003</c:v>
                </c:pt>
                <c:pt idx="57">
                  <c:v>0.1826270223</c:v>
                </c:pt>
                <c:pt idx="58">
                  <c:v>0.18279576300000003</c:v>
                </c:pt>
                <c:pt idx="59">
                  <c:v>0.18264314530000003</c:v>
                </c:pt>
                <c:pt idx="60">
                  <c:v>0.18265742060000001</c:v>
                </c:pt>
                <c:pt idx="61">
                  <c:v>0.18271604180000006</c:v>
                </c:pt>
                <c:pt idx="62">
                  <c:v>0.18273185190000002</c:v>
                </c:pt>
                <c:pt idx="63">
                  <c:v>0.18279178440000002</c:v>
                </c:pt>
                <c:pt idx="64">
                  <c:v>0.1832115799</c:v>
                </c:pt>
                <c:pt idx="65">
                  <c:v>0.18273551760000001</c:v>
                </c:pt>
                <c:pt idx="66">
                  <c:v>0.18304671350000004</c:v>
                </c:pt>
                <c:pt idx="67">
                  <c:v>0.18303014340000004</c:v>
                </c:pt>
                <c:pt idx="68">
                  <c:v>0.18339140710000001</c:v>
                </c:pt>
                <c:pt idx="69">
                  <c:v>0.18333491680000003</c:v>
                </c:pt>
                <c:pt idx="70">
                  <c:v>0.18311399220000002</c:v>
                </c:pt>
                <c:pt idx="71">
                  <c:v>0.18306036290000002</c:v>
                </c:pt>
                <c:pt idx="72">
                  <c:v>0.18398277460000001</c:v>
                </c:pt>
                <c:pt idx="73">
                  <c:v>0.18392691020000002</c:v>
                </c:pt>
                <c:pt idx="74">
                  <c:v>0.18406182530000001</c:v>
                </c:pt>
                <c:pt idx="75">
                  <c:v>0.18370138110000006</c:v>
                </c:pt>
                <c:pt idx="76">
                  <c:v>0.18333040180000001</c:v>
                </c:pt>
                <c:pt idx="77">
                  <c:v>0.18329562250000003</c:v>
                </c:pt>
                <c:pt idx="78">
                  <c:v>0.18379448350000005</c:v>
                </c:pt>
                <c:pt idx="79">
                  <c:v>0.18408496680000003</c:v>
                </c:pt>
                <c:pt idx="80">
                  <c:v>0.1838809699</c:v>
                </c:pt>
                <c:pt idx="81">
                  <c:v>0.18431790170000004</c:v>
                </c:pt>
                <c:pt idx="82">
                  <c:v>0.18392552440000001</c:v>
                </c:pt>
                <c:pt idx="83">
                  <c:v>0.1840708107</c:v>
                </c:pt>
                <c:pt idx="84">
                  <c:v>0.18429332970000004</c:v>
                </c:pt>
                <c:pt idx="85">
                  <c:v>0.18428501490000002</c:v>
                </c:pt>
                <c:pt idx="86">
                  <c:v>0.18402165170000001</c:v>
                </c:pt>
                <c:pt idx="87">
                  <c:v>0.18430519100000003</c:v>
                </c:pt>
                <c:pt idx="88">
                  <c:v>0.18471363190000004</c:v>
                </c:pt>
                <c:pt idx="89">
                  <c:v>0.18466179069999999</c:v>
                </c:pt>
                <c:pt idx="90">
                  <c:v>0.18465799090000001</c:v>
                </c:pt>
                <c:pt idx="91">
                  <c:v>0.18499070410000001</c:v>
                </c:pt>
                <c:pt idx="92">
                  <c:v>0.18495221440000004</c:v>
                </c:pt>
                <c:pt idx="93">
                  <c:v>0.18528066579999999</c:v>
                </c:pt>
                <c:pt idx="94">
                  <c:v>0.1851736903</c:v>
                </c:pt>
                <c:pt idx="95">
                  <c:v>0.18517281119999998</c:v>
                </c:pt>
                <c:pt idx="96">
                  <c:v>0.18538911640000003</c:v>
                </c:pt>
                <c:pt idx="97">
                  <c:v>0.18549638990000006</c:v>
                </c:pt>
                <c:pt idx="98">
                  <c:v>0.18507246669999999</c:v>
                </c:pt>
                <c:pt idx="99">
                  <c:v>0.18533670899999999</c:v>
                </c:pt>
                <c:pt idx="100">
                  <c:v>0.18568927050000003</c:v>
                </c:pt>
                <c:pt idx="101">
                  <c:v>0.18594606220000004</c:v>
                </c:pt>
                <c:pt idx="102">
                  <c:v>0.18574231860000004</c:v>
                </c:pt>
                <c:pt idx="103">
                  <c:v>0.18585421140000002</c:v>
                </c:pt>
                <c:pt idx="104">
                  <c:v>0.18550612029999999</c:v>
                </c:pt>
                <c:pt idx="105">
                  <c:v>0.18540668490000003</c:v>
                </c:pt>
                <c:pt idx="106">
                  <c:v>0.1856328696</c:v>
                </c:pt>
                <c:pt idx="107">
                  <c:v>0.18576693530000002</c:v>
                </c:pt>
                <c:pt idx="108">
                  <c:v>0.18617288770000001</c:v>
                </c:pt>
                <c:pt idx="109">
                  <c:v>0.18621946870000006</c:v>
                </c:pt>
                <c:pt idx="110">
                  <c:v>0.18652437629999999</c:v>
                </c:pt>
                <c:pt idx="111">
                  <c:v>0.1866515577</c:v>
                </c:pt>
                <c:pt idx="112">
                  <c:v>0.18651936950000006</c:v>
                </c:pt>
                <c:pt idx="113">
                  <c:v>0.18678827580000001</c:v>
                </c:pt>
                <c:pt idx="114">
                  <c:v>0.18654005230000004</c:v>
                </c:pt>
                <c:pt idx="115">
                  <c:v>0.18693925440000006</c:v>
                </c:pt>
                <c:pt idx="116">
                  <c:v>0.18682262299999997</c:v>
                </c:pt>
                <c:pt idx="117">
                  <c:v>0.18695454300000003</c:v>
                </c:pt>
                <c:pt idx="118">
                  <c:v>0.18692877890000001</c:v>
                </c:pt>
                <c:pt idx="119">
                  <c:v>0.18690633770000006</c:v>
                </c:pt>
                <c:pt idx="120">
                  <c:v>0.18744498490000006</c:v>
                </c:pt>
                <c:pt idx="121">
                  <c:v>0.18711094560000002</c:v>
                </c:pt>
                <c:pt idx="122">
                  <c:v>0.18721415100000005</c:v>
                </c:pt>
                <c:pt idx="123">
                  <c:v>0.18702207509999999</c:v>
                </c:pt>
                <c:pt idx="124">
                  <c:v>0.18723219630000001</c:v>
                </c:pt>
                <c:pt idx="125">
                  <c:v>0.18759480120000002</c:v>
                </c:pt>
                <c:pt idx="126">
                  <c:v>0.18767940999999999</c:v>
                </c:pt>
                <c:pt idx="127">
                  <c:v>0.18737041950000002</c:v>
                </c:pt>
                <c:pt idx="128">
                  <c:v>0.18778027590000002</c:v>
                </c:pt>
                <c:pt idx="129">
                  <c:v>0.18773540850000006</c:v>
                </c:pt>
                <c:pt idx="130">
                  <c:v>0.18794201310000005</c:v>
                </c:pt>
                <c:pt idx="131">
                  <c:v>0.18819771709999999</c:v>
                </c:pt>
                <c:pt idx="132">
                  <c:v>0.18759511410000002</c:v>
                </c:pt>
                <c:pt idx="133">
                  <c:v>0.18795363610000002</c:v>
                </c:pt>
                <c:pt idx="134">
                  <c:v>0.18791399900000005</c:v>
                </c:pt>
                <c:pt idx="135">
                  <c:v>0.18778298800000004</c:v>
                </c:pt>
                <c:pt idx="136">
                  <c:v>0.18818461889999999</c:v>
                </c:pt>
                <c:pt idx="137">
                  <c:v>0.18845890460000003</c:v>
                </c:pt>
                <c:pt idx="138">
                  <c:v>0.18849521880000006</c:v>
                </c:pt>
                <c:pt idx="139">
                  <c:v>0.18864947560000003</c:v>
                </c:pt>
                <c:pt idx="140">
                  <c:v>0.18874533470000004</c:v>
                </c:pt>
                <c:pt idx="141">
                  <c:v>0.18836875260000002</c:v>
                </c:pt>
                <c:pt idx="142">
                  <c:v>0.18886123600000002</c:v>
                </c:pt>
                <c:pt idx="143">
                  <c:v>0.18903830650000006</c:v>
                </c:pt>
                <c:pt idx="144">
                  <c:v>0.18842931090000004</c:v>
                </c:pt>
                <c:pt idx="145">
                  <c:v>0.18845391270000003</c:v>
                </c:pt>
                <c:pt idx="146">
                  <c:v>0.18860815470000003</c:v>
                </c:pt>
                <c:pt idx="147">
                  <c:v>0.18827512860000001</c:v>
                </c:pt>
                <c:pt idx="148">
                  <c:v>0.18899865450000006</c:v>
                </c:pt>
                <c:pt idx="149">
                  <c:v>0.18867748980000001</c:v>
                </c:pt>
                <c:pt idx="150">
                  <c:v>0.18906410040000002</c:v>
                </c:pt>
                <c:pt idx="151">
                  <c:v>0.18902321160000002</c:v>
                </c:pt>
                <c:pt idx="152">
                  <c:v>0.18829071520000001</c:v>
                </c:pt>
                <c:pt idx="153">
                  <c:v>0.18846921620000004</c:v>
                </c:pt>
                <c:pt idx="154">
                  <c:v>0.18837904929999999</c:v>
                </c:pt>
                <c:pt idx="155">
                  <c:v>0.18799775840000002</c:v>
                </c:pt>
                <c:pt idx="156">
                  <c:v>0.18900309500000004</c:v>
                </c:pt>
                <c:pt idx="157">
                  <c:v>0.18933859470000003</c:v>
                </c:pt>
                <c:pt idx="158">
                  <c:v>0.18897001450000003</c:v>
                </c:pt>
                <c:pt idx="159">
                  <c:v>0.18909010290000003</c:v>
                </c:pt>
                <c:pt idx="160">
                  <c:v>0.18881201740000003</c:v>
                </c:pt>
                <c:pt idx="161">
                  <c:v>0.18880866469999999</c:v>
                </c:pt>
                <c:pt idx="162">
                  <c:v>0.18874940280000005</c:v>
                </c:pt>
                <c:pt idx="163">
                  <c:v>0.18882256750000001</c:v>
                </c:pt>
                <c:pt idx="164">
                  <c:v>0.18901057539999999</c:v>
                </c:pt>
                <c:pt idx="165">
                  <c:v>0.1891596019</c:v>
                </c:pt>
                <c:pt idx="166">
                  <c:v>0.18887232239999999</c:v>
                </c:pt>
                <c:pt idx="167">
                  <c:v>0.18881933390000005</c:v>
                </c:pt>
                <c:pt idx="168">
                  <c:v>0.18910078699999999</c:v>
                </c:pt>
                <c:pt idx="169">
                  <c:v>0.18878374990000002</c:v>
                </c:pt>
                <c:pt idx="170">
                  <c:v>0.18891707060000004</c:v>
                </c:pt>
                <c:pt idx="171">
                  <c:v>0.18914580350000001</c:v>
                </c:pt>
                <c:pt idx="172">
                  <c:v>0.18873134260000005</c:v>
                </c:pt>
                <c:pt idx="173">
                  <c:v>0.18933302160000001</c:v>
                </c:pt>
                <c:pt idx="174">
                  <c:v>0.18918749690000003</c:v>
                </c:pt>
                <c:pt idx="175">
                  <c:v>0.18898390230000003</c:v>
                </c:pt>
                <c:pt idx="176">
                  <c:v>0.18948392570000003</c:v>
                </c:pt>
                <c:pt idx="177">
                  <c:v>0.18930329380000002</c:v>
                </c:pt>
                <c:pt idx="178">
                  <c:v>0.18905694780000004</c:v>
                </c:pt>
                <c:pt idx="179">
                  <c:v>0.18929971750000002</c:v>
                </c:pt>
                <c:pt idx="180">
                  <c:v>0.18939627710000004</c:v>
                </c:pt>
                <c:pt idx="181">
                  <c:v>0.18968312440000001</c:v>
                </c:pt>
                <c:pt idx="182">
                  <c:v>0.18945425750000006</c:v>
                </c:pt>
                <c:pt idx="183">
                  <c:v>0.18930572270000001</c:v>
                </c:pt>
                <c:pt idx="184">
                  <c:v>0.18933086099999999</c:v>
                </c:pt>
                <c:pt idx="185">
                  <c:v>0.18950219450000005</c:v>
                </c:pt>
                <c:pt idx="186">
                  <c:v>0.18956062200000001</c:v>
                </c:pt>
                <c:pt idx="187">
                  <c:v>0.18958213930000004</c:v>
                </c:pt>
                <c:pt idx="188">
                  <c:v>0.1896537989</c:v>
                </c:pt>
                <c:pt idx="189">
                  <c:v>0.18995732070000002</c:v>
                </c:pt>
                <c:pt idx="190">
                  <c:v>0.1898829192</c:v>
                </c:pt>
                <c:pt idx="191">
                  <c:v>0.1898770779</c:v>
                </c:pt>
                <c:pt idx="192">
                  <c:v>0.19029143450000005</c:v>
                </c:pt>
                <c:pt idx="193">
                  <c:v>0.190392375</c:v>
                </c:pt>
                <c:pt idx="194">
                  <c:v>0.19024492800000001</c:v>
                </c:pt>
                <c:pt idx="195">
                  <c:v>0.1903204322</c:v>
                </c:pt>
                <c:pt idx="196">
                  <c:v>0.18984869120000003</c:v>
                </c:pt>
                <c:pt idx="197">
                  <c:v>0.1901836395</c:v>
                </c:pt>
                <c:pt idx="198">
                  <c:v>0.18987995390000001</c:v>
                </c:pt>
                <c:pt idx="199">
                  <c:v>0.19006429610000003</c:v>
                </c:pt>
                <c:pt idx="200">
                  <c:v>0.19027654829999996</c:v>
                </c:pt>
                <c:pt idx="201">
                  <c:v>0.1901509911</c:v>
                </c:pt>
                <c:pt idx="202">
                  <c:v>0.19006593529999999</c:v>
                </c:pt>
                <c:pt idx="203">
                  <c:v>0.18994212150000006</c:v>
                </c:pt>
                <c:pt idx="204">
                  <c:v>0.19025272129999998</c:v>
                </c:pt>
                <c:pt idx="205">
                  <c:v>0.19058749080000004</c:v>
                </c:pt>
                <c:pt idx="206">
                  <c:v>0.19039146600000001</c:v>
                </c:pt>
                <c:pt idx="207">
                  <c:v>0.19043500720000001</c:v>
                </c:pt>
                <c:pt idx="208">
                  <c:v>0.19052092729999998</c:v>
                </c:pt>
                <c:pt idx="209">
                  <c:v>0.19037684799999996</c:v>
                </c:pt>
                <c:pt idx="210">
                  <c:v>0.19051016870000001</c:v>
                </c:pt>
                <c:pt idx="211">
                  <c:v>0.1900289208</c:v>
                </c:pt>
                <c:pt idx="212">
                  <c:v>0.19087655839999998</c:v>
                </c:pt>
                <c:pt idx="213">
                  <c:v>0.19063948090000002</c:v>
                </c:pt>
                <c:pt idx="214">
                  <c:v>0.19069285689999999</c:v>
                </c:pt>
                <c:pt idx="215">
                  <c:v>0.19064523280000004</c:v>
                </c:pt>
                <c:pt idx="216">
                  <c:v>0.19076625999999999</c:v>
                </c:pt>
                <c:pt idx="217">
                  <c:v>0.19074325260000002</c:v>
                </c:pt>
                <c:pt idx="218">
                  <c:v>0.19062474369999996</c:v>
                </c:pt>
                <c:pt idx="219">
                  <c:v>0.19091393050000005</c:v>
                </c:pt>
                <c:pt idx="220">
                  <c:v>0.19091694060000003</c:v>
                </c:pt>
                <c:pt idx="221">
                  <c:v>0.1907704771</c:v>
                </c:pt>
                <c:pt idx="222">
                  <c:v>0.19100855289999999</c:v>
                </c:pt>
                <c:pt idx="223">
                  <c:v>0.190608412</c:v>
                </c:pt>
                <c:pt idx="224">
                  <c:v>0.19104275109999999</c:v>
                </c:pt>
                <c:pt idx="225">
                  <c:v>0.19104620810000003</c:v>
                </c:pt>
                <c:pt idx="226">
                  <c:v>0.19077296559999998</c:v>
                </c:pt>
                <c:pt idx="227">
                  <c:v>0.19105328620000001</c:v>
                </c:pt>
                <c:pt idx="228">
                  <c:v>0.19106039399999999</c:v>
                </c:pt>
                <c:pt idx="229">
                  <c:v>0.19098027049999999</c:v>
                </c:pt>
                <c:pt idx="230">
                  <c:v>0.1910783201</c:v>
                </c:pt>
                <c:pt idx="231">
                  <c:v>0.19079534710000004</c:v>
                </c:pt>
                <c:pt idx="232">
                  <c:v>0.19141574200000003</c:v>
                </c:pt>
                <c:pt idx="233">
                  <c:v>0.1908445507</c:v>
                </c:pt>
                <c:pt idx="234">
                  <c:v>0.19086030130000001</c:v>
                </c:pt>
                <c:pt idx="235">
                  <c:v>0.19096122679999999</c:v>
                </c:pt>
                <c:pt idx="236">
                  <c:v>0.19130684440000001</c:v>
                </c:pt>
                <c:pt idx="237">
                  <c:v>0.19141285120000001</c:v>
                </c:pt>
                <c:pt idx="238">
                  <c:v>0.19142049550000004</c:v>
                </c:pt>
                <c:pt idx="239">
                  <c:v>0.19144020970000003</c:v>
                </c:pt>
                <c:pt idx="240">
                  <c:v>0.19111843410000004</c:v>
                </c:pt>
                <c:pt idx="241">
                  <c:v>0.1914356649</c:v>
                </c:pt>
                <c:pt idx="242">
                  <c:v>0.1912665516</c:v>
                </c:pt>
                <c:pt idx="243">
                  <c:v>0.19141358140000003</c:v>
                </c:pt>
                <c:pt idx="244">
                  <c:v>0.19131885470000001</c:v>
                </c:pt>
                <c:pt idx="245">
                  <c:v>0.19122481350000001</c:v>
                </c:pt>
                <c:pt idx="246">
                  <c:v>0.19173911210000003</c:v>
                </c:pt>
                <c:pt idx="247">
                  <c:v>0.19117824729999996</c:v>
                </c:pt>
                <c:pt idx="248">
                  <c:v>0.19158649440000003</c:v>
                </c:pt>
                <c:pt idx="249">
                  <c:v>0.1911355555</c:v>
                </c:pt>
                <c:pt idx="250">
                  <c:v>0.1913789511</c:v>
                </c:pt>
                <c:pt idx="251">
                  <c:v>0.19117850069999998</c:v>
                </c:pt>
                <c:pt idx="252">
                  <c:v>0.1914720982</c:v>
                </c:pt>
                <c:pt idx="253">
                  <c:v>0.19172754880000001</c:v>
                </c:pt>
                <c:pt idx="254">
                  <c:v>0.19177633520000001</c:v>
                </c:pt>
                <c:pt idx="255">
                  <c:v>0.1914756447</c:v>
                </c:pt>
                <c:pt idx="256">
                  <c:v>0.19123224910000003</c:v>
                </c:pt>
                <c:pt idx="257">
                  <c:v>0.19157691299999996</c:v>
                </c:pt>
                <c:pt idx="258">
                  <c:v>0.19178342819999999</c:v>
                </c:pt>
                <c:pt idx="259">
                  <c:v>0.19145308429999999</c:v>
                </c:pt>
                <c:pt idx="260">
                  <c:v>0.19184212389999999</c:v>
                </c:pt>
                <c:pt idx="261">
                  <c:v>0.19157265129999998</c:v>
                </c:pt>
                <c:pt idx="262">
                  <c:v>0.191606164</c:v>
                </c:pt>
                <c:pt idx="263">
                  <c:v>0.19141469899999999</c:v>
                </c:pt>
                <c:pt idx="264">
                  <c:v>0.19130185250000001</c:v>
                </c:pt>
                <c:pt idx="265">
                  <c:v>0.19144596160000002</c:v>
                </c:pt>
                <c:pt idx="266">
                  <c:v>0.1913908869</c:v>
                </c:pt>
                <c:pt idx="267">
                  <c:v>0.19136543570000003</c:v>
                </c:pt>
                <c:pt idx="268">
                  <c:v>0.19158862529999998</c:v>
                </c:pt>
                <c:pt idx="269">
                  <c:v>0.191806376</c:v>
                </c:pt>
                <c:pt idx="270">
                  <c:v>0.1916832775</c:v>
                </c:pt>
                <c:pt idx="271">
                  <c:v>0.19176582989999999</c:v>
                </c:pt>
                <c:pt idx="272">
                  <c:v>0.19171145560000002</c:v>
                </c:pt>
                <c:pt idx="273">
                  <c:v>0.19199442860000002</c:v>
                </c:pt>
                <c:pt idx="274">
                  <c:v>0.1918123662</c:v>
                </c:pt>
                <c:pt idx="275">
                  <c:v>0.19173890350000003</c:v>
                </c:pt>
                <c:pt idx="276">
                  <c:v>0.19188399610000001</c:v>
                </c:pt>
                <c:pt idx="277">
                  <c:v>0.19193506239999999</c:v>
                </c:pt>
                <c:pt idx="278">
                  <c:v>0.19188477099999998</c:v>
                </c:pt>
                <c:pt idx="279">
                  <c:v>0.1919585764</c:v>
                </c:pt>
                <c:pt idx="280">
                  <c:v>0.19189181919999998</c:v>
                </c:pt>
                <c:pt idx="281">
                  <c:v>0.19159659740000001</c:v>
                </c:pt>
                <c:pt idx="282">
                  <c:v>0.1915207058</c:v>
                </c:pt>
                <c:pt idx="283">
                  <c:v>0.19208884239999999</c:v>
                </c:pt>
                <c:pt idx="284">
                  <c:v>0.19191758330000003</c:v>
                </c:pt>
                <c:pt idx="285">
                  <c:v>0.19185352329999997</c:v>
                </c:pt>
                <c:pt idx="286">
                  <c:v>0.19165748360000001</c:v>
                </c:pt>
                <c:pt idx="287">
                  <c:v>0.19202105699999997</c:v>
                </c:pt>
                <c:pt idx="288">
                  <c:v>0.19184985760000001</c:v>
                </c:pt>
                <c:pt idx="289">
                  <c:v>0.19176982340000001</c:v>
                </c:pt>
                <c:pt idx="290">
                  <c:v>0.1920128763</c:v>
                </c:pt>
                <c:pt idx="291">
                  <c:v>0.1917568147</c:v>
                </c:pt>
                <c:pt idx="292">
                  <c:v>0.19197501240000001</c:v>
                </c:pt>
                <c:pt idx="293">
                  <c:v>0.19188134370000001</c:v>
                </c:pt>
                <c:pt idx="294">
                  <c:v>0.19188186529999998</c:v>
                </c:pt>
                <c:pt idx="295">
                  <c:v>0.1917347163</c:v>
                </c:pt>
                <c:pt idx="296">
                  <c:v>0.19201895590000001</c:v>
                </c:pt>
                <c:pt idx="297">
                  <c:v>0.19190618400000004</c:v>
                </c:pt>
                <c:pt idx="298">
                  <c:v>0.19224449990000003</c:v>
                </c:pt>
                <c:pt idx="299">
                  <c:v>0.19214174149999999</c:v>
                </c:pt>
                <c:pt idx="300">
                  <c:v>0.19196143750000005</c:v>
                </c:pt>
                <c:pt idx="301">
                  <c:v>0.19221669440000003</c:v>
                </c:pt>
                <c:pt idx="302">
                  <c:v>0.19192668800000001</c:v>
                </c:pt>
                <c:pt idx="303">
                  <c:v>0.1917353272</c:v>
                </c:pt>
                <c:pt idx="304">
                  <c:v>0.1918604076</c:v>
                </c:pt>
                <c:pt idx="305">
                  <c:v>0.1921697557</c:v>
                </c:pt>
                <c:pt idx="306">
                  <c:v>0.19204449650000002</c:v>
                </c:pt>
                <c:pt idx="307">
                  <c:v>0.19157369429999999</c:v>
                </c:pt>
                <c:pt idx="308">
                  <c:v>0.1920015961</c:v>
                </c:pt>
                <c:pt idx="309">
                  <c:v>0.19214630129999999</c:v>
                </c:pt>
                <c:pt idx="310">
                  <c:v>0.19215831159999999</c:v>
                </c:pt>
                <c:pt idx="311">
                  <c:v>0.19155864419999999</c:v>
                </c:pt>
                <c:pt idx="312">
                  <c:v>0.19210186599999998</c:v>
                </c:pt>
                <c:pt idx="313">
                  <c:v>0.19199515880000004</c:v>
                </c:pt>
                <c:pt idx="314">
                  <c:v>0.19195218380000004</c:v>
                </c:pt>
                <c:pt idx="315">
                  <c:v>0.19216394419999999</c:v>
                </c:pt>
                <c:pt idx="316">
                  <c:v>0.19212336839999997</c:v>
                </c:pt>
                <c:pt idx="317">
                  <c:v>0.19207656379999996</c:v>
                </c:pt>
                <c:pt idx="318">
                  <c:v>0.19216555359999998</c:v>
                </c:pt>
                <c:pt idx="319">
                  <c:v>0.19210544230000001</c:v>
                </c:pt>
                <c:pt idx="320">
                  <c:v>0.19180384280000001</c:v>
                </c:pt>
                <c:pt idx="321">
                  <c:v>0.19222314660000001</c:v>
                </c:pt>
                <c:pt idx="322">
                  <c:v>0.19229544700000004</c:v>
                </c:pt>
                <c:pt idx="323">
                  <c:v>0.19192117450000001</c:v>
                </c:pt>
                <c:pt idx="324">
                  <c:v>0.1917368472</c:v>
                </c:pt>
                <c:pt idx="325">
                  <c:v>0.19197212159999999</c:v>
                </c:pt>
                <c:pt idx="326">
                  <c:v>0.19243976469999999</c:v>
                </c:pt>
                <c:pt idx="327">
                  <c:v>0.19205279650000001</c:v>
                </c:pt>
                <c:pt idx="328">
                  <c:v>0.19175899029999999</c:v>
                </c:pt>
                <c:pt idx="329">
                  <c:v>0.19220896069999999</c:v>
                </c:pt>
                <c:pt idx="330">
                  <c:v>0.19215013089999999</c:v>
                </c:pt>
                <c:pt idx="331">
                  <c:v>0.1918676198</c:v>
                </c:pt>
                <c:pt idx="332">
                  <c:v>0.19158637519999999</c:v>
                </c:pt>
                <c:pt idx="333">
                  <c:v>0.19160668550000001</c:v>
                </c:pt>
                <c:pt idx="334">
                  <c:v>0.19137287139999998</c:v>
                </c:pt>
                <c:pt idx="335">
                  <c:v>0.19180150329999998</c:v>
                </c:pt>
                <c:pt idx="336">
                  <c:v>0.1917767078</c:v>
                </c:pt>
                <c:pt idx="337">
                  <c:v>0.191801101</c:v>
                </c:pt>
                <c:pt idx="338">
                  <c:v>0.19163180889999998</c:v>
                </c:pt>
                <c:pt idx="339">
                  <c:v>0.19221879540000003</c:v>
                </c:pt>
                <c:pt idx="340">
                  <c:v>0.1918086708</c:v>
                </c:pt>
                <c:pt idx="341">
                  <c:v>0.19208909569999999</c:v>
                </c:pt>
                <c:pt idx="342">
                  <c:v>0.1920311153</c:v>
                </c:pt>
                <c:pt idx="343">
                  <c:v>0.19168254729999998</c:v>
                </c:pt>
                <c:pt idx="344">
                  <c:v>0.19179180260000001</c:v>
                </c:pt>
                <c:pt idx="345">
                  <c:v>0.19221076370000001</c:v>
                </c:pt>
                <c:pt idx="346">
                  <c:v>0.19216462969999998</c:v>
                </c:pt>
                <c:pt idx="347">
                  <c:v>0.1920562536</c:v>
                </c:pt>
                <c:pt idx="348">
                  <c:v>0.19215753669999996</c:v>
                </c:pt>
                <c:pt idx="349">
                  <c:v>0.19199781120000001</c:v>
                </c:pt>
                <c:pt idx="350">
                  <c:v>0.19236831369999999</c:v>
                </c:pt>
                <c:pt idx="351">
                  <c:v>0.19225969909999999</c:v>
                </c:pt>
                <c:pt idx="352">
                  <c:v>0.19221991299999999</c:v>
                </c:pt>
                <c:pt idx="353">
                  <c:v>0.19203084710000001</c:v>
                </c:pt>
                <c:pt idx="354">
                  <c:v>0.19193513690000003</c:v>
                </c:pt>
                <c:pt idx="355">
                  <c:v>0.19177807869999997</c:v>
                </c:pt>
                <c:pt idx="356">
                  <c:v>0.1919010729</c:v>
                </c:pt>
                <c:pt idx="357">
                  <c:v>0.191970259</c:v>
                </c:pt>
                <c:pt idx="358">
                  <c:v>0.19197098909999999</c:v>
                </c:pt>
                <c:pt idx="359">
                  <c:v>0.19211544100000003</c:v>
                </c:pt>
                <c:pt idx="360">
                  <c:v>0.1915087104</c:v>
                </c:pt>
                <c:pt idx="361">
                  <c:v>0.19184848670000001</c:v>
                </c:pt>
                <c:pt idx="362">
                  <c:v>0.19176608320000002</c:v>
                </c:pt>
                <c:pt idx="363">
                  <c:v>0.1922283769</c:v>
                </c:pt>
                <c:pt idx="364">
                  <c:v>0.19172738490000002</c:v>
                </c:pt>
                <c:pt idx="365">
                  <c:v>0.19195540250000004</c:v>
                </c:pt>
                <c:pt idx="366">
                  <c:v>0.19162712989999997</c:v>
                </c:pt>
                <c:pt idx="367">
                  <c:v>0.192091912</c:v>
                </c:pt>
                <c:pt idx="368">
                  <c:v>0.19164134560000001</c:v>
                </c:pt>
                <c:pt idx="369">
                  <c:v>0.19156879190000001</c:v>
                </c:pt>
                <c:pt idx="370">
                  <c:v>0.19192051889999998</c:v>
                </c:pt>
                <c:pt idx="371">
                  <c:v>0.19206637139999999</c:v>
                </c:pt>
                <c:pt idx="372">
                  <c:v>0.19180129470000001</c:v>
                </c:pt>
                <c:pt idx="373">
                  <c:v>0.19196692109999999</c:v>
                </c:pt>
                <c:pt idx="374">
                  <c:v>0.19202721119999999</c:v>
                </c:pt>
                <c:pt idx="375">
                  <c:v>0.19168682399999998</c:v>
                </c:pt>
                <c:pt idx="376">
                  <c:v>0.19205199179999999</c:v>
                </c:pt>
                <c:pt idx="377">
                  <c:v>0.19175572689999998</c:v>
                </c:pt>
                <c:pt idx="378">
                  <c:v>0.19199253620000001</c:v>
                </c:pt>
                <c:pt idx="379">
                  <c:v>0.191878885</c:v>
                </c:pt>
                <c:pt idx="380">
                  <c:v>0.19216060639999996</c:v>
                </c:pt>
                <c:pt idx="381">
                  <c:v>0.19203063849999999</c:v>
                </c:pt>
                <c:pt idx="382">
                  <c:v>0.19224099810000003</c:v>
                </c:pt>
                <c:pt idx="383">
                  <c:v>0.1919650286</c:v>
                </c:pt>
                <c:pt idx="384">
                  <c:v>0.19198295470000001</c:v>
                </c:pt>
                <c:pt idx="385">
                  <c:v>0.19198416169999999</c:v>
                </c:pt>
                <c:pt idx="386">
                  <c:v>0.19186459480000001</c:v>
                </c:pt>
                <c:pt idx="387">
                  <c:v>0.1918416023</c:v>
                </c:pt>
                <c:pt idx="388">
                  <c:v>0.19227738680000003</c:v>
                </c:pt>
                <c:pt idx="389">
                  <c:v>0.19174136220000002</c:v>
                </c:pt>
                <c:pt idx="390">
                  <c:v>0.19216652209999996</c:v>
                </c:pt>
                <c:pt idx="391">
                  <c:v>0.19206894930000001</c:v>
                </c:pt>
                <c:pt idx="392">
                  <c:v>0.1916318387</c:v>
                </c:pt>
                <c:pt idx="393">
                  <c:v>0.19174236060000002</c:v>
                </c:pt>
                <c:pt idx="394">
                  <c:v>0.19211584330000001</c:v>
                </c:pt>
                <c:pt idx="395">
                  <c:v>0.19185979659999999</c:v>
                </c:pt>
                <c:pt idx="396">
                  <c:v>0.19187900419999998</c:v>
                </c:pt>
                <c:pt idx="397">
                  <c:v>0.19166061279999996</c:v>
                </c:pt>
                <c:pt idx="398">
                  <c:v>0.19141921400000003</c:v>
                </c:pt>
                <c:pt idx="399">
                  <c:v>0.19170412419999999</c:v>
                </c:pt>
                <c:pt idx="400">
                  <c:v>0.19196015599999999</c:v>
                </c:pt>
                <c:pt idx="401">
                  <c:v>0.19221350549999999</c:v>
                </c:pt>
                <c:pt idx="402">
                  <c:v>0.19215717909999996</c:v>
                </c:pt>
                <c:pt idx="403">
                  <c:v>0.19166754189999999</c:v>
                </c:pt>
                <c:pt idx="404">
                  <c:v>0.19169482589999998</c:v>
                </c:pt>
                <c:pt idx="405">
                  <c:v>0.19172252709999998</c:v>
                </c:pt>
                <c:pt idx="406">
                  <c:v>0.19165171679999998</c:v>
                </c:pt>
                <c:pt idx="407">
                  <c:v>0.19188439850000003</c:v>
                </c:pt>
                <c:pt idx="408">
                  <c:v>0.19190099839999999</c:v>
                </c:pt>
                <c:pt idx="409">
                  <c:v>0.1917785555</c:v>
                </c:pt>
                <c:pt idx="410">
                  <c:v>0.19194175299999999</c:v>
                </c:pt>
                <c:pt idx="411">
                  <c:v>0.19178712370000001</c:v>
                </c:pt>
                <c:pt idx="412">
                  <c:v>0.19173946980000003</c:v>
                </c:pt>
                <c:pt idx="413">
                  <c:v>0.19170095030000001</c:v>
                </c:pt>
                <c:pt idx="414">
                  <c:v>0.19174675640000002</c:v>
                </c:pt>
                <c:pt idx="415">
                  <c:v>0.19154226780000003</c:v>
                </c:pt>
                <c:pt idx="416">
                  <c:v>0.19203092159999999</c:v>
                </c:pt>
                <c:pt idx="417">
                  <c:v>0.1918087155</c:v>
                </c:pt>
                <c:pt idx="418">
                  <c:v>0.19173729420000002</c:v>
                </c:pt>
                <c:pt idx="419">
                  <c:v>0.19156415760000001</c:v>
                </c:pt>
                <c:pt idx="420">
                  <c:v>0.19214738910000004</c:v>
                </c:pt>
                <c:pt idx="421">
                  <c:v>0.19186145069999999</c:v>
                </c:pt>
                <c:pt idx="422">
                  <c:v>0.19184458260000001</c:v>
                </c:pt>
                <c:pt idx="423">
                  <c:v>0.19199381770000001</c:v>
                </c:pt>
                <c:pt idx="424">
                  <c:v>0.19204755130000001</c:v>
                </c:pt>
                <c:pt idx="425">
                  <c:v>0.19161638620000002</c:v>
                </c:pt>
                <c:pt idx="426">
                  <c:v>0.19183914360000001</c:v>
                </c:pt>
                <c:pt idx="427">
                  <c:v>0.19167068599999998</c:v>
                </c:pt>
                <c:pt idx="428">
                  <c:v>0.19154420500000002</c:v>
                </c:pt>
                <c:pt idx="429">
                  <c:v>0.19174969200000003</c:v>
                </c:pt>
                <c:pt idx="430">
                  <c:v>0.19171971080000003</c:v>
                </c:pt>
                <c:pt idx="431">
                  <c:v>0.19193542000000002</c:v>
                </c:pt>
                <c:pt idx="432">
                  <c:v>0.19165112079999996</c:v>
                </c:pt>
                <c:pt idx="433">
                  <c:v>0.19143086670000001</c:v>
                </c:pt>
                <c:pt idx="434">
                  <c:v>0.19181193410000003</c:v>
                </c:pt>
                <c:pt idx="435">
                  <c:v>0.1915575564</c:v>
                </c:pt>
                <c:pt idx="436">
                  <c:v>0.19157835840000001</c:v>
                </c:pt>
                <c:pt idx="437">
                  <c:v>0.19159244000000003</c:v>
                </c:pt>
                <c:pt idx="438">
                  <c:v>0.19183625280000002</c:v>
                </c:pt>
                <c:pt idx="439">
                  <c:v>0.1918002218</c:v>
                </c:pt>
                <c:pt idx="440">
                  <c:v>0.191679135</c:v>
                </c:pt>
                <c:pt idx="441">
                  <c:v>0.19204932450000003</c:v>
                </c:pt>
                <c:pt idx="442">
                  <c:v>0.191851303</c:v>
                </c:pt>
                <c:pt idx="443">
                  <c:v>0.1915814579</c:v>
                </c:pt>
                <c:pt idx="444">
                  <c:v>0.19174905120000002</c:v>
                </c:pt>
                <c:pt idx="445">
                  <c:v>0.1916332543</c:v>
                </c:pt>
                <c:pt idx="446">
                  <c:v>0.1920375228</c:v>
                </c:pt>
                <c:pt idx="447">
                  <c:v>0.1917595118</c:v>
                </c:pt>
                <c:pt idx="448">
                  <c:v>0.19193494320000001</c:v>
                </c:pt>
                <c:pt idx="449">
                  <c:v>0.1916017085</c:v>
                </c:pt>
                <c:pt idx="450">
                  <c:v>0.19191005829999999</c:v>
                </c:pt>
                <c:pt idx="451">
                  <c:v>0.19166652859999997</c:v>
                </c:pt>
                <c:pt idx="452">
                  <c:v>0.19179944690000003</c:v>
                </c:pt>
                <c:pt idx="453">
                  <c:v>0.1918475181</c:v>
                </c:pt>
                <c:pt idx="454">
                  <c:v>0.19185653329999997</c:v>
                </c:pt>
                <c:pt idx="455">
                  <c:v>0.19168086349999996</c:v>
                </c:pt>
                <c:pt idx="456">
                  <c:v>0.19167861339999998</c:v>
                </c:pt>
                <c:pt idx="457">
                  <c:v>0.1917485297</c:v>
                </c:pt>
                <c:pt idx="458">
                  <c:v>0.19164673979999999</c:v>
                </c:pt>
                <c:pt idx="459">
                  <c:v>0.19181004169999999</c:v>
                </c:pt>
                <c:pt idx="460">
                  <c:v>0.19177947940000001</c:v>
                </c:pt>
                <c:pt idx="461">
                  <c:v>0.19175525010000002</c:v>
                </c:pt>
                <c:pt idx="462">
                  <c:v>0.19167362149999997</c:v>
                </c:pt>
                <c:pt idx="463">
                  <c:v>0.19185303149999999</c:v>
                </c:pt>
                <c:pt idx="464">
                  <c:v>0.19181704520000001</c:v>
                </c:pt>
                <c:pt idx="465">
                  <c:v>0.19147995109999999</c:v>
                </c:pt>
                <c:pt idx="466">
                  <c:v>0.19172634180000003</c:v>
                </c:pt>
                <c:pt idx="467">
                  <c:v>0.19206616280000002</c:v>
                </c:pt>
                <c:pt idx="468">
                  <c:v>0.19179904460000002</c:v>
                </c:pt>
                <c:pt idx="469">
                  <c:v>0.19190698860000002</c:v>
                </c:pt>
                <c:pt idx="470">
                  <c:v>0.1916620731</c:v>
                </c:pt>
                <c:pt idx="471">
                  <c:v>0.19181503360000002</c:v>
                </c:pt>
                <c:pt idx="472">
                  <c:v>0.19198717179999999</c:v>
                </c:pt>
                <c:pt idx="473">
                  <c:v>0.19176024200000003</c:v>
                </c:pt>
                <c:pt idx="474">
                  <c:v>0.1917820573</c:v>
                </c:pt>
                <c:pt idx="475">
                  <c:v>0.19180642070000001</c:v>
                </c:pt>
                <c:pt idx="476">
                  <c:v>0.19154693190000002</c:v>
                </c:pt>
                <c:pt idx="477">
                  <c:v>0.19178253410000001</c:v>
                </c:pt>
                <c:pt idx="478">
                  <c:v>0.19180649520000001</c:v>
                </c:pt>
                <c:pt idx="479">
                  <c:v>0.19187571109999998</c:v>
                </c:pt>
                <c:pt idx="480">
                  <c:v>0.1917288452</c:v>
                </c:pt>
                <c:pt idx="481">
                  <c:v>0.19188202919999997</c:v>
                </c:pt>
                <c:pt idx="482">
                  <c:v>0.19150529799999999</c:v>
                </c:pt>
                <c:pt idx="483">
                  <c:v>0.19159244000000003</c:v>
                </c:pt>
                <c:pt idx="484">
                  <c:v>0.1919008791</c:v>
                </c:pt>
                <c:pt idx="485">
                  <c:v>0.19157953559999999</c:v>
                </c:pt>
                <c:pt idx="486">
                  <c:v>0.19168472289999997</c:v>
                </c:pt>
                <c:pt idx="487">
                  <c:v>0.19174744190000004</c:v>
                </c:pt>
                <c:pt idx="488">
                  <c:v>0.191309005</c:v>
                </c:pt>
                <c:pt idx="489">
                  <c:v>0.19134809080000004</c:v>
                </c:pt>
                <c:pt idx="490">
                  <c:v>0.1917929649</c:v>
                </c:pt>
                <c:pt idx="491">
                  <c:v>0.19143261019999999</c:v>
                </c:pt>
                <c:pt idx="492">
                  <c:v>0.19166250529999998</c:v>
                </c:pt>
                <c:pt idx="493">
                  <c:v>0.19174703960000003</c:v>
                </c:pt>
                <c:pt idx="494">
                  <c:v>0.1916097105</c:v>
                </c:pt>
                <c:pt idx="495">
                  <c:v>0.19173741340000003</c:v>
                </c:pt>
                <c:pt idx="496">
                  <c:v>0.19148018960000002</c:v>
                </c:pt>
                <c:pt idx="497">
                  <c:v>0.19166995580000001</c:v>
                </c:pt>
                <c:pt idx="498">
                  <c:v>0.19153966010000001</c:v>
                </c:pt>
                <c:pt idx="499">
                  <c:v>0.1918504536</c:v>
                </c:pt>
                <c:pt idx="500">
                  <c:v>0.19129911070000002</c:v>
                </c:pt>
                <c:pt idx="501">
                  <c:v>0.19141884150000002</c:v>
                </c:pt>
                <c:pt idx="502">
                  <c:v>0.1916962713</c:v>
                </c:pt>
                <c:pt idx="503">
                  <c:v>0.1913988143</c:v>
                </c:pt>
                <c:pt idx="504">
                  <c:v>0.191127196</c:v>
                </c:pt>
                <c:pt idx="505">
                  <c:v>0.19188810880000001</c:v>
                </c:pt>
                <c:pt idx="506">
                  <c:v>0.19151720400000002</c:v>
                </c:pt>
                <c:pt idx="507">
                  <c:v>0.19181361789999998</c:v>
                </c:pt>
                <c:pt idx="508">
                  <c:v>0.19150267539999996</c:v>
                </c:pt>
                <c:pt idx="509">
                  <c:v>0.19180157779999998</c:v>
                </c:pt>
                <c:pt idx="510">
                  <c:v>0.1914738715</c:v>
                </c:pt>
                <c:pt idx="511">
                  <c:v>0.19185151159999997</c:v>
                </c:pt>
                <c:pt idx="512">
                  <c:v>0.19175870719999999</c:v>
                </c:pt>
                <c:pt idx="513">
                  <c:v>0.19165521859999998</c:v>
                </c:pt>
                <c:pt idx="514">
                  <c:v>0.19172328710000003</c:v>
                </c:pt>
                <c:pt idx="515">
                  <c:v>0.19155301150000001</c:v>
                </c:pt>
                <c:pt idx="516">
                  <c:v>0.19159208240000003</c:v>
                </c:pt>
                <c:pt idx="517">
                  <c:v>0.1915956587</c:v>
                </c:pt>
                <c:pt idx="518">
                  <c:v>0.19180476669999996</c:v>
                </c:pt>
                <c:pt idx="519">
                  <c:v>0.1918287128</c:v>
                </c:pt>
                <c:pt idx="520">
                  <c:v>0.1918753386</c:v>
                </c:pt>
                <c:pt idx="521">
                  <c:v>0.19173625110000003</c:v>
                </c:pt>
                <c:pt idx="522">
                  <c:v>0.19168697299999998</c:v>
                </c:pt>
                <c:pt idx="523">
                  <c:v>0.1913359463</c:v>
                </c:pt>
                <c:pt idx="524">
                  <c:v>0.1917218715</c:v>
                </c:pt>
                <c:pt idx="525">
                  <c:v>0.19186398390000001</c:v>
                </c:pt>
                <c:pt idx="526">
                  <c:v>0.19166254999999996</c:v>
                </c:pt>
                <c:pt idx="527">
                  <c:v>0.19167269769999998</c:v>
                </c:pt>
                <c:pt idx="528">
                  <c:v>0.19167047739999998</c:v>
                </c:pt>
                <c:pt idx="529">
                  <c:v>0.1916244775</c:v>
                </c:pt>
                <c:pt idx="530">
                  <c:v>0.19157063959999998</c:v>
                </c:pt>
                <c:pt idx="531">
                  <c:v>0.19168291989999997</c:v>
                </c:pt>
                <c:pt idx="532">
                  <c:v>0.19124121960000001</c:v>
                </c:pt>
                <c:pt idx="533">
                  <c:v>0.1915755421</c:v>
                </c:pt>
                <c:pt idx="534">
                  <c:v>0.19158226249999999</c:v>
                </c:pt>
                <c:pt idx="535">
                  <c:v>0.19169813390000001</c:v>
                </c:pt>
                <c:pt idx="536">
                  <c:v>0.19182191789999997</c:v>
                </c:pt>
                <c:pt idx="537">
                  <c:v>0.19193007049999999</c:v>
                </c:pt>
                <c:pt idx="538">
                  <c:v>0.1920865178</c:v>
                </c:pt>
                <c:pt idx="539">
                  <c:v>0.19172683360000001</c:v>
                </c:pt>
                <c:pt idx="540">
                  <c:v>0.19154307249999999</c:v>
                </c:pt>
                <c:pt idx="541">
                  <c:v>0.19127032159999999</c:v>
                </c:pt>
                <c:pt idx="542">
                  <c:v>0.19149877130000001</c:v>
                </c:pt>
                <c:pt idx="543">
                  <c:v>0.19157563150000001</c:v>
                </c:pt>
                <c:pt idx="544">
                  <c:v>0.19128629570000003</c:v>
                </c:pt>
                <c:pt idx="545">
                  <c:v>0.1915189773</c:v>
                </c:pt>
                <c:pt idx="546">
                  <c:v>0.19153949620000002</c:v>
                </c:pt>
                <c:pt idx="547">
                  <c:v>0.19167277219999995</c:v>
                </c:pt>
                <c:pt idx="548">
                  <c:v>0.19139438870000003</c:v>
                </c:pt>
                <c:pt idx="549">
                  <c:v>0.19174808260000004</c:v>
                </c:pt>
                <c:pt idx="550">
                  <c:v>0.19144840540000002</c:v>
                </c:pt>
                <c:pt idx="551">
                  <c:v>0.19146920740000004</c:v>
                </c:pt>
                <c:pt idx="552">
                  <c:v>0.19174224140000004</c:v>
                </c:pt>
                <c:pt idx="553">
                  <c:v>0.19166456159999998</c:v>
                </c:pt>
                <c:pt idx="554">
                  <c:v>0.191609785</c:v>
                </c:pt>
                <c:pt idx="555">
                  <c:v>0.1918937862</c:v>
                </c:pt>
                <c:pt idx="556">
                  <c:v>0.19189454619999999</c:v>
                </c:pt>
                <c:pt idx="557">
                  <c:v>0.1917229593</c:v>
                </c:pt>
                <c:pt idx="558">
                  <c:v>0.19167667629999993</c:v>
                </c:pt>
                <c:pt idx="559">
                  <c:v>0.19149273629999999</c:v>
                </c:pt>
                <c:pt idx="560">
                  <c:v>0.19188290829999996</c:v>
                </c:pt>
                <c:pt idx="561">
                  <c:v>0.19154383240000003</c:v>
                </c:pt>
                <c:pt idx="562">
                  <c:v>0.19196853040000003</c:v>
                </c:pt>
                <c:pt idx="563">
                  <c:v>0.19192990660000001</c:v>
                </c:pt>
                <c:pt idx="564">
                  <c:v>0.1918831617</c:v>
                </c:pt>
                <c:pt idx="565">
                  <c:v>0.19169567529999998</c:v>
                </c:pt>
                <c:pt idx="566">
                  <c:v>0.19145368039999999</c:v>
                </c:pt>
                <c:pt idx="567">
                  <c:v>0.19173343480000002</c:v>
                </c:pt>
                <c:pt idx="568">
                  <c:v>0.19170083110000002</c:v>
                </c:pt>
                <c:pt idx="569">
                  <c:v>0.19179457429999996</c:v>
                </c:pt>
                <c:pt idx="570">
                  <c:v>0.19157727059999999</c:v>
                </c:pt>
                <c:pt idx="571">
                  <c:v>0.19176965949999999</c:v>
                </c:pt>
                <c:pt idx="572">
                  <c:v>0.19167324899999996</c:v>
                </c:pt>
                <c:pt idx="573">
                  <c:v>0.19165107609999998</c:v>
                </c:pt>
                <c:pt idx="574">
                  <c:v>0.19158652419999997</c:v>
                </c:pt>
                <c:pt idx="575">
                  <c:v>0.19159726799999999</c:v>
                </c:pt>
                <c:pt idx="576">
                  <c:v>0.19157116119999998</c:v>
                </c:pt>
                <c:pt idx="577">
                  <c:v>0.19138297439999996</c:v>
                </c:pt>
                <c:pt idx="578">
                  <c:v>0.19157393280000001</c:v>
                </c:pt>
                <c:pt idx="579">
                  <c:v>0.19106742739999999</c:v>
                </c:pt>
                <c:pt idx="580">
                  <c:v>0.19151829180000002</c:v>
                </c:pt>
                <c:pt idx="581">
                  <c:v>0.19147254529999996</c:v>
                </c:pt>
                <c:pt idx="582">
                  <c:v>0.19150529799999999</c:v>
                </c:pt>
                <c:pt idx="583">
                  <c:v>0.19174394010000004</c:v>
                </c:pt>
                <c:pt idx="584">
                  <c:v>0.19170996550000002</c:v>
                </c:pt>
                <c:pt idx="585">
                  <c:v>0.19145879150000003</c:v>
                </c:pt>
                <c:pt idx="586">
                  <c:v>0.19175267219999997</c:v>
                </c:pt>
                <c:pt idx="587">
                  <c:v>0.19153124090000001</c:v>
                </c:pt>
                <c:pt idx="588">
                  <c:v>0.19190038740000004</c:v>
                </c:pt>
                <c:pt idx="589">
                  <c:v>0.1914535165</c:v>
                </c:pt>
                <c:pt idx="590">
                  <c:v>0.19174864890000001</c:v>
                </c:pt>
                <c:pt idx="591">
                  <c:v>0.19176197049999999</c:v>
                </c:pt>
                <c:pt idx="592">
                  <c:v>0.19163022939999996</c:v>
                </c:pt>
                <c:pt idx="593">
                  <c:v>0.19112072889999995</c:v>
                </c:pt>
                <c:pt idx="594">
                  <c:v>0.1915128529</c:v>
                </c:pt>
                <c:pt idx="595">
                  <c:v>0.19142290949999999</c:v>
                </c:pt>
                <c:pt idx="596">
                  <c:v>0.1915908754</c:v>
                </c:pt>
                <c:pt idx="597">
                  <c:v>0.19173073769999999</c:v>
                </c:pt>
                <c:pt idx="598">
                  <c:v>0.19169463219999999</c:v>
                </c:pt>
                <c:pt idx="599">
                  <c:v>0.19163638350000003</c:v>
                </c:pt>
                <c:pt idx="600">
                  <c:v>0.19144889710000002</c:v>
                </c:pt>
                <c:pt idx="601">
                  <c:v>0.19140638410000002</c:v>
                </c:pt>
                <c:pt idx="602">
                  <c:v>0.19164404269999999</c:v>
                </c:pt>
                <c:pt idx="603">
                  <c:v>0.19155563410000001</c:v>
                </c:pt>
                <c:pt idx="604">
                  <c:v>0.19139862059999999</c:v>
                </c:pt>
                <c:pt idx="605">
                  <c:v>0.19168782229999998</c:v>
                </c:pt>
                <c:pt idx="606">
                  <c:v>0.1917421222</c:v>
                </c:pt>
                <c:pt idx="607">
                  <c:v>0.19157068429999996</c:v>
                </c:pt>
                <c:pt idx="608">
                  <c:v>0.19154463710000003</c:v>
                </c:pt>
                <c:pt idx="609">
                  <c:v>0.19121427830000001</c:v>
                </c:pt>
                <c:pt idx="610">
                  <c:v>0.19161602850000001</c:v>
                </c:pt>
                <c:pt idx="611">
                  <c:v>0.1917341202</c:v>
                </c:pt>
                <c:pt idx="612">
                  <c:v>0.1916702837</c:v>
                </c:pt>
                <c:pt idx="613">
                  <c:v>0.19158597289999998</c:v>
                </c:pt>
                <c:pt idx="614">
                  <c:v>0.1917238832</c:v>
                </c:pt>
                <c:pt idx="615">
                  <c:v>0.19172051549999997</c:v>
                </c:pt>
                <c:pt idx="616">
                  <c:v>0.19163171949999996</c:v>
                </c:pt>
                <c:pt idx="617">
                  <c:v>0.1915443242</c:v>
                </c:pt>
                <c:pt idx="618">
                  <c:v>0.1918090731</c:v>
                </c:pt>
                <c:pt idx="619">
                  <c:v>0.19188633560000001</c:v>
                </c:pt>
                <c:pt idx="620">
                  <c:v>0.1916271001</c:v>
                </c:pt>
                <c:pt idx="621">
                  <c:v>0.19170367719999998</c:v>
                </c:pt>
                <c:pt idx="622">
                  <c:v>0.1917746961</c:v>
                </c:pt>
                <c:pt idx="623">
                  <c:v>0.1918226331</c:v>
                </c:pt>
                <c:pt idx="624">
                  <c:v>0.19146205480000003</c:v>
                </c:pt>
                <c:pt idx="625">
                  <c:v>0.19158074259999999</c:v>
                </c:pt>
                <c:pt idx="626">
                  <c:v>0.1920278966</c:v>
                </c:pt>
                <c:pt idx="627">
                  <c:v>0.19156777859999999</c:v>
                </c:pt>
                <c:pt idx="628">
                  <c:v>0.19196732340000003</c:v>
                </c:pt>
                <c:pt idx="629">
                  <c:v>0.19187498089999999</c:v>
                </c:pt>
                <c:pt idx="630">
                  <c:v>0.1918763071</c:v>
                </c:pt>
                <c:pt idx="631">
                  <c:v>0.19161820409999999</c:v>
                </c:pt>
                <c:pt idx="632">
                  <c:v>0.19170045850000003</c:v>
                </c:pt>
                <c:pt idx="633">
                  <c:v>0.19186499709999999</c:v>
                </c:pt>
                <c:pt idx="634">
                  <c:v>0.19174207750000002</c:v>
                </c:pt>
                <c:pt idx="635">
                  <c:v>0.19160781799999999</c:v>
                </c:pt>
                <c:pt idx="636">
                  <c:v>0.19171024860000002</c:v>
                </c:pt>
                <c:pt idx="637">
                  <c:v>0.19192117450000001</c:v>
                </c:pt>
                <c:pt idx="638">
                  <c:v>0.1915905178</c:v>
                </c:pt>
                <c:pt idx="639">
                  <c:v>0.19197820130000001</c:v>
                </c:pt>
                <c:pt idx="640">
                  <c:v>0.19170553979999999</c:v>
                </c:pt>
                <c:pt idx="641">
                  <c:v>0.19160857799999997</c:v>
                </c:pt>
                <c:pt idx="642">
                  <c:v>0.19159297650000001</c:v>
                </c:pt>
                <c:pt idx="643">
                  <c:v>0.19196519260000003</c:v>
                </c:pt>
                <c:pt idx="644">
                  <c:v>0.19165426489999998</c:v>
                </c:pt>
                <c:pt idx="645">
                  <c:v>0.19180940090000001</c:v>
                </c:pt>
                <c:pt idx="646">
                  <c:v>0.1916087866</c:v>
                </c:pt>
                <c:pt idx="647">
                  <c:v>0.19177888330000001</c:v>
                </c:pt>
                <c:pt idx="648">
                  <c:v>0.19150103630000001</c:v>
                </c:pt>
                <c:pt idx="649">
                  <c:v>0.19194854800000002</c:v>
                </c:pt>
                <c:pt idx="650">
                  <c:v>0.19156460459999999</c:v>
                </c:pt>
                <c:pt idx="651">
                  <c:v>0.1916913241</c:v>
                </c:pt>
                <c:pt idx="652">
                  <c:v>0.19186246400000001</c:v>
                </c:pt>
                <c:pt idx="653">
                  <c:v>0.19191062449999999</c:v>
                </c:pt>
                <c:pt idx="654">
                  <c:v>0.19153623280000004</c:v>
                </c:pt>
                <c:pt idx="655">
                  <c:v>0.19163694980000001</c:v>
                </c:pt>
                <c:pt idx="656">
                  <c:v>0.1917291582</c:v>
                </c:pt>
                <c:pt idx="657">
                  <c:v>0.19177924099999999</c:v>
                </c:pt>
                <c:pt idx="658">
                  <c:v>0.19201464950000002</c:v>
                </c:pt>
                <c:pt idx="659">
                  <c:v>0.19171869750000003</c:v>
                </c:pt>
                <c:pt idx="660">
                  <c:v>0.19159390030000001</c:v>
                </c:pt>
                <c:pt idx="661">
                  <c:v>0.19145517049999999</c:v>
                </c:pt>
                <c:pt idx="662">
                  <c:v>0.19146059450000003</c:v>
                </c:pt>
                <c:pt idx="663">
                  <c:v>0.19172425570000001</c:v>
                </c:pt>
                <c:pt idx="664">
                  <c:v>0.19146023690000002</c:v>
                </c:pt>
                <c:pt idx="665">
                  <c:v>0.19171845910000002</c:v>
                </c:pt>
                <c:pt idx="666">
                  <c:v>0.19160923360000001</c:v>
                </c:pt>
                <c:pt idx="667">
                  <c:v>0.19155856969999996</c:v>
                </c:pt>
                <c:pt idx="668">
                  <c:v>0.1915354282</c:v>
                </c:pt>
                <c:pt idx="669">
                  <c:v>0.1915027648</c:v>
                </c:pt>
                <c:pt idx="670">
                  <c:v>0.191510126</c:v>
                </c:pt>
                <c:pt idx="671">
                  <c:v>0.19164347649999999</c:v>
                </c:pt>
                <c:pt idx="672">
                  <c:v>0.19157212969999998</c:v>
                </c:pt>
                <c:pt idx="673">
                  <c:v>0.1915850043</c:v>
                </c:pt>
                <c:pt idx="674">
                  <c:v>0.19156368080000002</c:v>
                </c:pt>
                <c:pt idx="675">
                  <c:v>0.19183036680000001</c:v>
                </c:pt>
                <c:pt idx="676">
                  <c:v>0.19164234399999999</c:v>
                </c:pt>
                <c:pt idx="677">
                  <c:v>0.19168323279999999</c:v>
                </c:pt>
                <c:pt idx="678">
                  <c:v>0.1917588264</c:v>
                </c:pt>
                <c:pt idx="679">
                  <c:v>0.19164085389999999</c:v>
                </c:pt>
                <c:pt idx="680">
                  <c:v>0.19206547739999999</c:v>
                </c:pt>
                <c:pt idx="681">
                  <c:v>0.19164222480000001</c:v>
                </c:pt>
                <c:pt idx="682">
                  <c:v>0.19157667459999997</c:v>
                </c:pt>
                <c:pt idx="683">
                  <c:v>0.19164593520000001</c:v>
                </c:pt>
                <c:pt idx="684">
                  <c:v>0.19123646620000001</c:v>
                </c:pt>
                <c:pt idx="685">
                  <c:v>0.19146099690000001</c:v>
                </c:pt>
                <c:pt idx="686">
                  <c:v>0.19164165850000001</c:v>
                </c:pt>
                <c:pt idx="687">
                  <c:v>0.19160653650000001</c:v>
                </c:pt>
                <c:pt idx="688">
                  <c:v>0.19130888579999999</c:v>
                </c:pt>
                <c:pt idx="689">
                  <c:v>0.19135357439999998</c:v>
                </c:pt>
                <c:pt idx="690">
                  <c:v>0.1912792176</c:v>
                </c:pt>
                <c:pt idx="691">
                  <c:v>0.19112321729999998</c:v>
                </c:pt>
                <c:pt idx="692">
                  <c:v>0.19151712949999999</c:v>
                </c:pt>
                <c:pt idx="693">
                  <c:v>0.19148766989999999</c:v>
                </c:pt>
                <c:pt idx="694">
                  <c:v>0.19174595180000004</c:v>
                </c:pt>
                <c:pt idx="695">
                  <c:v>0.19146345560000003</c:v>
                </c:pt>
                <c:pt idx="696">
                  <c:v>0.19183114170000001</c:v>
                </c:pt>
                <c:pt idx="697">
                  <c:v>0.19163060189999997</c:v>
                </c:pt>
                <c:pt idx="698">
                  <c:v>0.19151459630000001</c:v>
                </c:pt>
                <c:pt idx="699">
                  <c:v>0.19175106289999999</c:v>
                </c:pt>
                <c:pt idx="700">
                  <c:v>0.19168992339999996</c:v>
                </c:pt>
                <c:pt idx="701">
                  <c:v>0.19160045680000001</c:v>
                </c:pt>
                <c:pt idx="702">
                  <c:v>0.19145327810000001</c:v>
                </c:pt>
                <c:pt idx="703">
                  <c:v>0.19168211519999998</c:v>
                </c:pt>
                <c:pt idx="704">
                  <c:v>0.1917570233</c:v>
                </c:pt>
                <c:pt idx="705">
                  <c:v>0.19181574879999999</c:v>
                </c:pt>
                <c:pt idx="706">
                  <c:v>0.19165466729999997</c:v>
                </c:pt>
                <c:pt idx="707">
                  <c:v>0.19161820409999999</c:v>
                </c:pt>
                <c:pt idx="708">
                  <c:v>0.19178234040000003</c:v>
                </c:pt>
                <c:pt idx="709">
                  <c:v>0.19216524060000001</c:v>
                </c:pt>
                <c:pt idx="710">
                  <c:v>0.19199499490000002</c:v>
                </c:pt>
                <c:pt idx="711">
                  <c:v>0.19150799509999999</c:v>
                </c:pt>
                <c:pt idx="712">
                  <c:v>0.19159217179999999</c:v>
                </c:pt>
                <c:pt idx="713">
                  <c:v>0.19132786989999997</c:v>
                </c:pt>
                <c:pt idx="714">
                  <c:v>0.19165386259999997</c:v>
                </c:pt>
                <c:pt idx="715">
                  <c:v>0.19177484510000001</c:v>
                </c:pt>
                <c:pt idx="716">
                  <c:v>0.19159071150000001</c:v>
                </c:pt>
                <c:pt idx="717">
                  <c:v>0.19122017919999998</c:v>
                </c:pt>
                <c:pt idx="718">
                  <c:v>0.19180947540000001</c:v>
                </c:pt>
                <c:pt idx="719">
                  <c:v>0.19178257879999996</c:v>
                </c:pt>
                <c:pt idx="720">
                  <c:v>0.19197082519999997</c:v>
                </c:pt>
                <c:pt idx="721">
                  <c:v>0.19175420700000001</c:v>
                </c:pt>
                <c:pt idx="722">
                  <c:v>0.19166544080000003</c:v>
                </c:pt>
                <c:pt idx="723">
                  <c:v>0.1918219477</c:v>
                </c:pt>
                <c:pt idx="724">
                  <c:v>0.19146929680000002</c:v>
                </c:pt>
                <c:pt idx="725">
                  <c:v>0.1917223632</c:v>
                </c:pt>
                <c:pt idx="726">
                  <c:v>0.19148594140000003</c:v>
                </c:pt>
                <c:pt idx="727">
                  <c:v>0.19157002869999998</c:v>
                </c:pt>
                <c:pt idx="728">
                  <c:v>0.19187365469999998</c:v>
                </c:pt>
                <c:pt idx="729">
                  <c:v>0.19165426489999998</c:v>
                </c:pt>
                <c:pt idx="730">
                  <c:v>0.19178447130000001</c:v>
                </c:pt>
                <c:pt idx="731">
                  <c:v>0.19157120589999999</c:v>
                </c:pt>
                <c:pt idx="732">
                  <c:v>0.19147874409999999</c:v>
                </c:pt>
                <c:pt idx="733">
                  <c:v>0.1918284744</c:v>
                </c:pt>
                <c:pt idx="734">
                  <c:v>0.19167909029999997</c:v>
                </c:pt>
                <c:pt idx="735">
                  <c:v>0.19157679380000001</c:v>
                </c:pt>
                <c:pt idx="736">
                  <c:v>0.19189402459999999</c:v>
                </c:pt>
                <c:pt idx="737">
                  <c:v>0.19183202089999998</c:v>
                </c:pt>
                <c:pt idx="738">
                  <c:v>0.19177626070000001</c:v>
                </c:pt>
                <c:pt idx="739">
                  <c:v>0.19175480310000001</c:v>
                </c:pt>
                <c:pt idx="740">
                  <c:v>0.19191549720000003</c:v>
                </c:pt>
                <c:pt idx="741">
                  <c:v>0.19157043100000001</c:v>
                </c:pt>
                <c:pt idx="742">
                  <c:v>0.191560179</c:v>
                </c:pt>
                <c:pt idx="743">
                  <c:v>0.19149410720000001</c:v>
                </c:pt>
                <c:pt idx="744">
                  <c:v>0.1917385757</c:v>
                </c:pt>
                <c:pt idx="745">
                  <c:v>0.19146192070000001</c:v>
                </c:pt>
                <c:pt idx="746">
                  <c:v>0.19153341650000003</c:v>
                </c:pt>
                <c:pt idx="747">
                  <c:v>0.19137604529999996</c:v>
                </c:pt>
                <c:pt idx="748">
                  <c:v>0.19169361889999997</c:v>
                </c:pt>
                <c:pt idx="749">
                  <c:v>0.19151479010000003</c:v>
                </c:pt>
                <c:pt idx="750">
                  <c:v>0.19147190450000001</c:v>
                </c:pt>
                <c:pt idx="751">
                  <c:v>0.19142539800000002</c:v>
                </c:pt>
                <c:pt idx="752">
                  <c:v>0.19187530880000001</c:v>
                </c:pt>
                <c:pt idx="753">
                  <c:v>0.19193716350000004</c:v>
                </c:pt>
                <c:pt idx="754">
                  <c:v>0.1914809197</c:v>
                </c:pt>
                <c:pt idx="755">
                  <c:v>0.19136506319999999</c:v>
                </c:pt>
                <c:pt idx="756">
                  <c:v>0.19189688560000001</c:v>
                </c:pt>
                <c:pt idx="757">
                  <c:v>0.19203555580000001</c:v>
                </c:pt>
                <c:pt idx="758">
                  <c:v>0.19197891650000001</c:v>
                </c:pt>
                <c:pt idx="759">
                  <c:v>0.19185726340000001</c:v>
                </c:pt>
                <c:pt idx="760">
                  <c:v>0.19152449069999999</c:v>
                </c:pt>
                <c:pt idx="761">
                  <c:v>0.19187659029999998</c:v>
                </c:pt>
                <c:pt idx="762">
                  <c:v>0.19165438409999999</c:v>
                </c:pt>
                <c:pt idx="763">
                  <c:v>0.19174557919999999</c:v>
                </c:pt>
                <c:pt idx="764">
                  <c:v>0.19174434240000002</c:v>
                </c:pt>
                <c:pt idx="765">
                  <c:v>0.19188335540000001</c:v>
                </c:pt>
                <c:pt idx="766">
                  <c:v>0.191904977</c:v>
                </c:pt>
                <c:pt idx="767">
                  <c:v>0.19188082219999997</c:v>
                </c:pt>
                <c:pt idx="768">
                  <c:v>0.19158540669999999</c:v>
                </c:pt>
                <c:pt idx="769">
                  <c:v>0.19157083329999997</c:v>
                </c:pt>
                <c:pt idx="770">
                  <c:v>0.19169169659999999</c:v>
                </c:pt>
                <c:pt idx="771">
                  <c:v>0.19152818620000001</c:v>
                </c:pt>
                <c:pt idx="772">
                  <c:v>0.1915755868</c:v>
                </c:pt>
                <c:pt idx="773">
                  <c:v>0.19167849419999999</c:v>
                </c:pt>
                <c:pt idx="774">
                  <c:v>0.19172425570000001</c:v>
                </c:pt>
                <c:pt idx="775">
                  <c:v>0.19150191550000001</c:v>
                </c:pt>
                <c:pt idx="776">
                  <c:v>0.19203712049999999</c:v>
                </c:pt>
                <c:pt idx="777">
                  <c:v>0.19166262449999996</c:v>
                </c:pt>
                <c:pt idx="778">
                  <c:v>0.19186745580000003</c:v>
                </c:pt>
                <c:pt idx="779">
                  <c:v>0.19198516010000002</c:v>
                </c:pt>
                <c:pt idx="780">
                  <c:v>0.19167040289999998</c:v>
                </c:pt>
                <c:pt idx="781">
                  <c:v>0.19150345029999999</c:v>
                </c:pt>
                <c:pt idx="782">
                  <c:v>0.19151020050000003</c:v>
                </c:pt>
                <c:pt idx="783">
                  <c:v>0.1916900426</c:v>
                </c:pt>
                <c:pt idx="784">
                  <c:v>0.19195029140000003</c:v>
                </c:pt>
                <c:pt idx="785">
                  <c:v>0.1918565035</c:v>
                </c:pt>
                <c:pt idx="786">
                  <c:v>0.19205456969999998</c:v>
                </c:pt>
                <c:pt idx="787">
                  <c:v>0.19162307679999996</c:v>
                </c:pt>
                <c:pt idx="788">
                  <c:v>0.1917800009</c:v>
                </c:pt>
                <c:pt idx="789">
                  <c:v>0.19191235300000004</c:v>
                </c:pt>
                <c:pt idx="790">
                  <c:v>0.19166605170000001</c:v>
                </c:pt>
                <c:pt idx="791">
                  <c:v>0.19221785660000001</c:v>
                </c:pt>
                <c:pt idx="792">
                  <c:v>0.1916732937</c:v>
                </c:pt>
                <c:pt idx="793">
                  <c:v>0.19161811470000001</c:v>
                </c:pt>
                <c:pt idx="794">
                  <c:v>0.19189640880000003</c:v>
                </c:pt>
                <c:pt idx="795">
                  <c:v>0.19175544380000004</c:v>
                </c:pt>
                <c:pt idx="796">
                  <c:v>0.19166730339999999</c:v>
                </c:pt>
                <c:pt idx="797">
                  <c:v>0.19160762429999997</c:v>
                </c:pt>
                <c:pt idx="798">
                  <c:v>0.19170054789999999</c:v>
                </c:pt>
                <c:pt idx="799">
                  <c:v>0.19170762599999996</c:v>
                </c:pt>
                <c:pt idx="800">
                  <c:v>0.19136297699999996</c:v>
                </c:pt>
                <c:pt idx="801">
                  <c:v>0.19139242170000001</c:v>
                </c:pt>
                <c:pt idx="802">
                  <c:v>0.19146165250000002</c:v>
                </c:pt>
                <c:pt idx="803">
                  <c:v>0.19139848650000002</c:v>
                </c:pt>
                <c:pt idx="804">
                  <c:v>0.19170445200000003</c:v>
                </c:pt>
                <c:pt idx="805">
                  <c:v>0.19193643330000001</c:v>
                </c:pt>
                <c:pt idx="806">
                  <c:v>0.19179317360000001</c:v>
                </c:pt>
                <c:pt idx="807">
                  <c:v>0.19180344050000003</c:v>
                </c:pt>
                <c:pt idx="808">
                  <c:v>0.19148510690000001</c:v>
                </c:pt>
                <c:pt idx="809">
                  <c:v>0.19153414669999999</c:v>
                </c:pt>
                <c:pt idx="810">
                  <c:v>0.19144719840000002</c:v>
                </c:pt>
                <c:pt idx="811">
                  <c:v>0.19141831990000002</c:v>
                </c:pt>
                <c:pt idx="812">
                  <c:v>0.19169297809999997</c:v>
                </c:pt>
                <c:pt idx="813">
                  <c:v>0.19147403539999999</c:v>
                </c:pt>
                <c:pt idx="814">
                  <c:v>0.19190078969999999</c:v>
                </c:pt>
                <c:pt idx="815">
                  <c:v>0.19173213840000003</c:v>
                </c:pt>
                <c:pt idx="816">
                  <c:v>0.19177344439999999</c:v>
                </c:pt>
                <c:pt idx="817">
                  <c:v>0.19198472799999997</c:v>
                </c:pt>
                <c:pt idx="818">
                  <c:v>0.19187264139999996</c:v>
                </c:pt>
                <c:pt idx="819">
                  <c:v>0.1919810623</c:v>
                </c:pt>
                <c:pt idx="820">
                  <c:v>0.1919185072</c:v>
                </c:pt>
                <c:pt idx="821">
                  <c:v>0.19171474869999999</c:v>
                </c:pt>
                <c:pt idx="822">
                  <c:v>0.1923037916</c:v>
                </c:pt>
                <c:pt idx="823">
                  <c:v>0.1917996109</c:v>
                </c:pt>
                <c:pt idx="824">
                  <c:v>0.19139713050000004</c:v>
                </c:pt>
                <c:pt idx="825">
                  <c:v>0.19182915989999999</c:v>
                </c:pt>
                <c:pt idx="826">
                  <c:v>0.19171375039999999</c:v>
                </c:pt>
                <c:pt idx="827">
                  <c:v>0.19163735209999999</c:v>
                </c:pt>
                <c:pt idx="828">
                  <c:v>0.19168604910000001</c:v>
                </c:pt>
                <c:pt idx="829">
                  <c:v>0.1916338205</c:v>
                </c:pt>
                <c:pt idx="830">
                  <c:v>0.19189865889999999</c:v>
                </c:pt>
                <c:pt idx="831">
                  <c:v>0.19189567859999998</c:v>
                </c:pt>
                <c:pt idx="832">
                  <c:v>0.19186608490000001</c:v>
                </c:pt>
                <c:pt idx="833">
                  <c:v>0.19205658140000001</c:v>
                </c:pt>
                <c:pt idx="834">
                  <c:v>0.19163152579999998</c:v>
                </c:pt>
                <c:pt idx="835">
                  <c:v>0.19200199840000001</c:v>
                </c:pt>
                <c:pt idx="836">
                  <c:v>0.1917738467</c:v>
                </c:pt>
                <c:pt idx="837">
                  <c:v>0.19185830649999999</c:v>
                </c:pt>
                <c:pt idx="838">
                  <c:v>0.19175738100000003</c:v>
                </c:pt>
                <c:pt idx="839">
                  <c:v>0.19197335839999999</c:v>
                </c:pt>
                <c:pt idx="840">
                  <c:v>0.19216157499999997</c:v>
                </c:pt>
                <c:pt idx="841">
                  <c:v>0.1922022253</c:v>
                </c:pt>
                <c:pt idx="842">
                  <c:v>0.19182009989999999</c:v>
                </c:pt>
                <c:pt idx="843">
                  <c:v>0.19199797510000002</c:v>
                </c:pt>
                <c:pt idx="844">
                  <c:v>0.19199825820000002</c:v>
                </c:pt>
                <c:pt idx="845">
                  <c:v>0.19159848990000003</c:v>
                </c:pt>
                <c:pt idx="846">
                  <c:v>0.19196330010000004</c:v>
                </c:pt>
                <c:pt idx="847">
                  <c:v>0.19181998070000003</c:v>
                </c:pt>
                <c:pt idx="848">
                  <c:v>0.19162495429999998</c:v>
                </c:pt>
                <c:pt idx="849">
                  <c:v>0.1918498129</c:v>
                </c:pt>
                <c:pt idx="850">
                  <c:v>0.19231495260000001</c:v>
                </c:pt>
                <c:pt idx="851">
                  <c:v>0.19177183510000001</c:v>
                </c:pt>
                <c:pt idx="852">
                  <c:v>0.1917847097</c:v>
                </c:pt>
                <c:pt idx="853">
                  <c:v>0.19194887580000003</c:v>
                </c:pt>
                <c:pt idx="854">
                  <c:v>0.19186303020000001</c:v>
                </c:pt>
                <c:pt idx="855">
                  <c:v>0.19191782180000003</c:v>
                </c:pt>
                <c:pt idx="856">
                  <c:v>0.19206516439999999</c:v>
                </c:pt>
                <c:pt idx="857">
                  <c:v>0.19191947580000002</c:v>
                </c:pt>
                <c:pt idx="858">
                  <c:v>0.1918363273</c:v>
                </c:pt>
                <c:pt idx="859">
                  <c:v>0.1916956306</c:v>
                </c:pt>
                <c:pt idx="860">
                  <c:v>0.19183053080000001</c:v>
                </c:pt>
                <c:pt idx="861">
                  <c:v>0.1919408292</c:v>
                </c:pt>
                <c:pt idx="862">
                  <c:v>0.19181044400000002</c:v>
                </c:pt>
                <c:pt idx="863">
                  <c:v>0.19203326109999999</c:v>
                </c:pt>
                <c:pt idx="864">
                  <c:v>0.19177924099999999</c:v>
                </c:pt>
                <c:pt idx="865">
                  <c:v>0.1918366551</c:v>
                </c:pt>
                <c:pt idx="866">
                  <c:v>0.19188512859999998</c:v>
                </c:pt>
                <c:pt idx="867">
                  <c:v>0.19168914849999999</c:v>
                </c:pt>
                <c:pt idx="868">
                  <c:v>0.19203422959999999</c:v>
                </c:pt>
                <c:pt idx="869">
                  <c:v>0.19204755130000001</c:v>
                </c:pt>
                <c:pt idx="870">
                  <c:v>0.1920030117</c:v>
                </c:pt>
                <c:pt idx="871">
                  <c:v>0.19205705819999999</c:v>
                </c:pt>
                <c:pt idx="872">
                  <c:v>0.19186966119999999</c:v>
                </c:pt>
                <c:pt idx="873">
                  <c:v>0.19197227059999999</c:v>
                </c:pt>
                <c:pt idx="874">
                  <c:v>0.19193603100000003</c:v>
                </c:pt>
                <c:pt idx="875">
                  <c:v>0.19197820130000001</c:v>
                </c:pt>
                <c:pt idx="876">
                  <c:v>0.19177569450000001</c:v>
                </c:pt>
                <c:pt idx="877">
                  <c:v>0.19167993959999999</c:v>
                </c:pt>
                <c:pt idx="878">
                  <c:v>0.19160762429999997</c:v>
                </c:pt>
                <c:pt idx="879">
                  <c:v>0.19169338050000004</c:v>
                </c:pt>
                <c:pt idx="880">
                  <c:v>0.19184269009999999</c:v>
                </c:pt>
                <c:pt idx="881">
                  <c:v>0.19177633520000001</c:v>
                </c:pt>
                <c:pt idx="882">
                  <c:v>0.1918850839</c:v>
                </c:pt>
                <c:pt idx="883">
                  <c:v>0.19189088050000003</c:v>
                </c:pt>
                <c:pt idx="884">
                  <c:v>0.19182409349999999</c:v>
                </c:pt>
                <c:pt idx="885">
                  <c:v>0.19194778800000004</c:v>
                </c:pt>
                <c:pt idx="886">
                  <c:v>0.19162455199999998</c:v>
                </c:pt>
                <c:pt idx="887">
                  <c:v>0.19199326629999999</c:v>
                </c:pt>
                <c:pt idx="888">
                  <c:v>0.1918371767</c:v>
                </c:pt>
                <c:pt idx="889">
                  <c:v>0.19187968969999997</c:v>
                </c:pt>
                <c:pt idx="890">
                  <c:v>0.19152110819999998</c:v>
                </c:pt>
                <c:pt idx="891">
                  <c:v>0.19183157379999996</c:v>
                </c:pt>
                <c:pt idx="892">
                  <c:v>0.19194932280000002</c:v>
                </c:pt>
                <c:pt idx="893">
                  <c:v>0.19174221160000002</c:v>
                </c:pt>
                <c:pt idx="894">
                  <c:v>0.19220376010000001</c:v>
                </c:pt>
                <c:pt idx="895">
                  <c:v>0.19163618980000002</c:v>
                </c:pt>
                <c:pt idx="896">
                  <c:v>0.19171297549999999</c:v>
                </c:pt>
                <c:pt idx="897">
                  <c:v>0.19169342519999999</c:v>
                </c:pt>
                <c:pt idx="898">
                  <c:v>0.19146196539999999</c:v>
                </c:pt>
                <c:pt idx="899">
                  <c:v>0.1916921288</c:v>
                </c:pt>
                <c:pt idx="900">
                  <c:v>0.19185456629999997</c:v>
                </c:pt>
                <c:pt idx="901">
                  <c:v>0.19177190959999998</c:v>
                </c:pt>
                <c:pt idx="902">
                  <c:v>0.19198733570000004</c:v>
                </c:pt>
                <c:pt idx="903">
                  <c:v>0.19180291889999998</c:v>
                </c:pt>
                <c:pt idx="904">
                  <c:v>0.19179289040000003</c:v>
                </c:pt>
                <c:pt idx="905">
                  <c:v>0.19207467139999998</c:v>
                </c:pt>
                <c:pt idx="906">
                  <c:v>0.19166584310000001</c:v>
                </c:pt>
                <c:pt idx="907">
                  <c:v>0.19188110529999997</c:v>
                </c:pt>
                <c:pt idx="908">
                  <c:v>0.1919597089</c:v>
                </c:pt>
                <c:pt idx="909">
                  <c:v>0.19196330010000004</c:v>
                </c:pt>
                <c:pt idx="910">
                  <c:v>0.1923014522</c:v>
                </c:pt>
                <c:pt idx="911">
                  <c:v>0.19195084270000001</c:v>
                </c:pt>
                <c:pt idx="912">
                  <c:v>0.19201944770000004</c:v>
                </c:pt>
                <c:pt idx="913">
                  <c:v>0.19208945329999999</c:v>
                </c:pt>
                <c:pt idx="914">
                  <c:v>0.19158327580000001</c:v>
                </c:pt>
                <c:pt idx="915">
                  <c:v>0.19207197429999998</c:v>
                </c:pt>
                <c:pt idx="916">
                  <c:v>0.19179506599999999</c:v>
                </c:pt>
                <c:pt idx="917">
                  <c:v>0.1921978295</c:v>
                </c:pt>
                <c:pt idx="918">
                  <c:v>0.19196619090000003</c:v>
                </c:pt>
                <c:pt idx="919">
                  <c:v>0.19166782499999999</c:v>
                </c:pt>
                <c:pt idx="920">
                  <c:v>0.19204811750000003</c:v>
                </c:pt>
                <c:pt idx="921">
                  <c:v>0.19210113579999999</c:v>
                </c:pt>
                <c:pt idx="922">
                  <c:v>0.19170878829999999</c:v>
                </c:pt>
                <c:pt idx="923">
                  <c:v>0.19195097680000001</c:v>
                </c:pt>
                <c:pt idx="924">
                  <c:v>0.19193470479999999</c:v>
                </c:pt>
                <c:pt idx="925">
                  <c:v>0.19192169610000001</c:v>
                </c:pt>
                <c:pt idx="926">
                  <c:v>0.19194622340000003</c:v>
                </c:pt>
                <c:pt idx="927">
                  <c:v>0.19199213390000003</c:v>
                </c:pt>
                <c:pt idx="928">
                  <c:v>0.19173745810000004</c:v>
                </c:pt>
                <c:pt idx="929">
                  <c:v>0.19210487599999998</c:v>
                </c:pt>
                <c:pt idx="930">
                  <c:v>0.19178757069999997</c:v>
                </c:pt>
                <c:pt idx="931">
                  <c:v>0.19192962350000001</c:v>
                </c:pt>
                <c:pt idx="932">
                  <c:v>0.19184820350000004</c:v>
                </c:pt>
                <c:pt idx="933">
                  <c:v>0.1917248517</c:v>
                </c:pt>
                <c:pt idx="934">
                  <c:v>0.19213090839999997</c:v>
                </c:pt>
                <c:pt idx="935">
                  <c:v>0.19184245170000003</c:v>
                </c:pt>
                <c:pt idx="936">
                  <c:v>0.19194468860000002</c:v>
                </c:pt>
                <c:pt idx="937">
                  <c:v>0.19229625170000003</c:v>
                </c:pt>
                <c:pt idx="938">
                  <c:v>0.19226799910000003</c:v>
                </c:pt>
                <c:pt idx="939">
                  <c:v>0.19212390479999997</c:v>
                </c:pt>
                <c:pt idx="940">
                  <c:v>0.19181732830000001</c:v>
                </c:pt>
                <c:pt idx="941">
                  <c:v>0.19208417829999996</c:v>
                </c:pt>
                <c:pt idx="942">
                  <c:v>0.19172610339999999</c:v>
                </c:pt>
                <c:pt idx="943">
                  <c:v>0.19188834730000001</c:v>
                </c:pt>
                <c:pt idx="944">
                  <c:v>0.1918058842</c:v>
                </c:pt>
                <c:pt idx="945">
                  <c:v>0.1918011755</c:v>
                </c:pt>
                <c:pt idx="946">
                  <c:v>0.1918066591</c:v>
                </c:pt>
                <c:pt idx="947">
                  <c:v>0.1917736381</c:v>
                </c:pt>
                <c:pt idx="948">
                  <c:v>0.19191226360000002</c:v>
                </c:pt>
                <c:pt idx="949">
                  <c:v>0.19172243770000003</c:v>
                </c:pt>
                <c:pt idx="950">
                  <c:v>0.19224615400000003</c:v>
                </c:pt>
                <c:pt idx="951">
                  <c:v>0.19165386259999997</c:v>
                </c:pt>
                <c:pt idx="952">
                  <c:v>0.19200292229999996</c:v>
                </c:pt>
                <c:pt idx="953">
                  <c:v>0.19213417169999997</c:v>
                </c:pt>
                <c:pt idx="954">
                  <c:v>0.19215947389999999</c:v>
                </c:pt>
                <c:pt idx="955">
                  <c:v>0.19181583820000001</c:v>
                </c:pt>
                <c:pt idx="956">
                  <c:v>0.19219359759999999</c:v>
                </c:pt>
                <c:pt idx="957">
                  <c:v>0.19203655419999999</c:v>
                </c:pt>
                <c:pt idx="958">
                  <c:v>0.19235005969999996</c:v>
                </c:pt>
                <c:pt idx="959">
                  <c:v>0.1922249496</c:v>
                </c:pt>
                <c:pt idx="960">
                  <c:v>0.19197565319999998</c:v>
                </c:pt>
                <c:pt idx="961">
                  <c:v>0.19191879030000003</c:v>
                </c:pt>
                <c:pt idx="962">
                  <c:v>0.1920586675</c:v>
                </c:pt>
                <c:pt idx="963">
                  <c:v>0.19200994069999999</c:v>
                </c:pt>
                <c:pt idx="964">
                  <c:v>0.19173222779999999</c:v>
                </c:pt>
                <c:pt idx="965">
                  <c:v>0.19191512469999999</c:v>
                </c:pt>
                <c:pt idx="966">
                  <c:v>0.19191271069999999</c:v>
                </c:pt>
                <c:pt idx="967">
                  <c:v>0.1917106509</c:v>
                </c:pt>
                <c:pt idx="968">
                  <c:v>0.1921332479</c:v>
                </c:pt>
                <c:pt idx="969">
                  <c:v>0.19204828140000002</c:v>
                </c:pt>
                <c:pt idx="970">
                  <c:v>0.19203300770000001</c:v>
                </c:pt>
                <c:pt idx="971">
                  <c:v>0.1923460662</c:v>
                </c:pt>
                <c:pt idx="972">
                  <c:v>0.19207450749999996</c:v>
                </c:pt>
                <c:pt idx="973">
                  <c:v>0.19185368719999998</c:v>
                </c:pt>
                <c:pt idx="974">
                  <c:v>0.19215621050000001</c:v>
                </c:pt>
                <c:pt idx="975">
                  <c:v>0.19174832110000004</c:v>
                </c:pt>
                <c:pt idx="976">
                  <c:v>0.19153554740000001</c:v>
                </c:pt>
                <c:pt idx="977">
                  <c:v>0.19166652859999997</c:v>
                </c:pt>
                <c:pt idx="978">
                  <c:v>0.19191077349999999</c:v>
                </c:pt>
                <c:pt idx="979">
                  <c:v>0.19187916819999998</c:v>
                </c:pt>
                <c:pt idx="980">
                  <c:v>0.19183266159999998</c:v>
                </c:pt>
                <c:pt idx="981">
                  <c:v>0.19188980759999999</c:v>
                </c:pt>
                <c:pt idx="982">
                  <c:v>0.19218292829999997</c:v>
                </c:pt>
                <c:pt idx="983">
                  <c:v>0.19235537950000001</c:v>
                </c:pt>
                <c:pt idx="984">
                  <c:v>0.19211995600000001</c:v>
                </c:pt>
                <c:pt idx="985">
                  <c:v>0.19200736280000003</c:v>
                </c:pt>
                <c:pt idx="986">
                  <c:v>0.19197063149999999</c:v>
                </c:pt>
                <c:pt idx="987">
                  <c:v>0.19204714890000002</c:v>
                </c:pt>
                <c:pt idx="988">
                  <c:v>0.19169555599999996</c:v>
                </c:pt>
                <c:pt idx="989">
                  <c:v>0.1918228418</c:v>
                </c:pt>
                <c:pt idx="990">
                  <c:v>0.19222326579999999</c:v>
                </c:pt>
                <c:pt idx="991">
                  <c:v>0.19204317030000001</c:v>
                </c:pt>
                <c:pt idx="992">
                  <c:v>0.19215221699999996</c:v>
                </c:pt>
                <c:pt idx="993">
                  <c:v>0.19200220700000001</c:v>
                </c:pt>
                <c:pt idx="994">
                  <c:v>0.19231975079999999</c:v>
                </c:pt>
                <c:pt idx="995">
                  <c:v>0.19200743730000003</c:v>
                </c:pt>
                <c:pt idx="996">
                  <c:v>0.19193123280000002</c:v>
                </c:pt>
                <c:pt idx="997">
                  <c:v>0.1921909004</c:v>
                </c:pt>
                <c:pt idx="998">
                  <c:v>0.1919737309</c:v>
                </c:pt>
                <c:pt idx="999">
                  <c:v>0.19183532889999999</c:v>
                </c:pt>
                <c:pt idx="1000">
                  <c:v>0.19190433620000003</c:v>
                </c:pt>
                <c:pt idx="1001">
                  <c:v>0.1919770241</c:v>
                </c:pt>
                <c:pt idx="1002">
                  <c:v>0.19209763410000003</c:v>
                </c:pt>
                <c:pt idx="1003">
                  <c:v>0.192052424</c:v>
                </c:pt>
                <c:pt idx="1004">
                  <c:v>0.19185517729999998</c:v>
                </c:pt>
                <c:pt idx="1005">
                  <c:v>0.19190244380000002</c:v>
                </c:pt>
                <c:pt idx="1006">
                  <c:v>0.192211777</c:v>
                </c:pt>
                <c:pt idx="1007">
                  <c:v>0.19198577110000001</c:v>
                </c:pt>
                <c:pt idx="1008">
                  <c:v>0.19199298320000002</c:v>
                </c:pt>
                <c:pt idx="1009">
                  <c:v>0.19208297129999996</c:v>
                </c:pt>
                <c:pt idx="1010">
                  <c:v>0.19214726979999999</c:v>
                </c:pt>
                <c:pt idx="1011">
                  <c:v>0.19212381539999998</c:v>
                </c:pt>
                <c:pt idx="1012">
                  <c:v>0.19212253389999998</c:v>
                </c:pt>
                <c:pt idx="1013">
                  <c:v>0.19242811200000001</c:v>
                </c:pt>
                <c:pt idx="1014">
                  <c:v>0.19201552869999997</c:v>
                </c:pt>
                <c:pt idx="1015">
                  <c:v>0.19217817489999997</c:v>
                </c:pt>
                <c:pt idx="1016">
                  <c:v>0.19210593400000001</c:v>
                </c:pt>
                <c:pt idx="1017">
                  <c:v>0.19204916060000002</c:v>
                </c:pt>
                <c:pt idx="1018">
                  <c:v>0.19231975079999999</c:v>
                </c:pt>
                <c:pt idx="1019">
                  <c:v>0.19228878620000001</c:v>
                </c:pt>
                <c:pt idx="1020">
                  <c:v>0.19197118280000003</c:v>
                </c:pt>
                <c:pt idx="1021">
                  <c:v>0.19224119190000002</c:v>
                </c:pt>
                <c:pt idx="1022">
                  <c:v>0.19240944090000003</c:v>
                </c:pt>
                <c:pt idx="1023">
                  <c:v>0.1923366785</c:v>
                </c:pt>
                <c:pt idx="1024">
                  <c:v>0.19189277289999998</c:v>
                </c:pt>
                <c:pt idx="1025">
                  <c:v>0.19225643580000001</c:v>
                </c:pt>
                <c:pt idx="1026">
                  <c:v>0.19176459309999999</c:v>
                </c:pt>
                <c:pt idx="1027">
                  <c:v>0.19199624660000003</c:v>
                </c:pt>
                <c:pt idx="1028">
                  <c:v>0.19228686389999999</c:v>
                </c:pt>
                <c:pt idx="1029">
                  <c:v>0.1921120882</c:v>
                </c:pt>
                <c:pt idx="1030">
                  <c:v>0.19195455310000001</c:v>
                </c:pt>
                <c:pt idx="1031">
                  <c:v>0.19213606419999998</c:v>
                </c:pt>
                <c:pt idx="1032">
                  <c:v>0.19228620830000001</c:v>
                </c:pt>
                <c:pt idx="1033">
                  <c:v>0.1922965646</c:v>
                </c:pt>
                <c:pt idx="1034">
                  <c:v>0.19229036569999999</c:v>
                </c:pt>
                <c:pt idx="1035">
                  <c:v>0.19188843670000003</c:v>
                </c:pt>
                <c:pt idx="1036">
                  <c:v>0.19228923320000002</c:v>
                </c:pt>
                <c:pt idx="1037">
                  <c:v>0.19206261629999996</c:v>
                </c:pt>
                <c:pt idx="1038">
                  <c:v>0.19232857229999997</c:v>
                </c:pt>
                <c:pt idx="1039">
                  <c:v>0.19228097799999996</c:v>
                </c:pt>
              </c:numCache>
            </c:numRef>
          </c:yVal>
          <c:smooth val="1"/>
        </c:ser>
        <c:axId val="84821504"/>
        <c:axId val="84823424"/>
      </c:scatterChart>
      <c:valAx>
        <c:axId val="84821504"/>
        <c:scaling>
          <c:orientation val="minMax"/>
          <c:max val="35"/>
          <c:min val="1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(mins)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84823424"/>
        <c:crosses val="autoZero"/>
        <c:crossBetween val="midCat"/>
        <c:majorUnit val="2"/>
      </c:valAx>
      <c:valAx>
        <c:axId val="84823424"/>
        <c:scaling>
          <c:orientation val="minMax"/>
          <c:max val="0.2"/>
          <c:min val="0.17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Abs</a:t>
                </a:r>
              </a:p>
            </c:rich>
          </c:tx>
          <c:layout/>
        </c:title>
        <c:numFmt formatCode="#,##0.00" sourceLinked="0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84821504"/>
        <c:crosses val="autoZero"/>
        <c:crossBetween val="midCat"/>
        <c:majorUnit val="1.0000000000000005E-2"/>
      </c:valAx>
    </c:plotArea>
    <c:plotVisOnly val="1"/>
  </c:chart>
  <c:spPr>
    <a:ln>
      <a:solidFill>
        <a:prstClr val="black"/>
      </a:solidFill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3362729658792658"/>
          <c:y val="0.11149496937882765"/>
          <c:w val="0.8245535141440653"/>
          <c:h val="0.73091854679781199"/>
        </c:manualLayout>
      </c:layout>
      <c:scatterChart>
        <c:scatterStyle val="smoothMarker"/>
        <c:ser>
          <c:idx val="0"/>
          <c:order val="0"/>
          <c:tx>
            <c:strRef>
              <c:f>'Lambda 2ug kinetic run 0530 (2)'!$C$2</c:f>
              <c:strCache>
                <c:ptCount val="1"/>
                <c:pt idx="0">
                  <c:v>Reac+DNA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'Lambda 2ug kinetic run 0530 (2)'!$A$3:$A$1338</c:f>
              <c:numCache>
                <c:formatCode>General</c:formatCode>
                <c:ptCount val="1336"/>
                <c:pt idx="0">
                  <c:v>4.166666884000002E-3</c:v>
                </c:pt>
                <c:pt idx="1">
                  <c:v>1.2500001120000001E-2</c:v>
                </c:pt>
                <c:pt idx="2">
                  <c:v>2.0833335820000017E-2</c:v>
                </c:pt>
                <c:pt idx="3">
                  <c:v>2.9166668649999998E-2</c:v>
                </c:pt>
                <c:pt idx="4">
                  <c:v>0.15416668360000005</c:v>
                </c:pt>
                <c:pt idx="5">
                  <c:v>0.16250000889999999</c:v>
                </c:pt>
                <c:pt idx="6">
                  <c:v>0.17083334920000001</c:v>
                </c:pt>
                <c:pt idx="7">
                  <c:v>0.17916668950000006</c:v>
                </c:pt>
                <c:pt idx="8">
                  <c:v>0.29583331940000002</c:v>
                </c:pt>
                <c:pt idx="9">
                  <c:v>0.30416667460000013</c:v>
                </c:pt>
                <c:pt idx="10">
                  <c:v>0.31250002980000013</c:v>
                </c:pt>
                <c:pt idx="11">
                  <c:v>0.32083335520000011</c:v>
                </c:pt>
                <c:pt idx="12">
                  <c:v>0.42083337900000012</c:v>
                </c:pt>
                <c:pt idx="13">
                  <c:v>0.42916670440000015</c:v>
                </c:pt>
                <c:pt idx="14">
                  <c:v>0.43750002980000013</c:v>
                </c:pt>
                <c:pt idx="15">
                  <c:v>0.4458333552</c:v>
                </c:pt>
                <c:pt idx="16">
                  <c:v>0.5625</c:v>
                </c:pt>
                <c:pt idx="17">
                  <c:v>0.57083332539999998</c:v>
                </c:pt>
                <c:pt idx="18">
                  <c:v>0.57916665079999996</c:v>
                </c:pt>
                <c:pt idx="19">
                  <c:v>0.58749997620000005</c:v>
                </c:pt>
                <c:pt idx="20">
                  <c:v>0.6958333849999998</c:v>
                </c:pt>
                <c:pt idx="21">
                  <c:v>0.70416671040000001</c:v>
                </c:pt>
                <c:pt idx="22">
                  <c:v>0.71250003579999999</c:v>
                </c:pt>
                <c:pt idx="23">
                  <c:v>0.72083342080000001</c:v>
                </c:pt>
                <c:pt idx="24">
                  <c:v>0.83750003579999999</c:v>
                </c:pt>
                <c:pt idx="25">
                  <c:v>0.84583342080000001</c:v>
                </c:pt>
                <c:pt idx="26">
                  <c:v>0.85416674609999999</c:v>
                </c:pt>
                <c:pt idx="27">
                  <c:v>0.86250007150000019</c:v>
                </c:pt>
                <c:pt idx="28">
                  <c:v>0.96250003579999999</c:v>
                </c:pt>
                <c:pt idx="29">
                  <c:v>0.97083342080000001</c:v>
                </c:pt>
                <c:pt idx="30">
                  <c:v>0.97916674609999999</c:v>
                </c:pt>
                <c:pt idx="31">
                  <c:v>0.98750007149999997</c:v>
                </c:pt>
                <c:pt idx="32">
                  <c:v>1.1041666269999999</c:v>
                </c:pt>
                <c:pt idx="33">
                  <c:v>1.1124999519999998</c:v>
                </c:pt>
                <c:pt idx="34">
                  <c:v>1.1208332779999997</c:v>
                </c:pt>
                <c:pt idx="35">
                  <c:v>1.1291667219999999</c:v>
                </c:pt>
                <c:pt idx="36">
                  <c:v>1.2375000719999998</c:v>
                </c:pt>
                <c:pt idx="37">
                  <c:v>1.2458335159999996</c:v>
                </c:pt>
                <c:pt idx="38">
                  <c:v>1.2541668419999998</c:v>
                </c:pt>
                <c:pt idx="39">
                  <c:v>1.262500167</c:v>
                </c:pt>
                <c:pt idx="40">
                  <c:v>1.3791668419999998</c:v>
                </c:pt>
                <c:pt idx="41">
                  <c:v>1.387500167</c:v>
                </c:pt>
                <c:pt idx="42">
                  <c:v>1.3958334919999995</c:v>
                </c:pt>
                <c:pt idx="43">
                  <c:v>1.4041668179999995</c:v>
                </c:pt>
                <c:pt idx="44">
                  <c:v>1.512500167</c:v>
                </c:pt>
                <c:pt idx="45">
                  <c:v>1.5208334919999995</c:v>
                </c:pt>
                <c:pt idx="46">
                  <c:v>1.5291668179999995</c:v>
                </c:pt>
                <c:pt idx="47">
                  <c:v>1.5375001429999995</c:v>
                </c:pt>
                <c:pt idx="48">
                  <c:v>1.6458334919999995</c:v>
                </c:pt>
                <c:pt idx="49">
                  <c:v>1.654166818</c:v>
                </c:pt>
                <c:pt idx="50">
                  <c:v>1.6625001429999999</c:v>
                </c:pt>
                <c:pt idx="51">
                  <c:v>1.6708334680000001</c:v>
                </c:pt>
                <c:pt idx="52">
                  <c:v>1.7791668179999995</c:v>
                </c:pt>
                <c:pt idx="53">
                  <c:v>1.7875001429999995</c:v>
                </c:pt>
                <c:pt idx="54">
                  <c:v>1.7958334679999997</c:v>
                </c:pt>
                <c:pt idx="55">
                  <c:v>1.8041667939999995</c:v>
                </c:pt>
                <c:pt idx="56">
                  <c:v>1.9208334680000001</c:v>
                </c:pt>
                <c:pt idx="57">
                  <c:v>1.9291667939999995</c:v>
                </c:pt>
                <c:pt idx="58">
                  <c:v>1.9375001190000001</c:v>
                </c:pt>
                <c:pt idx="59">
                  <c:v>1.9458334449999999</c:v>
                </c:pt>
                <c:pt idx="60">
                  <c:v>2.0541667939999999</c:v>
                </c:pt>
                <c:pt idx="61">
                  <c:v>2.0625002380000002</c:v>
                </c:pt>
                <c:pt idx="62">
                  <c:v>2.0708334449999999</c:v>
                </c:pt>
                <c:pt idx="63">
                  <c:v>2.0791668890000001</c:v>
                </c:pt>
                <c:pt idx="64">
                  <c:v>2.1875000000000009</c:v>
                </c:pt>
                <c:pt idx="65">
                  <c:v>2.1958334449999999</c:v>
                </c:pt>
                <c:pt idx="66">
                  <c:v>2.2041666510000009</c:v>
                </c:pt>
                <c:pt idx="67">
                  <c:v>2.2125000949999998</c:v>
                </c:pt>
                <c:pt idx="68">
                  <c:v>2.3208334449999999</c:v>
                </c:pt>
                <c:pt idx="69">
                  <c:v>2.329166651</c:v>
                </c:pt>
                <c:pt idx="70">
                  <c:v>2.3375000949999998</c:v>
                </c:pt>
                <c:pt idx="71">
                  <c:v>2.345833302</c:v>
                </c:pt>
                <c:pt idx="72">
                  <c:v>2.4625003339999991</c:v>
                </c:pt>
                <c:pt idx="73">
                  <c:v>2.4708335400000001</c:v>
                </c:pt>
                <c:pt idx="74">
                  <c:v>2.4791669849999991</c:v>
                </c:pt>
                <c:pt idx="75">
                  <c:v>2.4875001910000001</c:v>
                </c:pt>
                <c:pt idx="76">
                  <c:v>2.5958335400000001</c:v>
                </c:pt>
                <c:pt idx="77">
                  <c:v>2.604166985</c:v>
                </c:pt>
                <c:pt idx="78">
                  <c:v>2.6125001909999992</c:v>
                </c:pt>
                <c:pt idx="79">
                  <c:v>2.6208336349999999</c:v>
                </c:pt>
                <c:pt idx="80">
                  <c:v>2.729166985</c:v>
                </c:pt>
                <c:pt idx="81">
                  <c:v>2.7375001910000001</c:v>
                </c:pt>
                <c:pt idx="82">
                  <c:v>2.7458336349999999</c:v>
                </c:pt>
                <c:pt idx="83">
                  <c:v>2.7541668420000009</c:v>
                </c:pt>
                <c:pt idx="84">
                  <c:v>2.8625001909999992</c:v>
                </c:pt>
                <c:pt idx="85">
                  <c:v>2.870833634999999</c:v>
                </c:pt>
                <c:pt idx="86">
                  <c:v>2.8791668420000001</c:v>
                </c:pt>
                <c:pt idx="87">
                  <c:v>2.8875002860000007</c:v>
                </c:pt>
                <c:pt idx="88">
                  <c:v>3.0041668420000009</c:v>
                </c:pt>
                <c:pt idx="89">
                  <c:v>3.0125002859999999</c:v>
                </c:pt>
                <c:pt idx="90">
                  <c:v>3.020833492</c:v>
                </c:pt>
                <c:pt idx="91">
                  <c:v>3.0291669369999998</c:v>
                </c:pt>
                <c:pt idx="92">
                  <c:v>3.1375002860000007</c:v>
                </c:pt>
                <c:pt idx="93">
                  <c:v>3.145833492</c:v>
                </c:pt>
                <c:pt idx="94">
                  <c:v>3.1541669369999998</c:v>
                </c:pt>
                <c:pt idx="95">
                  <c:v>3.1625001430000004</c:v>
                </c:pt>
                <c:pt idx="96">
                  <c:v>3.2791669369999998</c:v>
                </c:pt>
                <c:pt idx="97">
                  <c:v>3.2875001430000013</c:v>
                </c:pt>
                <c:pt idx="98">
                  <c:v>3.2958335880000007</c:v>
                </c:pt>
                <c:pt idx="99">
                  <c:v>3.3041670320000001</c:v>
                </c:pt>
                <c:pt idx="100">
                  <c:v>3.4041669369999998</c:v>
                </c:pt>
                <c:pt idx="101">
                  <c:v>3.4125001429999999</c:v>
                </c:pt>
                <c:pt idx="102">
                  <c:v>3.4208335880000007</c:v>
                </c:pt>
                <c:pt idx="103">
                  <c:v>3.4291670320000001</c:v>
                </c:pt>
                <c:pt idx="104">
                  <c:v>3.5458335880000007</c:v>
                </c:pt>
                <c:pt idx="105">
                  <c:v>3.5541670320000001</c:v>
                </c:pt>
                <c:pt idx="106">
                  <c:v>3.5625002380000002</c:v>
                </c:pt>
                <c:pt idx="107">
                  <c:v>3.5708336829999996</c:v>
                </c:pt>
                <c:pt idx="108">
                  <c:v>3.6791670320000001</c:v>
                </c:pt>
                <c:pt idx="109">
                  <c:v>3.687500238000001</c:v>
                </c:pt>
                <c:pt idx="110">
                  <c:v>3.6958336829999996</c:v>
                </c:pt>
                <c:pt idx="111">
                  <c:v>3.7041668890000001</c:v>
                </c:pt>
                <c:pt idx="112">
                  <c:v>3.8208336829999996</c:v>
                </c:pt>
                <c:pt idx="113">
                  <c:v>3.8291668890000001</c:v>
                </c:pt>
                <c:pt idx="114">
                  <c:v>3.8375003339999991</c:v>
                </c:pt>
                <c:pt idx="115">
                  <c:v>3.8458335400000001</c:v>
                </c:pt>
                <c:pt idx="116">
                  <c:v>3.9458336829999996</c:v>
                </c:pt>
                <c:pt idx="117">
                  <c:v>3.9541668890000001</c:v>
                </c:pt>
                <c:pt idx="118">
                  <c:v>3.9625003339999991</c:v>
                </c:pt>
                <c:pt idx="119">
                  <c:v>3.9708335400000001</c:v>
                </c:pt>
                <c:pt idx="120">
                  <c:v>4.0875000950000002</c:v>
                </c:pt>
                <c:pt idx="121">
                  <c:v>4.0958337779999976</c:v>
                </c:pt>
                <c:pt idx="122">
                  <c:v>4.104166985</c:v>
                </c:pt>
                <c:pt idx="123">
                  <c:v>4.1125001909999979</c:v>
                </c:pt>
                <c:pt idx="124">
                  <c:v>4.2208337779999976</c:v>
                </c:pt>
                <c:pt idx="125">
                  <c:v>4.2291669850000018</c:v>
                </c:pt>
                <c:pt idx="126">
                  <c:v>4.2375001909999996</c:v>
                </c:pt>
                <c:pt idx="127">
                  <c:v>4.2458333970000002</c:v>
                </c:pt>
                <c:pt idx="128">
                  <c:v>4.3625001909999979</c:v>
                </c:pt>
                <c:pt idx="129">
                  <c:v>4.3708333970000002</c:v>
                </c:pt>
                <c:pt idx="130">
                  <c:v>4.3791666029999998</c:v>
                </c:pt>
                <c:pt idx="131">
                  <c:v>4.3874998089999986</c:v>
                </c:pt>
                <c:pt idx="132">
                  <c:v>4.4958333970000002</c:v>
                </c:pt>
                <c:pt idx="133">
                  <c:v>4.504166602999998</c:v>
                </c:pt>
                <c:pt idx="134">
                  <c:v>4.5124998089999986</c:v>
                </c:pt>
                <c:pt idx="135">
                  <c:v>4.5208334920000004</c:v>
                </c:pt>
                <c:pt idx="136">
                  <c:v>4.629166602999998</c:v>
                </c:pt>
                <c:pt idx="137">
                  <c:v>4.6374998089999986</c:v>
                </c:pt>
                <c:pt idx="138">
                  <c:v>4.6458334920000004</c:v>
                </c:pt>
                <c:pt idx="139">
                  <c:v>4.6541666979999974</c:v>
                </c:pt>
                <c:pt idx="140">
                  <c:v>4.7624998089999986</c:v>
                </c:pt>
                <c:pt idx="141">
                  <c:v>4.7708334920000022</c:v>
                </c:pt>
                <c:pt idx="142">
                  <c:v>4.7791666980000018</c:v>
                </c:pt>
                <c:pt idx="143">
                  <c:v>4.7874999049999998</c:v>
                </c:pt>
                <c:pt idx="144">
                  <c:v>4.9041671750000004</c:v>
                </c:pt>
                <c:pt idx="145">
                  <c:v>4.9125003810000001</c:v>
                </c:pt>
                <c:pt idx="146">
                  <c:v>4.9208340639999975</c:v>
                </c:pt>
                <c:pt idx="147">
                  <c:v>4.9291672709999981</c:v>
                </c:pt>
                <c:pt idx="148">
                  <c:v>5.0291671750000004</c:v>
                </c:pt>
                <c:pt idx="149">
                  <c:v>5.0375003810000001</c:v>
                </c:pt>
                <c:pt idx="150">
                  <c:v>5.0458340639999975</c:v>
                </c:pt>
                <c:pt idx="151">
                  <c:v>5.0541672709999963</c:v>
                </c:pt>
                <c:pt idx="152">
                  <c:v>5.1708340639999975</c:v>
                </c:pt>
                <c:pt idx="153">
                  <c:v>5.1791672709999981</c:v>
                </c:pt>
                <c:pt idx="154">
                  <c:v>5.1875004769999968</c:v>
                </c:pt>
                <c:pt idx="155">
                  <c:v>5.195833683</c:v>
                </c:pt>
                <c:pt idx="156">
                  <c:v>5.3041672709999963</c:v>
                </c:pt>
                <c:pt idx="157">
                  <c:v>5.3125004769999968</c:v>
                </c:pt>
                <c:pt idx="158">
                  <c:v>5.320833683</c:v>
                </c:pt>
                <c:pt idx="159">
                  <c:v>5.3291673659999983</c:v>
                </c:pt>
                <c:pt idx="160">
                  <c:v>5.4458336830000018</c:v>
                </c:pt>
                <c:pt idx="161">
                  <c:v>5.4541673659999983</c:v>
                </c:pt>
                <c:pt idx="162">
                  <c:v>5.4625005719999962</c:v>
                </c:pt>
                <c:pt idx="163">
                  <c:v>5.4708337780000003</c:v>
                </c:pt>
                <c:pt idx="164">
                  <c:v>5.5791673660000001</c:v>
                </c:pt>
                <c:pt idx="165">
                  <c:v>5.5875005719999962</c:v>
                </c:pt>
                <c:pt idx="166">
                  <c:v>5.5958337779999976</c:v>
                </c:pt>
                <c:pt idx="167">
                  <c:v>5.604166985</c:v>
                </c:pt>
                <c:pt idx="168">
                  <c:v>5.7125005719999962</c:v>
                </c:pt>
                <c:pt idx="169">
                  <c:v>5.7208337779999976</c:v>
                </c:pt>
                <c:pt idx="170">
                  <c:v>5.7291669850000018</c:v>
                </c:pt>
                <c:pt idx="171">
                  <c:v>5.7375006679999974</c:v>
                </c:pt>
                <c:pt idx="172">
                  <c:v>5.8458337779999976</c:v>
                </c:pt>
                <c:pt idx="173">
                  <c:v>5.854166985</c:v>
                </c:pt>
                <c:pt idx="174">
                  <c:v>5.8625006679999956</c:v>
                </c:pt>
                <c:pt idx="175">
                  <c:v>5.8708338739999979</c:v>
                </c:pt>
                <c:pt idx="176">
                  <c:v>5.9875006679999974</c:v>
                </c:pt>
                <c:pt idx="177">
                  <c:v>5.9958338739999979</c:v>
                </c:pt>
                <c:pt idx="178">
                  <c:v>6.0041670800000002</c:v>
                </c:pt>
                <c:pt idx="179">
                  <c:v>6.0125002859999981</c:v>
                </c:pt>
                <c:pt idx="180">
                  <c:v>6.1208338739999961</c:v>
                </c:pt>
                <c:pt idx="181">
                  <c:v>6.1291670800000002</c:v>
                </c:pt>
                <c:pt idx="182">
                  <c:v>6.1375002859999981</c:v>
                </c:pt>
                <c:pt idx="183">
                  <c:v>6.1458339689999963</c:v>
                </c:pt>
                <c:pt idx="184">
                  <c:v>6.2625002859999981</c:v>
                </c:pt>
                <c:pt idx="185">
                  <c:v>6.2708339689999981</c:v>
                </c:pt>
                <c:pt idx="186">
                  <c:v>6.2791671750000022</c:v>
                </c:pt>
                <c:pt idx="187">
                  <c:v>6.2875003810000001</c:v>
                </c:pt>
                <c:pt idx="188">
                  <c:v>6.3958339689999963</c:v>
                </c:pt>
                <c:pt idx="189">
                  <c:v>6.4041671750000004</c:v>
                </c:pt>
                <c:pt idx="190">
                  <c:v>6.4125003810000001</c:v>
                </c:pt>
                <c:pt idx="191">
                  <c:v>6.4208340639999975</c:v>
                </c:pt>
                <c:pt idx="192">
                  <c:v>6.5291671750000004</c:v>
                </c:pt>
                <c:pt idx="193">
                  <c:v>6.5375003810000001</c:v>
                </c:pt>
                <c:pt idx="194">
                  <c:v>6.5458340639999975</c:v>
                </c:pt>
                <c:pt idx="195">
                  <c:v>6.5541672709999963</c:v>
                </c:pt>
                <c:pt idx="196">
                  <c:v>6.6625003809999974</c:v>
                </c:pt>
                <c:pt idx="197">
                  <c:v>6.6708340639999975</c:v>
                </c:pt>
                <c:pt idx="198">
                  <c:v>6.6791672709999981</c:v>
                </c:pt>
                <c:pt idx="199">
                  <c:v>6.6875004769999968</c:v>
                </c:pt>
                <c:pt idx="200">
                  <c:v>6.8041672709999963</c:v>
                </c:pt>
                <c:pt idx="201">
                  <c:v>6.8125004769999968</c:v>
                </c:pt>
                <c:pt idx="202">
                  <c:v>6.820833683</c:v>
                </c:pt>
                <c:pt idx="203">
                  <c:v>6.8291673659999983</c:v>
                </c:pt>
                <c:pt idx="204">
                  <c:v>6.9375004769999986</c:v>
                </c:pt>
                <c:pt idx="205">
                  <c:v>6.9458336830000018</c:v>
                </c:pt>
                <c:pt idx="206">
                  <c:v>6.9541673659999983</c:v>
                </c:pt>
                <c:pt idx="207">
                  <c:v>6.9625005719999962</c:v>
                </c:pt>
                <c:pt idx="208">
                  <c:v>7.0625004769999968</c:v>
                </c:pt>
                <c:pt idx="209">
                  <c:v>7.0708336830000018</c:v>
                </c:pt>
                <c:pt idx="210">
                  <c:v>7.0791673660000001</c:v>
                </c:pt>
                <c:pt idx="211">
                  <c:v>7.0875005719999962</c:v>
                </c:pt>
                <c:pt idx="212">
                  <c:v>7.2041673659999983</c:v>
                </c:pt>
                <c:pt idx="213">
                  <c:v>7.2125005719999962</c:v>
                </c:pt>
                <c:pt idx="214">
                  <c:v>7.2208337779999976</c:v>
                </c:pt>
                <c:pt idx="215">
                  <c:v>7.2291669850000018</c:v>
                </c:pt>
                <c:pt idx="216">
                  <c:v>7.3375005719999962</c:v>
                </c:pt>
                <c:pt idx="217">
                  <c:v>7.3458337779999976</c:v>
                </c:pt>
                <c:pt idx="218">
                  <c:v>7.354166985</c:v>
                </c:pt>
                <c:pt idx="219">
                  <c:v>7.3625006679999956</c:v>
                </c:pt>
                <c:pt idx="220">
                  <c:v>7.4791669850000035</c:v>
                </c:pt>
                <c:pt idx="221">
                  <c:v>7.4875006679999974</c:v>
                </c:pt>
                <c:pt idx="222">
                  <c:v>7.4958338739999979</c:v>
                </c:pt>
                <c:pt idx="223">
                  <c:v>7.5041670800000002</c:v>
                </c:pt>
                <c:pt idx="224">
                  <c:v>7.6125006679999956</c:v>
                </c:pt>
                <c:pt idx="225">
                  <c:v>7.6208338739999961</c:v>
                </c:pt>
                <c:pt idx="226">
                  <c:v>7.6291670800000002</c:v>
                </c:pt>
                <c:pt idx="227">
                  <c:v>7.6375002859999981</c:v>
                </c:pt>
                <c:pt idx="228">
                  <c:v>7.7458338739999979</c:v>
                </c:pt>
                <c:pt idx="229">
                  <c:v>7.7541670800000002</c:v>
                </c:pt>
                <c:pt idx="230">
                  <c:v>7.7625002859999981</c:v>
                </c:pt>
                <c:pt idx="231">
                  <c:v>7.7708339689999981</c:v>
                </c:pt>
                <c:pt idx="232">
                  <c:v>7.879167080000002</c:v>
                </c:pt>
                <c:pt idx="233">
                  <c:v>7.8875002859999981</c:v>
                </c:pt>
                <c:pt idx="234">
                  <c:v>7.8958339689999963</c:v>
                </c:pt>
                <c:pt idx="235">
                  <c:v>7.9041671750000004</c:v>
                </c:pt>
                <c:pt idx="236">
                  <c:v>8.0208339690000017</c:v>
                </c:pt>
                <c:pt idx="237">
                  <c:v>8.0291671749999995</c:v>
                </c:pt>
                <c:pt idx="238">
                  <c:v>8.0375003809999992</c:v>
                </c:pt>
                <c:pt idx="239">
                  <c:v>8.0458335880000007</c:v>
                </c:pt>
                <c:pt idx="240">
                  <c:v>8.1541671749999995</c:v>
                </c:pt>
                <c:pt idx="241">
                  <c:v>8.1625003810000027</c:v>
                </c:pt>
                <c:pt idx="242">
                  <c:v>8.1708335880000007</c:v>
                </c:pt>
                <c:pt idx="243">
                  <c:v>8.1791667940000004</c:v>
                </c:pt>
                <c:pt idx="244">
                  <c:v>8.2875003809999992</c:v>
                </c:pt>
                <c:pt idx="245">
                  <c:v>8.2958335880000007</c:v>
                </c:pt>
                <c:pt idx="246">
                  <c:v>8.3041667940000004</c:v>
                </c:pt>
                <c:pt idx="247">
                  <c:v>8.3125009540000043</c:v>
                </c:pt>
                <c:pt idx="248">
                  <c:v>8.4208335880000007</c:v>
                </c:pt>
                <c:pt idx="249">
                  <c:v>8.4291667940000004</c:v>
                </c:pt>
                <c:pt idx="250">
                  <c:v>8.4375009540000008</c:v>
                </c:pt>
                <c:pt idx="251">
                  <c:v>8.4458341600000004</c:v>
                </c:pt>
                <c:pt idx="252">
                  <c:v>8.5625000000000036</c:v>
                </c:pt>
                <c:pt idx="253">
                  <c:v>8.5708332060000032</c:v>
                </c:pt>
                <c:pt idx="254">
                  <c:v>8.5791664120000029</c:v>
                </c:pt>
                <c:pt idx="255">
                  <c:v>8.5874996190000044</c:v>
                </c:pt>
                <c:pt idx="256">
                  <c:v>8.6958332060000032</c:v>
                </c:pt>
                <c:pt idx="257">
                  <c:v>8.7041664119999993</c:v>
                </c:pt>
                <c:pt idx="258">
                  <c:v>8.7124996190000044</c:v>
                </c:pt>
                <c:pt idx="259">
                  <c:v>8.7208337779999994</c:v>
                </c:pt>
                <c:pt idx="260">
                  <c:v>8.8374996190000044</c:v>
                </c:pt>
                <c:pt idx="261">
                  <c:v>8.8458337780000029</c:v>
                </c:pt>
                <c:pt idx="262">
                  <c:v>8.8541669850000027</c:v>
                </c:pt>
                <c:pt idx="263">
                  <c:v>8.8625001910000041</c:v>
                </c:pt>
                <c:pt idx="264">
                  <c:v>8.9624996190000079</c:v>
                </c:pt>
                <c:pt idx="265">
                  <c:v>8.9708337780000029</c:v>
                </c:pt>
                <c:pt idx="266">
                  <c:v>8.9791669850000027</c:v>
                </c:pt>
                <c:pt idx="267">
                  <c:v>8.9875001910000005</c:v>
                </c:pt>
                <c:pt idx="268">
                  <c:v>9.1041669850000009</c:v>
                </c:pt>
                <c:pt idx="269">
                  <c:v>9.1125001910000005</c:v>
                </c:pt>
                <c:pt idx="270">
                  <c:v>9.1208333970000002</c:v>
                </c:pt>
                <c:pt idx="271">
                  <c:v>9.1291666029999998</c:v>
                </c:pt>
                <c:pt idx="272">
                  <c:v>9.2375001909999988</c:v>
                </c:pt>
                <c:pt idx="273">
                  <c:v>9.2458333970000002</c:v>
                </c:pt>
                <c:pt idx="274">
                  <c:v>9.2541666029999998</c:v>
                </c:pt>
                <c:pt idx="275">
                  <c:v>9.2624998090000066</c:v>
                </c:pt>
                <c:pt idx="276">
                  <c:v>9.3791666030000034</c:v>
                </c:pt>
                <c:pt idx="277">
                  <c:v>9.3874998090000066</c:v>
                </c:pt>
                <c:pt idx="278">
                  <c:v>9.3958330150000045</c:v>
                </c:pt>
                <c:pt idx="279">
                  <c:v>9.4041662220000006</c:v>
                </c:pt>
                <c:pt idx="280">
                  <c:v>9.5124998090000066</c:v>
                </c:pt>
                <c:pt idx="281">
                  <c:v>9.5208330150000027</c:v>
                </c:pt>
                <c:pt idx="282">
                  <c:v>9.5291662220000006</c:v>
                </c:pt>
                <c:pt idx="283">
                  <c:v>9.5375003809999992</c:v>
                </c:pt>
                <c:pt idx="284">
                  <c:v>9.637499809000003</c:v>
                </c:pt>
                <c:pt idx="285">
                  <c:v>9.6458330150000027</c:v>
                </c:pt>
                <c:pt idx="286">
                  <c:v>9.6541662220000006</c:v>
                </c:pt>
                <c:pt idx="287">
                  <c:v>9.6625003810000027</c:v>
                </c:pt>
                <c:pt idx="288">
                  <c:v>9.7791681289999985</c:v>
                </c:pt>
                <c:pt idx="289">
                  <c:v>9.787501335</c:v>
                </c:pt>
                <c:pt idx="290">
                  <c:v>9.7958345410000032</c:v>
                </c:pt>
                <c:pt idx="291">
                  <c:v>9.8041677469999993</c:v>
                </c:pt>
                <c:pt idx="292">
                  <c:v>9.9125013350000035</c:v>
                </c:pt>
                <c:pt idx="293">
                  <c:v>9.9208345410000032</c:v>
                </c:pt>
                <c:pt idx="294">
                  <c:v>9.9291677469999993</c:v>
                </c:pt>
                <c:pt idx="295">
                  <c:v>9.9375009540000008</c:v>
                </c:pt>
                <c:pt idx="296">
                  <c:v>10.05416775</c:v>
                </c:pt>
                <c:pt idx="297">
                  <c:v>10.062500950000004</c:v>
                </c:pt>
                <c:pt idx="298">
                  <c:v>10.07083416</c:v>
                </c:pt>
                <c:pt idx="299">
                  <c:v>10.07916737</c:v>
                </c:pt>
                <c:pt idx="300">
                  <c:v>10.18750095</c:v>
                </c:pt>
                <c:pt idx="301">
                  <c:v>10.19583416</c:v>
                </c:pt>
                <c:pt idx="302">
                  <c:v>10.204167369999999</c:v>
                </c:pt>
                <c:pt idx="303">
                  <c:v>10.212500570000003</c:v>
                </c:pt>
                <c:pt idx="304">
                  <c:v>10.32083416</c:v>
                </c:pt>
                <c:pt idx="305">
                  <c:v>10.32916737</c:v>
                </c:pt>
                <c:pt idx="306">
                  <c:v>10.337500570000003</c:v>
                </c:pt>
                <c:pt idx="307">
                  <c:v>10.345834730000004</c:v>
                </c:pt>
                <c:pt idx="308">
                  <c:v>10.45416737</c:v>
                </c:pt>
                <c:pt idx="309">
                  <c:v>10.462500570000007</c:v>
                </c:pt>
                <c:pt idx="310">
                  <c:v>10.470834730000004</c:v>
                </c:pt>
                <c:pt idx="311">
                  <c:v>10.47916794</c:v>
                </c:pt>
                <c:pt idx="312">
                  <c:v>10.595834730000004</c:v>
                </c:pt>
                <c:pt idx="313">
                  <c:v>10.60416794</c:v>
                </c:pt>
                <c:pt idx="314">
                  <c:v>10.612501140000001</c:v>
                </c:pt>
                <c:pt idx="315">
                  <c:v>10.620834350000004</c:v>
                </c:pt>
                <c:pt idx="316">
                  <c:v>10.72916794</c:v>
                </c:pt>
                <c:pt idx="317">
                  <c:v>10.737501139999999</c:v>
                </c:pt>
                <c:pt idx="318">
                  <c:v>10.745834350000004</c:v>
                </c:pt>
                <c:pt idx="319">
                  <c:v>10.754167560000001</c:v>
                </c:pt>
                <c:pt idx="320">
                  <c:v>10.870834350000006</c:v>
                </c:pt>
                <c:pt idx="321">
                  <c:v>10.879167560000004</c:v>
                </c:pt>
                <c:pt idx="322">
                  <c:v>10.88750076</c:v>
                </c:pt>
                <c:pt idx="323">
                  <c:v>10.895833970000004</c:v>
                </c:pt>
                <c:pt idx="324">
                  <c:v>10.995834350000006</c:v>
                </c:pt>
                <c:pt idx="325">
                  <c:v>11.004167560000001</c:v>
                </c:pt>
                <c:pt idx="326">
                  <c:v>11.01250076</c:v>
                </c:pt>
                <c:pt idx="327">
                  <c:v>11.02083397</c:v>
                </c:pt>
                <c:pt idx="328">
                  <c:v>11.13750076</c:v>
                </c:pt>
                <c:pt idx="329">
                  <c:v>11.14583397</c:v>
                </c:pt>
                <c:pt idx="330">
                  <c:v>11.154168129999999</c:v>
                </c:pt>
                <c:pt idx="331">
                  <c:v>11.16250134</c:v>
                </c:pt>
                <c:pt idx="332">
                  <c:v>11.27083397</c:v>
                </c:pt>
                <c:pt idx="333">
                  <c:v>11.279168129999999</c:v>
                </c:pt>
                <c:pt idx="334">
                  <c:v>11.28750134</c:v>
                </c:pt>
                <c:pt idx="335">
                  <c:v>11.295834540000003</c:v>
                </c:pt>
                <c:pt idx="336">
                  <c:v>11.41250134</c:v>
                </c:pt>
                <c:pt idx="337">
                  <c:v>11.420834540000003</c:v>
                </c:pt>
                <c:pt idx="338">
                  <c:v>11.42916775</c:v>
                </c:pt>
                <c:pt idx="339">
                  <c:v>11.43750095</c:v>
                </c:pt>
                <c:pt idx="340">
                  <c:v>11.53750134</c:v>
                </c:pt>
                <c:pt idx="341">
                  <c:v>11.545834540000003</c:v>
                </c:pt>
                <c:pt idx="342">
                  <c:v>11.55416775</c:v>
                </c:pt>
                <c:pt idx="343">
                  <c:v>11.562500950000004</c:v>
                </c:pt>
                <c:pt idx="344">
                  <c:v>11.67916775</c:v>
                </c:pt>
                <c:pt idx="345">
                  <c:v>11.68750095</c:v>
                </c:pt>
                <c:pt idx="346">
                  <c:v>11.69583416</c:v>
                </c:pt>
                <c:pt idx="347">
                  <c:v>11.704167369999999</c:v>
                </c:pt>
                <c:pt idx="348">
                  <c:v>11.812500950000004</c:v>
                </c:pt>
                <c:pt idx="349">
                  <c:v>11.82083416</c:v>
                </c:pt>
                <c:pt idx="350">
                  <c:v>11.82916737</c:v>
                </c:pt>
                <c:pt idx="351">
                  <c:v>11.837500570000003</c:v>
                </c:pt>
                <c:pt idx="352">
                  <c:v>11.95416737</c:v>
                </c:pt>
                <c:pt idx="353">
                  <c:v>11.962500570000007</c:v>
                </c:pt>
                <c:pt idx="354">
                  <c:v>11.970834730000004</c:v>
                </c:pt>
                <c:pt idx="355">
                  <c:v>11.97916794</c:v>
                </c:pt>
                <c:pt idx="356">
                  <c:v>12.07916737</c:v>
                </c:pt>
                <c:pt idx="357">
                  <c:v>12.087500570000003</c:v>
                </c:pt>
                <c:pt idx="358">
                  <c:v>12.095834730000004</c:v>
                </c:pt>
                <c:pt idx="359">
                  <c:v>12.10416794</c:v>
                </c:pt>
                <c:pt idx="360">
                  <c:v>12.22083473</c:v>
                </c:pt>
                <c:pt idx="361">
                  <c:v>12.22916794</c:v>
                </c:pt>
                <c:pt idx="362">
                  <c:v>12.237501139999999</c:v>
                </c:pt>
                <c:pt idx="363">
                  <c:v>12.245834350000004</c:v>
                </c:pt>
                <c:pt idx="364">
                  <c:v>12.35416794</c:v>
                </c:pt>
                <c:pt idx="365">
                  <c:v>12.362501140000004</c:v>
                </c:pt>
                <c:pt idx="366">
                  <c:v>12.370834350000006</c:v>
                </c:pt>
                <c:pt idx="367">
                  <c:v>12.379167560000004</c:v>
                </c:pt>
                <c:pt idx="368">
                  <c:v>12.495834350000006</c:v>
                </c:pt>
                <c:pt idx="369">
                  <c:v>12.504167560000001</c:v>
                </c:pt>
                <c:pt idx="370">
                  <c:v>12.51250076</c:v>
                </c:pt>
                <c:pt idx="371">
                  <c:v>12.52083397</c:v>
                </c:pt>
                <c:pt idx="372">
                  <c:v>12.620834350000004</c:v>
                </c:pt>
                <c:pt idx="373">
                  <c:v>12.629167560000001</c:v>
                </c:pt>
                <c:pt idx="374">
                  <c:v>12.63750076</c:v>
                </c:pt>
                <c:pt idx="375">
                  <c:v>12.64583397</c:v>
                </c:pt>
                <c:pt idx="376">
                  <c:v>12.76250076</c:v>
                </c:pt>
                <c:pt idx="377">
                  <c:v>12.77083397</c:v>
                </c:pt>
                <c:pt idx="378">
                  <c:v>12.779168129999999</c:v>
                </c:pt>
                <c:pt idx="379">
                  <c:v>12.78750134</c:v>
                </c:pt>
                <c:pt idx="380">
                  <c:v>12.895833970000004</c:v>
                </c:pt>
                <c:pt idx="381">
                  <c:v>12.904168129999999</c:v>
                </c:pt>
                <c:pt idx="382">
                  <c:v>12.91250134</c:v>
                </c:pt>
                <c:pt idx="383">
                  <c:v>12.920834540000003</c:v>
                </c:pt>
                <c:pt idx="384">
                  <c:v>13.03750134</c:v>
                </c:pt>
                <c:pt idx="385">
                  <c:v>13.045834540000003</c:v>
                </c:pt>
                <c:pt idx="386">
                  <c:v>13.05416775</c:v>
                </c:pt>
                <c:pt idx="387">
                  <c:v>13.062500950000004</c:v>
                </c:pt>
                <c:pt idx="388">
                  <c:v>13.170834540000003</c:v>
                </c:pt>
                <c:pt idx="389">
                  <c:v>13.17916775</c:v>
                </c:pt>
                <c:pt idx="390">
                  <c:v>13.18750095</c:v>
                </c:pt>
                <c:pt idx="391">
                  <c:v>13.19583416</c:v>
                </c:pt>
                <c:pt idx="392">
                  <c:v>13.30416775</c:v>
                </c:pt>
                <c:pt idx="393">
                  <c:v>13.312500950000004</c:v>
                </c:pt>
                <c:pt idx="394">
                  <c:v>13.32083416</c:v>
                </c:pt>
                <c:pt idx="395">
                  <c:v>13.32916737</c:v>
                </c:pt>
                <c:pt idx="396">
                  <c:v>13.43750095</c:v>
                </c:pt>
                <c:pt idx="397">
                  <c:v>13.44583416</c:v>
                </c:pt>
                <c:pt idx="398">
                  <c:v>13.45416737</c:v>
                </c:pt>
                <c:pt idx="399">
                  <c:v>13.462500570000007</c:v>
                </c:pt>
                <c:pt idx="400">
                  <c:v>13.57916737</c:v>
                </c:pt>
                <c:pt idx="401">
                  <c:v>13.587500570000003</c:v>
                </c:pt>
                <c:pt idx="402">
                  <c:v>13.595834730000004</c:v>
                </c:pt>
                <c:pt idx="403">
                  <c:v>13.60416794</c:v>
                </c:pt>
                <c:pt idx="404">
                  <c:v>13.712500570000003</c:v>
                </c:pt>
                <c:pt idx="405">
                  <c:v>13.72083473</c:v>
                </c:pt>
                <c:pt idx="406">
                  <c:v>13.72916794</c:v>
                </c:pt>
                <c:pt idx="407">
                  <c:v>13.737501139999999</c:v>
                </c:pt>
                <c:pt idx="408">
                  <c:v>13.845834730000004</c:v>
                </c:pt>
                <c:pt idx="409">
                  <c:v>13.85416794</c:v>
                </c:pt>
                <c:pt idx="410">
                  <c:v>13.862501140000004</c:v>
                </c:pt>
                <c:pt idx="411">
                  <c:v>13.870834350000006</c:v>
                </c:pt>
                <c:pt idx="412">
                  <c:v>13.97916794</c:v>
                </c:pt>
                <c:pt idx="413">
                  <c:v>13.987501140000001</c:v>
                </c:pt>
                <c:pt idx="414">
                  <c:v>13.995834350000006</c:v>
                </c:pt>
                <c:pt idx="415">
                  <c:v>14.004167560000001</c:v>
                </c:pt>
                <c:pt idx="416">
                  <c:v>14.120834350000004</c:v>
                </c:pt>
                <c:pt idx="417">
                  <c:v>14.129167560000001</c:v>
                </c:pt>
                <c:pt idx="418">
                  <c:v>14.13750076</c:v>
                </c:pt>
                <c:pt idx="419">
                  <c:v>14.14583397</c:v>
                </c:pt>
                <c:pt idx="420">
                  <c:v>14.254167560000001</c:v>
                </c:pt>
                <c:pt idx="421">
                  <c:v>14.26250076</c:v>
                </c:pt>
                <c:pt idx="422">
                  <c:v>14.27083397</c:v>
                </c:pt>
                <c:pt idx="423">
                  <c:v>14.279168129999999</c:v>
                </c:pt>
                <c:pt idx="424">
                  <c:v>14.395833970000004</c:v>
                </c:pt>
                <c:pt idx="425">
                  <c:v>14.404168129999999</c:v>
                </c:pt>
                <c:pt idx="426">
                  <c:v>14.41250134</c:v>
                </c:pt>
                <c:pt idx="427">
                  <c:v>14.420834540000003</c:v>
                </c:pt>
                <c:pt idx="428">
                  <c:v>14.52083397</c:v>
                </c:pt>
                <c:pt idx="429">
                  <c:v>14.529168129999999</c:v>
                </c:pt>
                <c:pt idx="430">
                  <c:v>14.53750134</c:v>
                </c:pt>
                <c:pt idx="431">
                  <c:v>14.545834540000003</c:v>
                </c:pt>
                <c:pt idx="432">
                  <c:v>14.66250134</c:v>
                </c:pt>
                <c:pt idx="433">
                  <c:v>14.670834540000003</c:v>
                </c:pt>
                <c:pt idx="434">
                  <c:v>14.67916775</c:v>
                </c:pt>
                <c:pt idx="435">
                  <c:v>14.68750095</c:v>
                </c:pt>
                <c:pt idx="436">
                  <c:v>14.795834540000003</c:v>
                </c:pt>
                <c:pt idx="437">
                  <c:v>14.80416775</c:v>
                </c:pt>
                <c:pt idx="438">
                  <c:v>14.812500950000004</c:v>
                </c:pt>
                <c:pt idx="439">
                  <c:v>14.82083416</c:v>
                </c:pt>
                <c:pt idx="440">
                  <c:v>14.93750095</c:v>
                </c:pt>
                <c:pt idx="441">
                  <c:v>14.94583416</c:v>
                </c:pt>
                <c:pt idx="442">
                  <c:v>14.95416737</c:v>
                </c:pt>
                <c:pt idx="443">
                  <c:v>14.962500570000007</c:v>
                </c:pt>
                <c:pt idx="444">
                  <c:v>15.062500950000004</c:v>
                </c:pt>
                <c:pt idx="445">
                  <c:v>15.07083416</c:v>
                </c:pt>
                <c:pt idx="446">
                  <c:v>15.07916737</c:v>
                </c:pt>
                <c:pt idx="447">
                  <c:v>15.087500570000003</c:v>
                </c:pt>
                <c:pt idx="448">
                  <c:v>15.204167369999999</c:v>
                </c:pt>
                <c:pt idx="449">
                  <c:v>15.212500570000003</c:v>
                </c:pt>
                <c:pt idx="450">
                  <c:v>15.22083473</c:v>
                </c:pt>
                <c:pt idx="451">
                  <c:v>15.22916794</c:v>
                </c:pt>
                <c:pt idx="452">
                  <c:v>15.337500570000003</c:v>
                </c:pt>
                <c:pt idx="453">
                  <c:v>15.345834730000004</c:v>
                </c:pt>
                <c:pt idx="454">
                  <c:v>15.35416794</c:v>
                </c:pt>
                <c:pt idx="455">
                  <c:v>15.362501140000004</c:v>
                </c:pt>
                <c:pt idx="456">
                  <c:v>15.47916794</c:v>
                </c:pt>
                <c:pt idx="457">
                  <c:v>15.487501140000001</c:v>
                </c:pt>
                <c:pt idx="458">
                  <c:v>15.495834350000006</c:v>
                </c:pt>
                <c:pt idx="459">
                  <c:v>15.504167560000001</c:v>
                </c:pt>
                <c:pt idx="460">
                  <c:v>15.612501140000001</c:v>
                </c:pt>
                <c:pt idx="461">
                  <c:v>15.620834350000004</c:v>
                </c:pt>
                <c:pt idx="462">
                  <c:v>15.629167560000001</c:v>
                </c:pt>
                <c:pt idx="463">
                  <c:v>15.63750076</c:v>
                </c:pt>
                <c:pt idx="464">
                  <c:v>15.745834350000004</c:v>
                </c:pt>
                <c:pt idx="465">
                  <c:v>15.754167560000001</c:v>
                </c:pt>
                <c:pt idx="466">
                  <c:v>15.76250076</c:v>
                </c:pt>
                <c:pt idx="467">
                  <c:v>15.77083397</c:v>
                </c:pt>
                <c:pt idx="468">
                  <c:v>15.879167560000004</c:v>
                </c:pt>
                <c:pt idx="469">
                  <c:v>15.88750076</c:v>
                </c:pt>
                <c:pt idx="470">
                  <c:v>15.895833970000004</c:v>
                </c:pt>
                <c:pt idx="471">
                  <c:v>15.904168129999999</c:v>
                </c:pt>
                <c:pt idx="472">
                  <c:v>16.012500760000005</c:v>
                </c:pt>
                <c:pt idx="473">
                  <c:v>16.020833970000002</c:v>
                </c:pt>
                <c:pt idx="474">
                  <c:v>16.029167180000005</c:v>
                </c:pt>
                <c:pt idx="475">
                  <c:v>16.037500380000001</c:v>
                </c:pt>
                <c:pt idx="476">
                  <c:v>16.154167180000016</c:v>
                </c:pt>
                <c:pt idx="477">
                  <c:v>16.16250037999999</c:v>
                </c:pt>
                <c:pt idx="478">
                  <c:v>16.170833590000001</c:v>
                </c:pt>
                <c:pt idx="479">
                  <c:v>16.179166790000007</c:v>
                </c:pt>
                <c:pt idx="480">
                  <c:v>16.28750037999999</c:v>
                </c:pt>
                <c:pt idx="481">
                  <c:v>16.29583358999999</c:v>
                </c:pt>
                <c:pt idx="482">
                  <c:v>16.304166790000007</c:v>
                </c:pt>
                <c:pt idx="483">
                  <c:v>16.312501910000005</c:v>
                </c:pt>
                <c:pt idx="484">
                  <c:v>16.42083358999999</c:v>
                </c:pt>
                <c:pt idx="485">
                  <c:v>16.42916679</c:v>
                </c:pt>
                <c:pt idx="486">
                  <c:v>16.437501910000005</c:v>
                </c:pt>
                <c:pt idx="487">
                  <c:v>16.445835110000001</c:v>
                </c:pt>
                <c:pt idx="488">
                  <c:v>16.562501910000002</c:v>
                </c:pt>
                <c:pt idx="489">
                  <c:v>16.570835110000008</c:v>
                </c:pt>
                <c:pt idx="490">
                  <c:v>16.579168320000008</c:v>
                </c:pt>
                <c:pt idx="491">
                  <c:v>16.587501529999994</c:v>
                </c:pt>
                <c:pt idx="492">
                  <c:v>16.695835110000008</c:v>
                </c:pt>
                <c:pt idx="493">
                  <c:v>16.704168320000008</c:v>
                </c:pt>
                <c:pt idx="494">
                  <c:v>16.712501529999994</c:v>
                </c:pt>
                <c:pt idx="495">
                  <c:v>16.72083473</c:v>
                </c:pt>
                <c:pt idx="496">
                  <c:v>16.837501530000001</c:v>
                </c:pt>
                <c:pt idx="497">
                  <c:v>16.84583473</c:v>
                </c:pt>
                <c:pt idx="498">
                  <c:v>16.854167940000007</c:v>
                </c:pt>
                <c:pt idx="499">
                  <c:v>16.862501139999992</c:v>
                </c:pt>
                <c:pt idx="500">
                  <c:v>16.962501529999987</c:v>
                </c:pt>
                <c:pt idx="501">
                  <c:v>16.97083473</c:v>
                </c:pt>
                <c:pt idx="502">
                  <c:v>16.97916794</c:v>
                </c:pt>
                <c:pt idx="503">
                  <c:v>16.987501139999992</c:v>
                </c:pt>
                <c:pt idx="504">
                  <c:v>17.104166029999998</c:v>
                </c:pt>
                <c:pt idx="505">
                  <c:v>17.112499239999984</c:v>
                </c:pt>
                <c:pt idx="506">
                  <c:v>17.120832440000001</c:v>
                </c:pt>
                <c:pt idx="507">
                  <c:v>17.129167559999999</c:v>
                </c:pt>
                <c:pt idx="508">
                  <c:v>17.237499239999984</c:v>
                </c:pt>
                <c:pt idx="509">
                  <c:v>17.24583243999999</c:v>
                </c:pt>
                <c:pt idx="510">
                  <c:v>17.254167559999999</c:v>
                </c:pt>
                <c:pt idx="511">
                  <c:v>17.262500760000002</c:v>
                </c:pt>
                <c:pt idx="512">
                  <c:v>17.370832440000001</c:v>
                </c:pt>
                <c:pt idx="513">
                  <c:v>17.379167559999999</c:v>
                </c:pt>
                <c:pt idx="514">
                  <c:v>17.387500760000005</c:v>
                </c:pt>
                <c:pt idx="515">
                  <c:v>17.395833970000002</c:v>
                </c:pt>
                <c:pt idx="516">
                  <c:v>17.504167559999999</c:v>
                </c:pt>
                <c:pt idx="517">
                  <c:v>17.512500760000005</c:v>
                </c:pt>
                <c:pt idx="518">
                  <c:v>17.520833970000002</c:v>
                </c:pt>
                <c:pt idx="519">
                  <c:v>17.529167180000005</c:v>
                </c:pt>
                <c:pt idx="520">
                  <c:v>17.637500760000016</c:v>
                </c:pt>
                <c:pt idx="521">
                  <c:v>17.645833970000002</c:v>
                </c:pt>
                <c:pt idx="522">
                  <c:v>17.654167180000016</c:v>
                </c:pt>
                <c:pt idx="523">
                  <c:v>17.66250037999999</c:v>
                </c:pt>
                <c:pt idx="524">
                  <c:v>17.779167180000005</c:v>
                </c:pt>
                <c:pt idx="525">
                  <c:v>17.78750037999999</c:v>
                </c:pt>
                <c:pt idx="526">
                  <c:v>17.79583358999999</c:v>
                </c:pt>
                <c:pt idx="527">
                  <c:v>17.804166790000007</c:v>
                </c:pt>
                <c:pt idx="528">
                  <c:v>17.91250037999999</c:v>
                </c:pt>
                <c:pt idx="529">
                  <c:v>17.92083358999999</c:v>
                </c:pt>
                <c:pt idx="530">
                  <c:v>17.92916679</c:v>
                </c:pt>
                <c:pt idx="531">
                  <c:v>17.9375</c:v>
                </c:pt>
                <c:pt idx="532">
                  <c:v>18.054166790000007</c:v>
                </c:pt>
                <c:pt idx="533">
                  <c:v>18.062499999999989</c:v>
                </c:pt>
                <c:pt idx="534">
                  <c:v>18.07083321</c:v>
                </c:pt>
                <c:pt idx="535">
                  <c:v>18.079166409999999</c:v>
                </c:pt>
                <c:pt idx="536">
                  <c:v>18.179166790000007</c:v>
                </c:pt>
                <c:pt idx="537">
                  <c:v>18.1875</c:v>
                </c:pt>
                <c:pt idx="538">
                  <c:v>18.19583321</c:v>
                </c:pt>
                <c:pt idx="539">
                  <c:v>18.204166409999999</c:v>
                </c:pt>
                <c:pt idx="540">
                  <c:v>18.32083321</c:v>
                </c:pt>
                <c:pt idx="541">
                  <c:v>18.329166409999999</c:v>
                </c:pt>
                <c:pt idx="542">
                  <c:v>18.337499619999999</c:v>
                </c:pt>
                <c:pt idx="543">
                  <c:v>18.345832819999984</c:v>
                </c:pt>
                <c:pt idx="544">
                  <c:v>18.454166409999999</c:v>
                </c:pt>
                <c:pt idx="545">
                  <c:v>18.462499619999985</c:v>
                </c:pt>
                <c:pt idx="546">
                  <c:v>18.470832819999984</c:v>
                </c:pt>
                <c:pt idx="547">
                  <c:v>18.479166029999991</c:v>
                </c:pt>
                <c:pt idx="548">
                  <c:v>18.595832819999984</c:v>
                </c:pt>
                <c:pt idx="549">
                  <c:v>18.604166029999998</c:v>
                </c:pt>
                <c:pt idx="550">
                  <c:v>18.612499239999984</c:v>
                </c:pt>
                <c:pt idx="551">
                  <c:v>18.620832440000001</c:v>
                </c:pt>
                <c:pt idx="552">
                  <c:v>18.720832819999984</c:v>
                </c:pt>
                <c:pt idx="553">
                  <c:v>18.729166029999991</c:v>
                </c:pt>
                <c:pt idx="554">
                  <c:v>18.737499239999984</c:v>
                </c:pt>
                <c:pt idx="555">
                  <c:v>18.74583243999999</c:v>
                </c:pt>
                <c:pt idx="556">
                  <c:v>18.86249923999998</c:v>
                </c:pt>
                <c:pt idx="557">
                  <c:v>18.870832440000001</c:v>
                </c:pt>
                <c:pt idx="558">
                  <c:v>18.879167559999999</c:v>
                </c:pt>
                <c:pt idx="559">
                  <c:v>18.887500760000005</c:v>
                </c:pt>
                <c:pt idx="560">
                  <c:v>18.99583243999999</c:v>
                </c:pt>
                <c:pt idx="561">
                  <c:v>19.004167559999999</c:v>
                </c:pt>
                <c:pt idx="562">
                  <c:v>19.012500760000005</c:v>
                </c:pt>
                <c:pt idx="563">
                  <c:v>19.020833970000002</c:v>
                </c:pt>
                <c:pt idx="564">
                  <c:v>19.137500760000016</c:v>
                </c:pt>
                <c:pt idx="565">
                  <c:v>19.145833970000002</c:v>
                </c:pt>
                <c:pt idx="566">
                  <c:v>19.154167180000016</c:v>
                </c:pt>
                <c:pt idx="567">
                  <c:v>19.16250037999999</c:v>
                </c:pt>
                <c:pt idx="568">
                  <c:v>19.262500760000002</c:v>
                </c:pt>
                <c:pt idx="569">
                  <c:v>19.270833970000002</c:v>
                </c:pt>
                <c:pt idx="570">
                  <c:v>19.279167180000005</c:v>
                </c:pt>
                <c:pt idx="571">
                  <c:v>19.28750037999999</c:v>
                </c:pt>
                <c:pt idx="572">
                  <c:v>19.404167180000005</c:v>
                </c:pt>
                <c:pt idx="573">
                  <c:v>19.41250037999999</c:v>
                </c:pt>
                <c:pt idx="574">
                  <c:v>19.42083358999999</c:v>
                </c:pt>
                <c:pt idx="575">
                  <c:v>19.42916679</c:v>
                </c:pt>
                <c:pt idx="576">
                  <c:v>19.537502289999988</c:v>
                </c:pt>
                <c:pt idx="577">
                  <c:v>19.545835490000005</c:v>
                </c:pt>
                <c:pt idx="578">
                  <c:v>19.554168700000016</c:v>
                </c:pt>
                <c:pt idx="579">
                  <c:v>19.562501910000002</c:v>
                </c:pt>
                <c:pt idx="580">
                  <c:v>19.679168700000016</c:v>
                </c:pt>
                <c:pt idx="581">
                  <c:v>19.687501910000005</c:v>
                </c:pt>
                <c:pt idx="582">
                  <c:v>19.695835110000008</c:v>
                </c:pt>
                <c:pt idx="583">
                  <c:v>19.704168320000008</c:v>
                </c:pt>
                <c:pt idx="584">
                  <c:v>19.812501910000005</c:v>
                </c:pt>
                <c:pt idx="585">
                  <c:v>19.820835110000008</c:v>
                </c:pt>
                <c:pt idx="586">
                  <c:v>19.829168320000008</c:v>
                </c:pt>
                <c:pt idx="587">
                  <c:v>19.837501530000001</c:v>
                </c:pt>
                <c:pt idx="588">
                  <c:v>19.945835110000001</c:v>
                </c:pt>
                <c:pt idx="589">
                  <c:v>19.954168320000008</c:v>
                </c:pt>
                <c:pt idx="590">
                  <c:v>19.962501529999987</c:v>
                </c:pt>
                <c:pt idx="591">
                  <c:v>19.97083473</c:v>
                </c:pt>
                <c:pt idx="592">
                  <c:v>20.079168320000008</c:v>
                </c:pt>
                <c:pt idx="593">
                  <c:v>20.087501529999994</c:v>
                </c:pt>
                <c:pt idx="594">
                  <c:v>20.09583473</c:v>
                </c:pt>
                <c:pt idx="595">
                  <c:v>20.104167940000007</c:v>
                </c:pt>
                <c:pt idx="596">
                  <c:v>20.22083473</c:v>
                </c:pt>
                <c:pt idx="597">
                  <c:v>20.22916794</c:v>
                </c:pt>
                <c:pt idx="598">
                  <c:v>20.237501139999999</c:v>
                </c:pt>
                <c:pt idx="599">
                  <c:v>20.24583625999999</c:v>
                </c:pt>
                <c:pt idx="600">
                  <c:v>20.354167940000007</c:v>
                </c:pt>
                <c:pt idx="601">
                  <c:v>20.362501139999992</c:v>
                </c:pt>
                <c:pt idx="602">
                  <c:v>20.370836260000001</c:v>
                </c:pt>
                <c:pt idx="603">
                  <c:v>20.379169460000007</c:v>
                </c:pt>
                <c:pt idx="604">
                  <c:v>20.49583625999999</c:v>
                </c:pt>
                <c:pt idx="605">
                  <c:v>20.504169460000007</c:v>
                </c:pt>
                <c:pt idx="606">
                  <c:v>20.512502669999993</c:v>
                </c:pt>
                <c:pt idx="607">
                  <c:v>20.52083588</c:v>
                </c:pt>
                <c:pt idx="608">
                  <c:v>20.620836260000001</c:v>
                </c:pt>
                <c:pt idx="609">
                  <c:v>20.629169460000007</c:v>
                </c:pt>
                <c:pt idx="610">
                  <c:v>20.63750267</c:v>
                </c:pt>
                <c:pt idx="611">
                  <c:v>20.64583588</c:v>
                </c:pt>
                <c:pt idx="612">
                  <c:v>20.762502669999986</c:v>
                </c:pt>
                <c:pt idx="613">
                  <c:v>20.77083588</c:v>
                </c:pt>
                <c:pt idx="614">
                  <c:v>20.779169079999992</c:v>
                </c:pt>
                <c:pt idx="615">
                  <c:v>20.787502289999985</c:v>
                </c:pt>
                <c:pt idx="616">
                  <c:v>20.89583588</c:v>
                </c:pt>
                <c:pt idx="617">
                  <c:v>20.904169079999992</c:v>
                </c:pt>
                <c:pt idx="618">
                  <c:v>20.912502289999985</c:v>
                </c:pt>
                <c:pt idx="619">
                  <c:v>20.920835490000005</c:v>
                </c:pt>
                <c:pt idx="620">
                  <c:v>21.029169079999992</c:v>
                </c:pt>
                <c:pt idx="621">
                  <c:v>21.037502289999988</c:v>
                </c:pt>
                <c:pt idx="622">
                  <c:v>21.045835490000005</c:v>
                </c:pt>
                <c:pt idx="623">
                  <c:v>21.054168700000016</c:v>
                </c:pt>
                <c:pt idx="624">
                  <c:v>21.170835490000016</c:v>
                </c:pt>
                <c:pt idx="625">
                  <c:v>21.179168700000016</c:v>
                </c:pt>
                <c:pt idx="626">
                  <c:v>21.187501910000005</c:v>
                </c:pt>
                <c:pt idx="627">
                  <c:v>21.195835110000008</c:v>
                </c:pt>
                <c:pt idx="628">
                  <c:v>21.295835490000005</c:v>
                </c:pt>
                <c:pt idx="629">
                  <c:v>21.304168700000016</c:v>
                </c:pt>
                <c:pt idx="630">
                  <c:v>21.312501910000005</c:v>
                </c:pt>
                <c:pt idx="631">
                  <c:v>21.320835110000008</c:v>
                </c:pt>
                <c:pt idx="632">
                  <c:v>21.437501910000005</c:v>
                </c:pt>
                <c:pt idx="633">
                  <c:v>21.445835110000001</c:v>
                </c:pt>
                <c:pt idx="634">
                  <c:v>21.454168320000008</c:v>
                </c:pt>
                <c:pt idx="635">
                  <c:v>21.462501529999987</c:v>
                </c:pt>
                <c:pt idx="636">
                  <c:v>21.579168320000008</c:v>
                </c:pt>
                <c:pt idx="637">
                  <c:v>21.587501529999994</c:v>
                </c:pt>
                <c:pt idx="638">
                  <c:v>21.59583473</c:v>
                </c:pt>
                <c:pt idx="639">
                  <c:v>21.604167940000007</c:v>
                </c:pt>
                <c:pt idx="640">
                  <c:v>21.712501529999994</c:v>
                </c:pt>
                <c:pt idx="641">
                  <c:v>21.72083473</c:v>
                </c:pt>
                <c:pt idx="642">
                  <c:v>21.72916794</c:v>
                </c:pt>
                <c:pt idx="643">
                  <c:v>21.737501139999999</c:v>
                </c:pt>
                <c:pt idx="644">
                  <c:v>21.837501530000001</c:v>
                </c:pt>
                <c:pt idx="645">
                  <c:v>21.84583473</c:v>
                </c:pt>
                <c:pt idx="646">
                  <c:v>21.854167940000007</c:v>
                </c:pt>
                <c:pt idx="647">
                  <c:v>21.862501139999992</c:v>
                </c:pt>
                <c:pt idx="648">
                  <c:v>21.97916794</c:v>
                </c:pt>
                <c:pt idx="649">
                  <c:v>21.987501139999992</c:v>
                </c:pt>
                <c:pt idx="650">
                  <c:v>21.99583625999999</c:v>
                </c:pt>
                <c:pt idx="651">
                  <c:v>22.004169460000007</c:v>
                </c:pt>
                <c:pt idx="652">
                  <c:v>22.120836260000001</c:v>
                </c:pt>
                <c:pt idx="653">
                  <c:v>22.129169460000007</c:v>
                </c:pt>
                <c:pt idx="654">
                  <c:v>22.13750267</c:v>
                </c:pt>
                <c:pt idx="655">
                  <c:v>22.14583588</c:v>
                </c:pt>
                <c:pt idx="656">
                  <c:v>22.254169460000007</c:v>
                </c:pt>
                <c:pt idx="657">
                  <c:v>22.262502669999986</c:v>
                </c:pt>
                <c:pt idx="658">
                  <c:v>22.27083588</c:v>
                </c:pt>
                <c:pt idx="659">
                  <c:v>22.279169079999992</c:v>
                </c:pt>
                <c:pt idx="660">
                  <c:v>22.387502669999993</c:v>
                </c:pt>
                <c:pt idx="661">
                  <c:v>22.39583588</c:v>
                </c:pt>
                <c:pt idx="662">
                  <c:v>22.404169079999992</c:v>
                </c:pt>
                <c:pt idx="663">
                  <c:v>22.412502289999985</c:v>
                </c:pt>
                <c:pt idx="664">
                  <c:v>22.52083588</c:v>
                </c:pt>
                <c:pt idx="665">
                  <c:v>22.529169079999992</c:v>
                </c:pt>
                <c:pt idx="666">
                  <c:v>22.537502289999988</c:v>
                </c:pt>
                <c:pt idx="667">
                  <c:v>22.545835490000005</c:v>
                </c:pt>
                <c:pt idx="668">
                  <c:v>22.662502289999985</c:v>
                </c:pt>
                <c:pt idx="669">
                  <c:v>22.670835490000016</c:v>
                </c:pt>
                <c:pt idx="670">
                  <c:v>22.679168700000016</c:v>
                </c:pt>
                <c:pt idx="671">
                  <c:v>22.687501910000005</c:v>
                </c:pt>
                <c:pt idx="672">
                  <c:v>22.795835490000005</c:v>
                </c:pt>
                <c:pt idx="673">
                  <c:v>22.804168700000016</c:v>
                </c:pt>
                <c:pt idx="674">
                  <c:v>22.812501910000005</c:v>
                </c:pt>
                <c:pt idx="675">
                  <c:v>22.820835110000008</c:v>
                </c:pt>
                <c:pt idx="676">
                  <c:v>22.937501910000005</c:v>
                </c:pt>
                <c:pt idx="677">
                  <c:v>22.945835110000001</c:v>
                </c:pt>
                <c:pt idx="678">
                  <c:v>22.954168320000008</c:v>
                </c:pt>
                <c:pt idx="679">
                  <c:v>22.962501529999987</c:v>
                </c:pt>
                <c:pt idx="680">
                  <c:v>23.062501910000002</c:v>
                </c:pt>
                <c:pt idx="681">
                  <c:v>23.070835110000008</c:v>
                </c:pt>
                <c:pt idx="682">
                  <c:v>23.079168320000008</c:v>
                </c:pt>
                <c:pt idx="683">
                  <c:v>23.087501529999994</c:v>
                </c:pt>
                <c:pt idx="684">
                  <c:v>23.204168320000008</c:v>
                </c:pt>
                <c:pt idx="685">
                  <c:v>23.212501529999994</c:v>
                </c:pt>
                <c:pt idx="686">
                  <c:v>23.22083473</c:v>
                </c:pt>
                <c:pt idx="687">
                  <c:v>23.22916794</c:v>
                </c:pt>
                <c:pt idx="688">
                  <c:v>23.337501530000001</c:v>
                </c:pt>
                <c:pt idx="689">
                  <c:v>23.34583473</c:v>
                </c:pt>
                <c:pt idx="690">
                  <c:v>23.354167940000007</c:v>
                </c:pt>
                <c:pt idx="691">
                  <c:v>23.362501139999992</c:v>
                </c:pt>
                <c:pt idx="692">
                  <c:v>23.47916794</c:v>
                </c:pt>
                <c:pt idx="693">
                  <c:v>23.487501139999992</c:v>
                </c:pt>
                <c:pt idx="694">
                  <c:v>23.49583625999999</c:v>
                </c:pt>
                <c:pt idx="695">
                  <c:v>23.504169460000007</c:v>
                </c:pt>
                <c:pt idx="696">
                  <c:v>23.604167940000007</c:v>
                </c:pt>
                <c:pt idx="697">
                  <c:v>23.612501139999999</c:v>
                </c:pt>
                <c:pt idx="698">
                  <c:v>23.620836260000001</c:v>
                </c:pt>
                <c:pt idx="699">
                  <c:v>23.629169460000007</c:v>
                </c:pt>
                <c:pt idx="700">
                  <c:v>23.74583625999999</c:v>
                </c:pt>
                <c:pt idx="701">
                  <c:v>23.754169460000007</c:v>
                </c:pt>
                <c:pt idx="702">
                  <c:v>23.762502669999986</c:v>
                </c:pt>
                <c:pt idx="703">
                  <c:v>23.77083588</c:v>
                </c:pt>
                <c:pt idx="704">
                  <c:v>23.879169460000007</c:v>
                </c:pt>
                <c:pt idx="705">
                  <c:v>23.887502669999993</c:v>
                </c:pt>
                <c:pt idx="706">
                  <c:v>23.89583588</c:v>
                </c:pt>
                <c:pt idx="707">
                  <c:v>23.904169079999992</c:v>
                </c:pt>
                <c:pt idx="708">
                  <c:v>24.012502669999993</c:v>
                </c:pt>
                <c:pt idx="709">
                  <c:v>24.02083588</c:v>
                </c:pt>
                <c:pt idx="710">
                  <c:v>24.029169079999992</c:v>
                </c:pt>
                <c:pt idx="711">
                  <c:v>24.037502289999988</c:v>
                </c:pt>
                <c:pt idx="712">
                  <c:v>24.154169079999999</c:v>
                </c:pt>
                <c:pt idx="713">
                  <c:v>24.162502289999985</c:v>
                </c:pt>
                <c:pt idx="714">
                  <c:v>24.170835490000016</c:v>
                </c:pt>
                <c:pt idx="715">
                  <c:v>24.179168700000016</c:v>
                </c:pt>
                <c:pt idx="716">
                  <c:v>24.279169079999992</c:v>
                </c:pt>
                <c:pt idx="717">
                  <c:v>24.287502289999985</c:v>
                </c:pt>
                <c:pt idx="718">
                  <c:v>24.295835490000005</c:v>
                </c:pt>
                <c:pt idx="719">
                  <c:v>24.304168700000016</c:v>
                </c:pt>
                <c:pt idx="720">
                  <c:v>24.420835490000005</c:v>
                </c:pt>
                <c:pt idx="721">
                  <c:v>24.429168700000005</c:v>
                </c:pt>
                <c:pt idx="722">
                  <c:v>24.437501910000005</c:v>
                </c:pt>
                <c:pt idx="723">
                  <c:v>24.445835110000001</c:v>
                </c:pt>
                <c:pt idx="724">
                  <c:v>24.554168700000016</c:v>
                </c:pt>
                <c:pt idx="725">
                  <c:v>24.562501910000002</c:v>
                </c:pt>
                <c:pt idx="726">
                  <c:v>24.570835110000008</c:v>
                </c:pt>
                <c:pt idx="727">
                  <c:v>24.579168320000008</c:v>
                </c:pt>
                <c:pt idx="728">
                  <c:v>24.695835110000008</c:v>
                </c:pt>
                <c:pt idx="729">
                  <c:v>24.704168320000008</c:v>
                </c:pt>
                <c:pt idx="730">
                  <c:v>24.712501529999994</c:v>
                </c:pt>
                <c:pt idx="731">
                  <c:v>24.72083473</c:v>
                </c:pt>
                <c:pt idx="732">
                  <c:v>24.829168320000008</c:v>
                </c:pt>
                <c:pt idx="733">
                  <c:v>24.837501530000001</c:v>
                </c:pt>
                <c:pt idx="734">
                  <c:v>24.84583473</c:v>
                </c:pt>
                <c:pt idx="735">
                  <c:v>24.854167940000007</c:v>
                </c:pt>
                <c:pt idx="736">
                  <c:v>24.97083473</c:v>
                </c:pt>
                <c:pt idx="737">
                  <c:v>24.97916794</c:v>
                </c:pt>
                <c:pt idx="738">
                  <c:v>24.987501139999992</c:v>
                </c:pt>
                <c:pt idx="739">
                  <c:v>24.99583625999999</c:v>
                </c:pt>
                <c:pt idx="740">
                  <c:v>25.09583473</c:v>
                </c:pt>
                <c:pt idx="741">
                  <c:v>25.104167940000007</c:v>
                </c:pt>
                <c:pt idx="742">
                  <c:v>25.112501139999999</c:v>
                </c:pt>
                <c:pt idx="743">
                  <c:v>25.120836260000001</c:v>
                </c:pt>
                <c:pt idx="744">
                  <c:v>25.237501139999999</c:v>
                </c:pt>
                <c:pt idx="745">
                  <c:v>25.24583625999999</c:v>
                </c:pt>
                <c:pt idx="746">
                  <c:v>25.254169460000007</c:v>
                </c:pt>
                <c:pt idx="747">
                  <c:v>25.262502669999986</c:v>
                </c:pt>
                <c:pt idx="748">
                  <c:v>25.370836260000001</c:v>
                </c:pt>
                <c:pt idx="749">
                  <c:v>25.379169460000007</c:v>
                </c:pt>
                <c:pt idx="750">
                  <c:v>25.387502669999993</c:v>
                </c:pt>
                <c:pt idx="751">
                  <c:v>25.39583588</c:v>
                </c:pt>
                <c:pt idx="752">
                  <c:v>25.512502669999993</c:v>
                </c:pt>
                <c:pt idx="753">
                  <c:v>25.52083588</c:v>
                </c:pt>
                <c:pt idx="754">
                  <c:v>25.529169079999992</c:v>
                </c:pt>
                <c:pt idx="755">
                  <c:v>25.537502289999988</c:v>
                </c:pt>
                <c:pt idx="756">
                  <c:v>25.64583588</c:v>
                </c:pt>
                <c:pt idx="757">
                  <c:v>25.654169079999999</c:v>
                </c:pt>
                <c:pt idx="758">
                  <c:v>25.662502289999985</c:v>
                </c:pt>
                <c:pt idx="759">
                  <c:v>25.670835490000016</c:v>
                </c:pt>
                <c:pt idx="760">
                  <c:v>25.77083588</c:v>
                </c:pt>
                <c:pt idx="761">
                  <c:v>25.779169079999992</c:v>
                </c:pt>
                <c:pt idx="762">
                  <c:v>25.787502289999985</c:v>
                </c:pt>
                <c:pt idx="763">
                  <c:v>25.795835490000005</c:v>
                </c:pt>
                <c:pt idx="764">
                  <c:v>25.912502289999985</c:v>
                </c:pt>
                <c:pt idx="765">
                  <c:v>25.920835490000005</c:v>
                </c:pt>
                <c:pt idx="766">
                  <c:v>25.929168700000005</c:v>
                </c:pt>
                <c:pt idx="767">
                  <c:v>25.937501910000005</c:v>
                </c:pt>
                <c:pt idx="768">
                  <c:v>26.045835490000005</c:v>
                </c:pt>
                <c:pt idx="769">
                  <c:v>26.054168700000016</c:v>
                </c:pt>
                <c:pt idx="770">
                  <c:v>26.062501910000002</c:v>
                </c:pt>
                <c:pt idx="771">
                  <c:v>26.070835110000008</c:v>
                </c:pt>
                <c:pt idx="772">
                  <c:v>26.187501910000005</c:v>
                </c:pt>
                <c:pt idx="773">
                  <c:v>26.195835110000008</c:v>
                </c:pt>
                <c:pt idx="774">
                  <c:v>26.204168320000008</c:v>
                </c:pt>
                <c:pt idx="775">
                  <c:v>26.212501529999994</c:v>
                </c:pt>
                <c:pt idx="776">
                  <c:v>26.320835110000008</c:v>
                </c:pt>
                <c:pt idx="777">
                  <c:v>26.329168320000008</c:v>
                </c:pt>
                <c:pt idx="778">
                  <c:v>26.337501530000001</c:v>
                </c:pt>
                <c:pt idx="779">
                  <c:v>26.34583473</c:v>
                </c:pt>
                <c:pt idx="780">
                  <c:v>26.454168320000008</c:v>
                </c:pt>
                <c:pt idx="781">
                  <c:v>26.462501529999987</c:v>
                </c:pt>
                <c:pt idx="782">
                  <c:v>26.47083473</c:v>
                </c:pt>
                <c:pt idx="783">
                  <c:v>26.47916794</c:v>
                </c:pt>
                <c:pt idx="784">
                  <c:v>26.587501529999994</c:v>
                </c:pt>
                <c:pt idx="785">
                  <c:v>26.59583473</c:v>
                </c:pt>
                <c:pt idx="786">
                  <c:v>26.604167940000007</c:v>
                </c:pt>
                <c:pt idx="787">
                  <c:v>26.612501139999999</c:v>
                </c:pt>
                <c:pt idx="788">
                  <c:v>26.72916794</c:v>
                </c:pt>
                <c:pt idx="789">
                  <c:v>26.737501139999999</c:v>
                </c:pt>
                <c:pt idx="790">
                  <c:v>26.74583625999999</c:v>
                </c:pt>
                <c:pt idx="791">
                  <c:v>26.754169460000007</c:v>
                </c:pt>
                <c:pt idx="792">
                  <c:v>26.862501139999992</c:v>
                </c:pt>
                <c:pt idx="793">
                  <c:v>26.870836260000001</c:v>
                </c:pt>
                <c:pt idx="794">
                  <c:v>26.879169460000007</c:v>
                </c:pt>
                <c:pt idx="795">
                  <c:v>26.887502669999993</c:v>
                </c:pt>
                <c:pt idx="796">
                  <c:v>26.99583625999999</c:v>
                </c:pt>
                <c:pt idx="797">
                  <c:v>27.004169460000007</c:v>
                </c:pt>
                <c:pt idx="798">
                  <c:v>27.012502669999993</c:v>
                </c:pt>
                <c:pt idx="799">
                  <c:v>27.02083588</c:v>
                </c:pt>
                <c:pt idx="800">
                  <c:v>27.129169460000007</c:v>
                </c:pt>
                <c:pt idx="801">
                  <c:v>27.13750267</c:v>
                </c:pt>
                <c:pt idx="802">
                  <c:v>27.14583588</c:v>
                </c:pt>
                <c:pt idx="803">
                  <c:v>27.154169079999999</c:v>
                </c:pt>
                <c:pt idx="804">
                  <c:v>27.27083588</c:v>
                </c:pt>
                <c:pt idx="805">
                  <c:v>27.279169079999992</c:v>
                </c:pt>
                <c:pt idx="806">
                  <c:v>27.287502289999985</c:v>
                </c:pt>
                <c:pt idx="807">
                  <c:v>27.295835490000005</c:v>
                </c:pt>
                <c:pt idx="808">
                  <c:v>27.404169079999992</c:v>
                </c:pt>
                <c:pt idx="809">
                  <c:v>27.412502289999985</c:v>
                </c:pt>
                <c:pt idx="810">
                  <c:v>27.420835490000005</c:v>
                </c:pt>
                <c:pt idx="811">
                  <c:v>27.429168700000005</c:v>
                </c:pt>
                <c:pt idx="812">
                  <c:v>27.537502289999988</c:v>
                </c:pt>
                <c:pt idx="813">
                  <c:v>27.545835490000005</c:v>
                </c:pt>
                <c:pt idx="814">
                  <c:v>27.554168700000016</c:v>
                </c:pt>
                <c:pt idx="815">
                  <c:v>27.562501910000002</c:v>
                </c:pt>
                <c:pt idx="816">
                  <c:v>27.670835490000016</c:v>
                </c:pt>
                <c:pt idx="817">
                  <c:v>27.679168700000016</c:v>
                </c:pt>
                <c:pt idx="818">
                  <c:v>27.687501910000005</c:v>
                </c:pt>
                <c:pt idx="819">
                  <c:v>27.695835110000008</c:v>
                </c:pt>
                <c:pt idx="820">
                  <c:v>27.812501910000005</c:v>
                </c:pt>
                <c:pt idx="821">
                  <c:v>27.820835110000008</c:v>
                </c:pt>
                <c:pt idx="822">
                  <c:v>27.829168320000008</c:v>
                </c:pt>
                <c:pt idx="823">
                  <c:v>27.837501530000001</c:v>
                </c:pt>
                <c:pt idx="824">
                  <c:v>27.945835110000001</c:v>
                </c:pt>
                <c:pt idx="825">
                  <c:v>27.954168320000008</c:v>
                </c:pt>
                <c:pt idx="826">
                  <c:v>27.962501529999987</c:v>
                </c:pt>
                <c:pt idx="827">
                  <c:v>27.97083473</c:v>
                </c:pt>
                <c:pt idx="828">
                  <c:v>28.087501529999994</c:v>
                </c:pt>
                <c:pt idx="829">
                  <c:v>28.09583473</c:v>
                </c:pt>
                <c:pt idx="830">
                  <c:v>28.104167940000007</c:v>
                </c:pt>
                <c:pt idx="831">
                  <c:v>28.112501139999999</c:v>
                </c:pt>
                <c:pt idx="832">
                  <c:v>28.212501529999994</c:v>
                </c:pt>
                <c:pt idx="833">
                  <c:v>28.22083473</c:v>
                </c:pt>
                <c:pt idx="834">
                  <c:v>28.22916794</c:v>
                </c:pt>
                <c:pt idx="835">
                  <c:v>28.237501139999999</c:v>
                </c:pt>
                <c:pt idx="836">
                  <c:v>28.354167940000007</c:v>
                </c:pt>
                <c:pt idx="837">
                  <c:v>28.362501139999992</c:v>
                </c:pt>
                <c:pt idx="838">
                  <c:v>28.370836260000001</c:v>
                </c:pt>
                <c:pt idx="839">
                  <c:v>28.379169460000007</c:v>
                </c:pt>
                <c:pt idx="840">
                  <c:v>28.487501139999992</c:v>
                </c:pt>
                <c:pt idx="841">
                  <c:v>28.49583625999999</c:v>
                </c:pt>
                <c:pt idx="842">
                  <c:v>28.504169460000007</c:v>
                </c:pt>
                <c:pt idx="843">
                  <c:v>28.512502669999993</c:v>
                </c:pt>
                <c:pt idx="844">
                  <c:v>28.629169460000007</c:v>
                </c:pt>
                <c:pt idx="845">
                  <c:v>28.63750267</c:v>
                </c:pt>
                <c:pt idx="846">
                  <c:v>28.64583588</c:v>
                </c:pt>
                <c:pt idx="847">
                  <c:v>28.654169079999999</c:v>
                </c:pt>
                <c:pt idx="848">
                  <c:v>28.754169460000007</c:v>
                </c:pt>
                <c:pt idx="849">
                  <c:v>28.762502669999986</c:v>
                </c:pt>
                <c:pt idx="850">
                  <c:v>28.77083588</c:v>
                </c:pt>
                <c:pt idx="851">
                  <c:v>28.779169079999992</c:v>
                </c:pt>
                <c:pt idx="852">
                  <c:v>28.89583588</c:v>
                </c:pt>
                <c:pt idx="853">
                  <c:v>28.904169079999992</c:v>
                </c:pt>
                <c:pt idx="854">
                  <c:v>28.912502289999985</c:v>
                </c:pt>
                <c:pt idx="855">
                  <c:v>28.920835490000005</c:v>
                </c:pt>
                <c:pt idx="856">
                  <c:v>29.029169079999992</c:v>
                </c:pt>
                <c:pt idx="857">
                  <c:v>29.037502289999988</c:v>
                </c:pt>
                <c:pt idx="858">
                  <c:v>29.045835490000005</c:v>
                </c:pt>
                <c:pt idx="859">
                  <c:v>29.054168700000016</c:v>
                </c:pt>
                <c:pt idx="860">
                  <c:v>29.170835490000016</c:v>
                </c:pt>
                <c:pt idx="861">
                  <c:v>29.179168700000016</c:v>
                </c:pt>
                <c:pt idx="862">
                  <c:v>29.187501910000005</c:v>
                </c:pt>
                <c:pt idx="863">
                  <c:v>29.195835110000008</c:v>
                </c:pt>
                <c:pt idx="864">
                  <c:v>29.304168700000016</c:v>
                </c:pt>
                <c:pt idx="865">
                  <c:v>29.312501910000005</c:v>
                </c:pt>
                <c:pt idx="866">
                  <c:v>29.320835110000008</c:v>
                </c:pt>
                <c:pt idx="867">
                  <c:v>29.329168320000008</c:v>
                </c:pt>
                <c:pt idx="868">
                  <c:v>29.437501910000005</c:v>
                </c:pt>
                <c:pt idx="869">
                  <c:v>29.445835110000001</c:v>
                </c:pt>
                <c:pt idx="870">
                  <c:v>29.454168320000008</c:v>
                </c:pt>
                <c:pt idx="871">
                  <c:v>29.462501529999987</c:v>
                </c:pt>
                <c:pt idx="872">
                  <c:v>29.570835110000008</c:v>
                </c:pt>
                <c:pt idx="873">
                  <c:v>29.579168320000008</c:v>
                </c:pt>
                <c:pt idx="874">
                  <c:v>29.587501529999994</c:v>
                </c:pt>
                <c:pt idx="875">
                  <c:v>29.59583473</c:v>
                </c:pt>
                <c:pt idx="876">
                  <c:v>29.712501529999994</c:v>
                </c:pt>
                <c:pt idx="877">
                  <c:v>29.72083473</c:v>
                </c:pt>
                <c:pt idx="878">
                  <c:v>29.72916794</c:v>
                </c:pt>
                <c:pt idx="879">
                  <c:v>29.737501139999999</c:v>
                </c:pt>
                <c:pt idx="880">
                  <c:v>29.84583473</c:v>
                </c:pt>
                <c:pt idx="881">
                  <c:v>29.854167940000007</c:v>
                </c:pt>
                <c:pt idx="882">
                  <c:v>29.862501139999992</c:v>
                </c:pt>
                <c:pt idx="883">
                  <c:v>29.870836260000001</c:v>
                </c:pt>
                <c:pt idx="884">
                  <c:v>29.97916794</c:v>
                </c:pt>
                <c:pt idx="885">
                  <c:v>29.987501139999992</c:v>
                </c:pt>
                <c:pt idx="886">
                  <c:v>29.99583625999999</c:v>
                </c:pt>
                <c:pt idx="887">
                  <c:v>30.004169460000007</c:v>
                </c:pt>
                <c:pt idx="888">
                  <c:v>30.112501139999999</c:v>
                </c:pt>
                <c:pt idx="889">
                  <c:v>30.120836260000001</c:v>
                </c:pt>
                <c:pt idx="890">
                  <c:v>30.129169460000007</c:v>
                </c:pt>
                <c:pt idx="891">
                  <c:v>30.13750267</c:v>
                </c:pt>
                <c:pt idx="892">
                  <c:v>30.254169460000007</c:v>
                </c:pt>
                <c:pt idx="893">
                  <c:v>30.262502669999986</c:v>
                </c:pt>
                <c:pt idx="894">
                  <c:v>30.27083588</c:v>
                </c:pt>
                <c:pt idx="895">
                  <c:v>30.279169079999992</c:v>
                </c:pt>
                <c:pt idx="896">
                  <c:v>30.387502669999993</c:v>
                </c:pt>
                <c:pt idx="897">
                  <c:v>30.39583588</c:v>
                </c:pt>
                <c:pt idx="898">
                  <c:v>30.404169079999992</c:v>
                </c:pt>
                <c:pt idx="899">
                  <c:v>30.412502289999985</c:v>
                </c:pt>
                <c:pt idx="900">
                  <c:v>30.529169079999992</c:v>
                </c:pt>
                <c:pt idx="901">
                  <c:v>30.537502289999988</c:v>
                </c:pt>
                <c:pt idx="902">
                  <c:v>30.545835490000005</c:v>
                </c:pt>
                <c:pt idx="903">
                  <c:v>30.554168700000016</c:v>
                </c:pt>
                <c:pt idx="904">
                  <c:v>30.654169079999999</c:v>
                </c:pt>
                <c:pt idx="905">
                  <c:v>30.662502289999985</c:v>
                </c:pt>
                <c:pt idx="906">
                  <c:v>30.670835490000016</c:v>
                </c:pt>
                <c:pt idx="907">
                  <c:v>30.679168700000016</c:v>
                </c:pt>
                <c:pt idx="908">
                  <c:v>30.795835490000005</c:v>
                </c:pt>
                <c:pt idx="909">
                  <c:v>30.804168700000016</c:v>
                </c:pt>
                <c:pt idx="910">
                  <c:v>30.812501910000005</c:v>
                </c:pt>
                <c:pt idx="911">
                  <c:v>30.820835110000008</c:v>
                </c:pt>
                <c:pt idx="912">
                  <c:v>30.929168700000005</c:v>
                </c:pt>
                <c:pt idx="913">
                  <c:v>30.937501910000005</c:v>
                </c:pt>
                <c:pt idx="914">
                  <c:v>30.945835110000001</c:v>
                </c:pt>
                <c:pt idx="915">
                  <c:v>30.954168320000008</c:v>
                </c:pt>
                <c:pt idx="916">
                  <c:v>31.070835110000008</c:v>
                </c:pt>
                <c:pt idx="917">
                  <c:v>31.079168320000008</c:v>
                </c:pt>
                <c:pt idx="918">
                  <c:v>31.087501529999994</c:v>
                </c:pt>
                <c:pt idx="919">
                  <c:v>31.09583473</c:v>
                </c:pt>
                <c:pt idx="920">
                  <c:v>31.204168320000008</c:v>
                </c:pt>
                <c:pt idx="921">
                  <c:v>31.212501529999994</c:v>
                </c:pt>
                <c:pt idx="922">
                  <c:v>31.22083473</c:v>
                </c:pt>
                <c:pt idx="923">
                  <c:v>31.22916794</c:v>
                </c:pt>
                <c:pt idx="924">
                  <c:v>31.337501530000001</c:v>
                </c:pt>
                <c:pt idx="925">
                  <c:v>31.34583473</c:v>
                </c:pt>
                <c:pt idx="926">
                  <c:v>31.354167940000007</c:v>
                </c:pt>
                <c:pt idx="927">
                  <c:v>31.362501139999992</c:v>
                </c:pt>
                <c:pt idx="928">
                  <c:v>31.47083473</c:v>
                </c:pt>
                <c:pt idx="929">
                  <c:v>31.47916794</c:v>
                </c:pt>
                <c:pt idx="930">
                  <c:v>31.487501139999992</c:v>
                </c:pt>
                <c:pt idx="931">
                  <c:v>31.49583625999999</c:v>
                </c:pt>
                <c:pt idx="932">
                  <c:v>31.612501139999999</c:v>
                </c:pt>
                <c:pt idx="933">
                  <c:v>31.620836260000001</c:v>
                </c:pt>
                <c:pt idx="934">
                  <c:v>31.629169460000007</c:v>
                </c:pt>
                <c:pt idx="935">
                  <c:v>31.63750267</c:v>
                </c:pt>
                <c:pt idx="936">
                  <c:v>31.74583625999999</c:v>
                </c:pt>
                <c:pt idx="937">
                  <c:v>31.754169460000007</c:v>
                </c:pt>
                <c:pt idx="938">
                  <c:v>31.762502669999986</c:v>
                </c:pt>
                <c:pt idx="939">
                  <c:v>31.77083588</c:v>
                </c:pt>
                <c:pt idx="940">
                  <c:v>31.879169460000007</c:v>
                </c:pt>
                <c:pt idx="941">
                  <c:v>31.887502669999993</c:v>
                </c:pt>
                <c:pt idx="942">
                  <c:v>31.89583588</c:v>
                </c:pt>
                <c:pt idx="943">
                  <c:v>31.904169079999992</c:v>
                </c:pt>
                <c:pt idx="944">
                  <c:v>32.012500760000002</c:v>
                </c:pt>
                <c:pt idx="945">
                  <c:v>32.020835880000014</c:v>
                </c:pt>
                <c:pt idx="946">
                  <c:v>32.029167180000002</c:v>
                </c:pt>
                <c:pt idx="947">
                  <c:v>32.037502290000013</c:v>
                </c:pt>
                <c:pt idx="948">
                  <c:v>32.145835880000014</c:v>
                </c:pt>
                <c:pt idx="949">
                  <c:v>32.154167179999995</c:v>
                </c:pt>
                <c:pt idx="950">
                  <c:v>32.16250229000002</c:v>
                </c:pt>
                <c:pt idx="951">
                  <c:v>32.170833590000001</c:v>
                </c:pt>
                <c:pt idx="952">
                  <c:v>32.287502290000013</c:v>
                </c:pt>
                <c:pt idx="953">
                  <c:v>32.295833590000015</c:v>
                </c:pt>
                <c:pt idx="954">
                  <c:v>32.304168699999998</c:v>
                </c:pt>
                <c:pt idx="955">
                  <c:v>32.312503810000003</c:v>
                </c:pt>
                <c:pt idx="956">
                  <c:v>32.429168700000012</c:v>
                </c:pt>
                <c:pt idx="957">
                  <c:v>32.437503810000003</c:v>
                </c:pt>
                <c:pt idx="958">
                  <c:v>32.445835110000012</c:v>
                </c:pt>
                <c:pt idx="959">
                  <c:v>32.454170230000003</c:v>
                </c:pt>
                <c:pt idx="960">
                  <c:v>32.554168699999998</c:v>
                </c:pt>
                <c:pt idx="961">
                  <c:v>32.562503810000017</c:v>
                </c:pt>
                <c:pt idx="962">
                  <c:v>32.570835110000012</c:v>
                </c:pt>
                <c:pt idx="963">
                  <c:v>32.579170230000017</c:v>
                </c:pt>
                <c:pt idx="964">
                  <c:v>32.695835110000019</c:v>
                </c:pt>
                <c:pt idx="965">
                  <c:v>32.704170230000017</c:v>
                </c:pt>
                <c:pt idx="966">
                  <c:v>32.712501530000011</c:v>
                </c:pt>
                <c:pt idx="967">
                  <c:v>32.720836640000016</c:v>
                </c:pt>
                <c:pt idx="968">
                  <c:v>32.829170230000017</c:v>
                </c:pt>
                <c:pt idx="969">
                  <c:v>32.837501529999997</c:v>
                </c:pt>
                <c:pt idx="970">
                  <c:v>32.845836640000002</c:v>
                </c:pt>
                <c:pt idx="971">
                  <c:v>32.854167940000004</c:v>
                </c:pt>
                <c:pt idx="972">
                  <c:v>32.970836640000002</c:v>
                </c:pt>
                <c:pt idx="973">
                  <c:v>32.979167940000011</c:v>
                </c:pt>
                <c:pt idx="974">
                  <c:v>32.987503050000001</c:v>
                </c:pt>
                <c:pt idx="975">
                  <c:v>32.995834350000003</c:v>
                </c:pt>
                <c:pt idx="976">
                  <c:v>33.095836640000016</c:v>
                </c:pt>
                <c:pt idx="977">
                  <c:v>33.104167940000011</c:v>
                </c:pt>
                <c:pt idx="978">
                  <c:v>33.112503050000001</c:v>
                </c:pt>
                <c:pt idx="979">
                  <c:v>33.120834350000003</c:v>
                </c:pt>
                <c:pt idx="980">
                  <c:v>33.237503050000001</c:v>
                </c:pt>
                <c:pt idx="981">
                  <c:v>33.245834350000003</c:v>
                </c:pt>
                <c:pt idx="982">
                  <c:v>33.254169459999986</c:v>
                </c:pt>
                <c:pt idx="983">
                  <c:v>33.262500760000016</c:v>
                </c:pt>
                <c:pt idx="984">
                  <c:v>33.370834350000003</c:v>
                </c:pt>
                <c:pt idx="985">
                  <c:v>33.379169459999986</c:v>
                </c:pt>
                <c:pt idx="986">
                  <c:v>33.387500759999995</c:v>
                </c:pt>
                <c:pt idx="987">
                  <c:v>33.395835880000014</c:v>
                </c:pt>
                <c:pt idx="988">
                  <c:v>33.504169459999986</c:v>
                </c:pt>
                <c:pt idx="989">
                  <c:v>33.512500760000002</c:v>
                </c:pt>
                <c:pt idx="990">
                  <c:v>33.520835880000014</c:v>
                </c:pt>
                <c:pt idx="991">
                  <c:v>33.529167180000002</c:v>
                </c:pt>
                <c:pt idx="992">
                  <c:v>33.637500760000002</c:v>
                </c:pt>
                <c:pt idx="993">
                  <c:v>33.645835880000014</c:v>
                </c:pt>
                <c:pt idx="994">
                  <c:v>33.654167179999995</c:v>
                </c:pt>
                <c:pt idx="995">
                  <c:v>33.66250229000002</c:v>
                </c:pt>
                <c:pt idx="996">
                  <c:v>33.779167180000002</c:v>
                </c:pt>
                <c:pt idx="997">
                  <c:v>33.787502290000013</c:v>
                </c:pt>
                <c:pt idx="998">
                  <c:v>33.795833590000015</c:v>
                </c:pt>
                <c:pt idx="999">
                  <c:v>33.804168699999998</c:v>
                </c:pt>
                <c:pt idx="1000">
                  <c:v>33.912502290000013</c:v>
                </c:pt>
                <c:pt idx="1001">
                  <c:v>33.920833590000001</c:v>
                </c:pt>
                <c:pt idx="1002">
                  <c:v>33.929168700000012</c:v>
                </c:pt>
                <c:pt idx="1003">
                  <c:v>33.937503810000003</c:v>
                </c:pt>
                <c:pt idx="1004">
                  <c:v>34.054168699999998</c:v>
                </c:pt>
                <c:pt idx="1005">
                  <c:v>34.062503810000017</c:v>
                </c:pt>
                <c:pt idx="1006">
                  <c:v>34.070835110000012</c:v>
                </c:pt>
                <c:pt idx="1007">
                  <c:v>34.079170230000017</c:v>
                </c:pt>
                <c:pt idx="1008">
                  <c:v>34.179164890000003</c:v>
                </c:pt>
                <c:pt idx="1009">
                  <c:v>34.1875</c:v>
                </c:pt>
                <c:pt idx="1010">
                  <c:v>34.195835110000019</c:v>
                </c:pt>
                <c:pt idx="1011">
                  <c:v>34.204166409999999</c:v>
                </c:pt>
                <c:pt idx="1012">
                  <c:v>34.3125</c:v>
                </c:pt>
                <c:pt idx="1013">
                  <c:v>34.320835110000012</c:v>
                </c:pt>
                <c:pt idx="1014">
                  <c:v>34.329166409999999</c:v>
                </c:pt>
                <c:pt idx="1015">
                  <c:v>34.337501529999997</c:v>
                </c:pt>
                <c:pt idx="1016">
                  <c:v>34.454166409999985</c:v>
                </c:pt>
                <c:pt idx="1017">
                  <c:v>34.462501530000011</c:v>
                </c:pt>
                <c:pt idx="1018">
                  <c:v>34.470832820000012</c:v>
                </c:pt>
                <c:pt idx="1019">
                  <c:v>34.479167940000011</c:v>
                </c:pt>
                <c:pt idx="1020">
                  <c:v>34.587501529999997</c:v>
                </c:pt>
                <c:pt idx="1021">
                  <c:v>34.59583282000002</c:v>
                </c:pt>
                <c:pt idx="1022">
                  <c:v>34.604167940000011</c:v>
                </c:pt>
                <c:pt idx="1023">
                  <c:v>34.612499240000012</c:v>
                </c:pt>
                <c:pt idx="1024">
                  <c:v>34.729167940000025</c:v>
                </c:pt>
                <c:pt idx="1025">
                  <c:v>34.737499240000012</c:v>
                </c:pt>
                <c:pt idx="1026">
                  <c:v>34.745834350000003</c:v>
                </c:pt>
                <c:pt idx="1027">
                  <c:v>34.754165650000004</c:v>
                </c:pt>
                <c:pt idx="1028">
                  <c:v>34.854167940000004</c:v>
                </c:pt>
                <c:pt idx="1029">
                  <c:v>34.862499240000012</c:v>
                </c:pt>
                <c:pt idx="1030">
                  <c:v>34.870834350000003</c:v>
                </c:pt>
                <c:pt idx="1031">
                  <c:v>34.879165650000004</c:v>
                </c:pt>
                <c:pt idx="1032">
                  <c:v>34.995834350000003</c:v>
                </c:pt>
                <c:pt idx="1033">
                  <c:v>35.004165650000004</c:v>
                </c:pt>
                <c:pt idx="1034">
                  <c:v>35.012500760000002</c:v>
                </c:pt>
                <c:pt idx="1035">
                  <c:v>35.020832060000011</c:v>
                </c:pt>
                <c:pt idx="1036">
                  <c:v>35.129165650000012</c:v>
                </c:pt>
                <c:pt idx="1037">
                  <c:v>35.137500760000002</c:v>
                </c:pt>
                <c:pt idx="1038">
                  <c:v>35.145832060000011</c:v>
                </c:pt>
                <c:pt idx="1039">
                  <c:v>35.154167179999995</c:v>
                </c:pt>
                <c:pt idx="1040">
                  <c:v>35.270832060000011</c:v>
                </c:pt>
                <c:pt idx="1041">
                  <c:v>35.279167180000002</c:v>
                </c:pt>
                <c:pt idx="1042">
                  <c:v>35.287498469999996</c:v>
                </c:pt>
                <c:pt idx="1043">
                  <c:v>35.295833590000015</c:v>
                </c:pt>
                <c:pt idx="1044">
                  <c:v>35.404167179999995</c:v>
                </c:pt>
                <c:pt idx="1045">
                  <c:v>35.412498469999996</c:v>
                </c:pt>
                <c:pt idx="1046">
                  <c:v>35.420833590000001</c:v>
                </c:pt>
                <c:pt idx="1047">
                  <c:v>35.429164890000003</c:v>
                </c:pt>
                <c:pt idx="1048">
                  <c:v>35.537498469999996</c:v>
                </c:pt>
                <c:pt idx="1049">
                  <c:v>35.545833590000001</c:v>
                </c:pt>
                <c:pt idx="1050">
                  <c:v>35.554164889999996</c:v>
                </c:pt>
                <c:pt idx="1051">
                  <c:v>35.562500000000014</c:v>
                </c:pt>
                <c:pt idx="1052">
                  <c:v>35.670833590000001</c:v>
                </c:pt>
                <c:pt idx="1053">
                  <c:v>35.679164890000003</c:v>
                </c:pt>
                <c:pt idx="1054">
                  <c:v>35.6875</c:v>
                </c:pt>
                <c:pt idx="1055">
                  <c:v>35.695835110000019</c:v>
                </c:pt>
                <c:pt idx="1056">
                  <c:v>35.8125</c:v>
                </c:pt>
                <c:pt idx="1057">
                  <c:v>35.820835110000012</c:v>
                </c:pt>
                <c:pt idx="1058">
                  <c:v>35.829166409999999</c:v>
                </c:pt>
                <c:pt idx="1059">
                  <c:v>35.837501529999997</c:v>
                </c:pt>
                <c:pt idx="1060">
                  <c:v>35.945835110000012</c:v>
                </c:pt>
                <c:pt idx="1061">
                  <c:v>35.954166409999985</c:v>
                </c:pt>
                <c:pt idx="1062">
                  <c:v>35.962501530000011</c:v>
                </c:pt>
                <c:pt idx="1063">
                  <c:v>35.970832820000012</c:v>
                </c:pt>
                <c:pt idx="1064">
                  <c:v>36.079166409999999</c:v>
                </c:pt>
                <c:pt idx="1065">
                  <c:v>36.087501529999997</c:v>
                </c:pt>
                <c:pt idx="1066">
                  <c:v>36.09583282000002</c:v>
                </c:pt>
                <c:pt idx="1067">
                  <c:v>36.104167940000011</c:v>
                </c:pt>
                <c:pt idx="1068">
                  <c:v>36.212501530000011</c:v>
                </c:pt>
                <c:pt idx="1069">
                  <c:v>36.22083282000002</c:v>
                </c:pt>
                <c:pt idx="1070">
                  <c:v>36.229167940000025</c:v>
                </c:pt>
                <c:pt idx="1071">
                  <c:v>36.237499240000012</c:v>
                </c:pt>
                <c:pt idx="1072">
                  <c:v>36.354167940000004</c:v>
                </c:pt>
                <c:pt idx="1073">
                  <c:v>36.362499240000012</c:v>
                </c:pt>
                <c:pt idx="1074">
                  <c:v>36.370834350000003</c:v>
                </c:pt>
                <c:pt idx="1075">
                  <c:v>36.379165650000004</c:v>
                </c:pt>
                <c:pt idx="1076">
                  <c:v>36.487499239999998</c:v>
                </c:pt>
                <c:pt idx="1077">
                  <c:v>36.495834350000003</c:v>
                </c:pt>
                <c:pt idx="1078">
                  <c:v>36.504165650000004</c:v>
                </c:pt>
                <c:pt idx="1079">
                  <c:v>36.512500760000002</c:v>
                </c:pt>
                <c:pt idx="1080">
                  <c:v>36.629165650000012</c:v>
                </c:pt>
                <c:pt idx="1081">
                  <c:v>36.637500760000002</c:v>
                </c:pt>
                <c:pt idx="1082">
                  <c:v>36.645832060000011</c:v>
                </c:pt>
                <c:pt idx="1083">
                  <c:v>36.654167179999995</c:v>
                </c:pt>
                <c:pt idx="1084">
                  <c:v>36.754165650000004</c:v>
                </c:pt>
                <c:pt idx="1085">
                  <c:v>36.762500760000016</c:v>
                </c:pt>
                <c:pt idx="1086">
                  <c:v>36.770832060000011</c:v>
                </c:pt>
                <c:pt idx="1087">
                  <c:v>36.779167180000002</c:v>
                </c:pt>
                <c:pt idx="1088">
                  <c:v>36.895832060000011</c:v>
                </c:pt>
                <c:pt idx="1089">
                  <c:v>36.904167179999995</c:v>
                </c:pt>
                <c:pt idx="1090">
                  <c:v>36.912498469999996</c:v>
                </c:pt>
                <c:pt idx="1091">
                  <c:v>36.920833590000001</c:v>
                </c:pt>
                <c:pt idx="1092">
                  <c:v>37.029167180000002</c:v>
                </c:pt>
                <c:pt idx="1093">
                  <c:v>37.037498469999996</c:v>
                </c:pt>
                <c:pt idx="1094">
                  <c:v>37.045833590000001</c:v>
                </c:pt>
                <c:pt idx="1095">
                  <c:v>37.054164889999996</c:v>
                </c:pt>
                <c:pt idx="1096">
                  <c:v>37.170833590000001</c:v>
                </c:pt>
                <c:pt idx="1097">
                  <c:v>37.179164890000003</c:v>
                </c:pt>
                <c:pt idx="1098">
                  <c:v>37.1875</c:v>
                </c:pt>
                <c:pt idx="1099">
                  <c:v>37.195835110000019</c:v>
                </c:pt>
                <c:pt idx="1100">
                  <c:v>37.295833590000015</c:v>
                </c:pt>
                <c:pt idx="1101">
                  <c:v>37.304164889999996</c:v>
                </c:pt>
                <c:pt idx="1102">
                  <c:v>37.3125</c:v>
                </c:pt>
                <c:pt idx="1103">
                  <c:v>37.320835110000012</c:v>
                </c:pt>
                <c:pt idx="1104">
                  <c:v>37.4375</c:v>
                </c:pt>
                <c:pt idx="1105">
                  <c:v>37.445835110000012</c:v>
                </c:pt>
                <c:pt idx="1106">
                  <c:v>37.454166409999985</c:v>
                </c:pt>
                <c:pt idx="1107">
                  <c:v>37.462501530000011</c:v>
                </c:pt>
                <c:pt idx="1108">
                  <c:v>37.570835110000012</c:v>
                </c:pt>
                <c:pt idx="1109">
                  <c:v>37.579166409999999</c:v>
                </c:pt>
                <c:pt idx="1110">
                  <c:v>37.587501529999997</c:v>
                </c:pt>
                <c:pt idx="1111">
                  <c:v>37.59583282000002</c:v>
                </c:pt>
                <c:pt idx="1112">
                  <c:v>37.712501530000011</c:v>
                </c:pt>
                <c:pt idx="1113">
                  <c:v>37.72083282000002</c:v>
                </c:pt>
                <c:pt idx="1114">
                  <c:v>37.729167940000025</c:v>
                </c:pt>
                <c:pt idx="1115">
                  <c:v>37.737499240000012</c:v>
                </c:pt>
                <c:pt idx="1116">
                  <c:v>37.845832820000012</c:v>
                </c:pt>
                <c:pt idx="1117">
                  <c:v>37.854167940000004</c:v>
                </c:pt>
                <c:pt idx="1118">
                  <c:v>37.862499240000012</c:v>
                </c:pt>
                <c:pt idx="1119">
                  <c:v>37.870834350000003</c:v>
                </c:pt>
                <c:pt idx="1120">
                  <c:v>37.979167940000011</c:v>
                </c:pt>
                <c:pt idx="1121">
                  <c:v>37.987499239999998</c:v>
                </c:pt>
                <c:pt idx="1122">
                  <c:v>37.995834350000003</c:v>
                </c:pt>
                <c:pt idx="1123">
                  <c:v>38.004165650000004</c:v>
                </c:pt>
                <c:pt idx="1124">
                  <c:v>38.112499240000012</c:v>
                </c:pt>
                <c:pt idx="1125">
                  <c:v>38.120834350000003</c:v>
                </c:pt>
                <c:pt idx="1126">
                  <c:v>38.129165650000012</c:v>
                </c:pt>
                <c:pt idx="1127">
                  <c:v>38.137500760000002</c:v>
                </c:pt>
                <c:pt idx="1128">
                  <c:v>38.254165650000004</c:v>
                </c:pt>
                <c:pt idx="1129">
                  <c:v>38.262500760000016</c:v>
                </c:pt>
                <c:pt idx="1130">
                  <c:v>38.270832060000011</c:v>
                </c:pt>
                <c:pt idx="1131">
                  <c:v>38.279167180000002</c:v>
                </c:pt>
                <c:pt idx="1132">
                  <c:v>38.387500759999995</c:v>
                </c:pt>
                <c:pt idx="1133">
                  <c:v>38.395832060000011</c:v>
                </c:pt>
                <c:pt idx="1134">
                  <c:v>38.404167179999995</c:v>
                </c:pt>
                <c:pt idx="1135">
                  <c:v>38.412498469999996</c:v>
                </c:pt>
                <c:pt idx="1136">
                  <c:v>38.520832060000011</c:v>
                </c:pt>
                <c:pt idx="1137">
                  <c:v>38.529167180000002</c:v>
                </c:pt>
                <c:pt idx="1138">
                  <c:v>38.537498469999996</c:v>
                </c:pt>
                <c:pt idx="1139">
                  <c:v>38.545833590000001</c:v>
                </c:pt>
                <c:pt idx="1140">
                  <c:v>38.654167179999995</c:v>
                </c:pt>
                <c:pt idx="1141">
                  <c:v>38.662498470000003</c:v>
                </c:pt>
                <c:pt idx="1142">
                  <c:v>38.670833590000001</c:v>
                </c:pt>
                <c:pt idx="1143">
                  <c:v>38.679164890000003</c:v>
                </c:pt>
                <c:pt idx="1144">
                  <c:v>38.795833590000015</c:v>
                </c:pt>
                <c:pt idx="1145">
                  <c:v>38.804164889999996</c:v>
                </c:pt>
                <c:pt idx="1146">
                  <c:v>38.8125</c:v>
                </c:pt>
                <c:pt idx="1147">
                  <c:v>38.820835110000012</c:v>
                </c:pt>
                <c:pt idx="1148">
                  <c:v>38.929164890000003</c:v>
                </c:pt>
                <c:pt idx="1149">
                  <c:v>38.9375</c:v>
                </c:pt>
                <c:pt idx="1150">
                  <c:v>38.945835110000012</c:v>
                </c:pt>
                <c:pt idx="1151">
                  <c:v>38.954166409999985</c:v>
                </c:pt>
                <c:pt idx="1152">
                  <c:v>39.062503810000017</c:v>
                </c:pt>
                <c:pt idx="1153">
                  <c:v>39.070838930000015</c:v>
                </c:pt>
                <c:pt idx="1154">
                  <c:v>39.079170230000017</c:v>
                </c:pt>
                <c:pt idx="1155">
                  <c:v>39.087505340000014</c:v>
                </c:pt>
                <c:pt idx="1156">
                  <c:v>39.204170230000017</c:v>
                </c:pt>
                <c:pt idx="1157">
                  <c:v>39.212505340000028</c:v>
                </c:pt>
                <c:pt idx="1158">
                  <c:v>39.220836640000016</c:v>
                </c:pt>
                <c:pt idx="1159">
                  <c:v>39.229171750000013</c:v>
                </c:pt>
                <c:pt idx="1160">
                  <c:v>39.329170230000017</c:v>
                </c:pt>
                <c:pt idx="1161">
                  <c:v>39.337505340000014</c:v>
                </c:pt>
                <c:pt idx="1162">
                  <c:v>39.345836640000002</c:v>
                </c:pt>
                <c:pt idx="1163">
                  <c:v>39.354171749999999</c:v>
                </c:pt>
                <c:pt idx="1164">
                  <c:v>39.470836640000002</c:v>
                </c:pt>
                <c:pt idx="1165">
                  <c:v>39.479171750000006</c:v>
                </c:pt>
                <c:pt idx="1166">
                  <c:v>39.487503050000001</c:v>
                </c:pt>
                <c:pt idx="1167">
                  <c:v>39.495838170000013</c:v>
                </c:pt>
                <c:pt idx="1168">
                  <c:v>39.604171750000006</c:v>
                </c:pt>
                <c:pt idx="1169">
                  <c:v>39.612503050000001</c:v>
                </c:pt>
                <c:pt idx="1170">
                  <c:v>39.620838170000013</c:v>
                </c:pt>
                <c:pt idx="1171">
                  <c:v>39.62916946</c:v>
                </c:pt>
                <c:pt idx="1172">
                  <c:v>39.745838170000013</c:v>
                </c:pt>
                <c:pt idx="1173">
                  <c:v>39.754169459999986</c:v>
                </c:pt>
                <c:pt idx="1174">
                  <c:v>39.762504580000012</c:v>
                </c:pt>
                <c:pt idx="1175">
                  <c:v>39.770835880000014</c:v>
                </c:pt>
                <c:pt idx="1176">
                  <c:v>39.870838169999999</c:v>
                </c:pt>
                <c:pt idx="1177">
                  <c:v>39.879169459999986</c:v>
                </c:pt>
                <c:pt idx="1178">
                  <c:v>39.887504579999984</c:v>
                </c:pt>
                <c:pt idx="1179">
                  <c:v>39.895835880000014</c:v>
                </c:pt>
                <c:pt idx="1180">
                  <c:v>40.012504579999998</c:v>
                </c:pt>
                <c:pt idx="1181">
                  <c:v>40.020835880000014</c:v>
                </c:pt>
                <c:pt idx="1182">
                  <c:v>40.029170990000019</c:v>
                </c:pt>
                <c:pt idx="1183">
                  <c:v>40.037502290000013</c:v>
                </c:pt>
                <c:pt idx="1184">
                  <c:v>40.145835880000014</c:v>
                </c:pt>
                <c:pt idx="1185">
                  <c:v>40.154170990000011</c:v>
                </c:pt>
                <c:pt idx="1186">
                  <c:v>40.16250229000002</c:v>
                </c:pt>
                <c:pt idx="1187">
                  <c:v>40.170837400000003</c:v>
                </c:pt>
                <c:pt idx="1188">
                  <c:v>40.287502290000013</c:v>
                </c:pt>
                <c:pt idx="1189">
                  <c:v>40.295837400000003</c:v>
                </c:pt>
                <c:pt idx="1190">
                  <c:v>40.304172520000002</c:v>
                </c:pt>
                <c:pt idx="1191">
                  <c:v>40.312503810000003</c:v>
                </c:pt>
                <c:pt idx="1192">
                  <c:v>40.412502290000013</c:v>
                </c:pt>
                <c:pt idx="1193">
                  <c:v>40.420837400000003</c:v>
                </c:pt>
                <c:pt idx="1194">
                  <c:v>40.429172520000016</c:v>
                </c:pt>
                <c:pt idx="1195">
                  <c:v>40.437503810000003</c:v>
                </c:pt>
                <c:pt idx="1196">
                  <c:v>40.554172520000002</c:v>
                </c:pt>
                <c:pt idx="1197">
                  <c:v>40.562503810000017</c:v>
                </c:pt>
                <c:pt idx="1198">
                  <c:v>40.570838930000015</c:v>
                </c:pt>
                <c:pt idx="1199">
                  <c:v>40.579170230000017</c:v>
                </c:pt>
                <c:pt idx="1200">
                  <c:v>40.687503810000003</c:v>
                </c:pt>
                <c:pt idx="1201">
                  <c:v>40.695838930000029</c:v>
                </c:pt>
                <c:pt idx="1202">
                  <c:v>40.704170230000017</c:v>
                </c:pt>
                <c:pt idx="1203">
                  <c:v>40.712505340000028</c:v>
                </c:pt>
                <c:pt idx="1204">
                  <c:v>40.829170230000017</c:v>
                </c:pt>
                <c:pt idx="1205">
                  <c:v>40.837505340000014</c:v>
                </c:pt>
                <c:pt idx="1206">
                  <c:v>40.845836640000002</c:v>
                </c:pt>
                <c:pt idx="1207">
                  <c:v>40.854171749999999</c:v>
                </c:pt>
                <c:pt idx="1208">
                  <c:v>40.962505340000028</c:v>
                </c:pt>
                <c:pt idx="1209">
                  <c:v>40.970836640000002</c:v>
                </c:pt>
                <c:pt idx="1210">
                  <c:v>40.979171750000006</c:v>
                </c:pt>
                <c:pt idx="1211">
                  <c:v>40.987503050000001</c:v>
                </c:pt>
                <c:pt idx="1212">
                  <c:v>41.095836640000016</c:v>
                </c:pt>
                <c:pt idx="1213">
                  <c:v>41.104171750000006</c:v>
                </c:pt>
                <c:pt idx="1214">
                  <c:v>41.112503050000001</c:v>
                </c:pt>
                <c:pt idx="1215">
                  <c:v>41.120838170000013</c:v>
                </c:pt>
                <c:pt idx="1216">
                  <c:v>41.229171750000013</c:v>
                </c:pt>
                <c:pt idx="1217">
                  <c:v>41.237503050000001</c:v>
                </c:pt>
                <c:pt idx="1218">
                  <c:v>41.245838170000013</c:v>
                </c:pt>
                <c:pt idx="1219">
                  <c:v>41.254169459999986</c:v>
                </c:pt>
                <c:pt idx="1220">
                  <c:v>41.370838169999999</c:v>
                </c:pt>
                <c:pt idx="1221">
                  <c:v>41.379169459999986</c:v>
                </c:pt>
                <c:pt idx="1222">
                  <c:v>41.387504579999984</c:v>
                </c:pt>
                <c:pt idx="1223">
                  <c:v>41.395835880000014</c:v>
                </c:pt>
                <c:pt idx="1224">
                  <c:v>41.504169459999986</c:v>
                </c:pt>
                <c:pt idx="1225">
                  <c:v>41.512504579999998</c:v>
                </c:pt>
                <c:pt idx="1226">
                  <c:v>41.520835880000014</c:v>
                </c:pt>
                <c:pt idx="1227">
                  <c:v>41.529170990000019</c:v>
                </c:pt>
                <c:pt idx="1228">
                  <c:v>41.637504579999998</c:v>
                </c:pt>
                <c:pt idx="1229">
                  <c:v>41.645835880000014</c:v>
                </c:pt>
                <c:pt idx="1230">
                  <c:v>41.654170990000011</c:v>
                </c:pt>
                <c:pt idx="1231">
                  <c:v>41.66250229000002</c:v>
                </c:pt>
                <c:pt idx="1232">
                  <c:v>41.770835880000014</c:v>
                </c:pt>
                <c:pt idx="1233">
                  <c:v>41.779170990000019</c:v>
                </c:pt>
                <c:pt idx="1234">
                  <c:v>41.787502290000013</c:v>
                </c:pt>
                <c:pt idx="1235">
                  <c:v>41.795837400000003</c:v>
                </c:pt>
                <c:pt idx="1236">
                  <c:v>41.912502290000013</c:v>
                </c:pt>
                <c:pt idx="1237">
                  <c:v>41.920837400000003</c:v>
                </c:pt>
                <c:pt idx="1238">
                  <c:v>41.929172520000016</c:v>
                </c:pt>
                <c:pt idx="1239">
                  <c:v>41.937503810000003</c:v>
                </c:pt>
                <c:pt idx="1240">
                  <c:v>42.045837400000003</c:v>
                </c:pt>
                <c:pt idx="1241">
                  <c:v>42.054172520000002</c:v>
                </c:pt>
                <c:pt idx="1242">
                  <c:v>42.062503810000017</c:v>
                </c:pt>
                <c:pt idx="1243">
                  <c:v>42.070838930000015</c:v>
                </c:pt>
                <c:pt idx="1244">
                  <c:v>42.187503810000003</c:v>
                </c:pt>
                <c:pt idx="1245">
                  <c:v>42.195838930000029</c:v>
                </c:pt>
                <c:pt idx="1246">
                  <c:v>42.204170230000017</c:v>
                </c:pt>
                <c:pt idx="1247">
                  <c:v>42.212505340000028</c:v>
                </c:pt>
                <c:pt idx="1248">
                  <c:v>42.329170230000017</c:v>
                </c:pt>
                <c:pt idx="1249">
                  <c:v>42.337505340000014</c:v>
                </c:pt>
                <c:pt idx="1250">
                  <c:v>42.345836640000002</c:v>
                </c:pt>
                <c:pt idx="1251">
                  <c:v>42.354171749999999</c:v>
                </c:pt>
                <c:pt idx="1252">
                  <c:v>42.470836640000002</c:v>
                </c:pt>
                <c:pt idx="1253">
                  <c:v>42.479171750000006</c:v>
                </c:pt>
                <c:pt idx="1254">
                  <c:v>42.487503050000001</c:v>
                </c:pt>
                <c:pt idx="1255">
                  <c:v>42.495838170000013</c:v>
                </c:pt>
                <c:pt idx="1256">
                  <c:v>42.604171750000006</c:v>
                </c:pt>
                <c:pt idx="1257">
                  <c:v>42.612503050000001</c:v>
                </c:pt>
                <c:pt idx="1258">
                  <c:v>42.620838170000013</c:v>
                </c:pt>
                <c:pt idx="1259">
                  <c:v>42.62916946</c:v>
                </c:pt>
                <c:pt idx="1260">
                  <c:v>42.745838170000013</c:v>
                </c:pt>
                <c:pt idx="1261">
                  <c:v>42.754169459999986</c:v>
                </c:pt>
                <c:pt idx="1262">
                  <c:v>42.762504580000012</c:v>
                </c:pt>
                <c:pt idx="1263">
                  <c:v>42.770835880000014</c:v>
                </c:pt>
                <c:pt idx="1264">
                  <c:v>42.870838169999999</c:v>
                </c:pt>
                <c:pt idx="1265">
                  <c:v>42.879169459999986</c:v>
                </c:pt>
                <c:pt idx="1266">
                  <c:v>42.887504579999984</c:v>
                </c:pt>
                <c:pt idx="1267">
                  <c:v>42.895835880000014</c:v>
                </c:pt>
                <c:pt idx="1268">
                  <c:v>43.012504579999998</c:v>
                </c:pt>
                <c:pt idx="1269">
                  <c:v>43.020835880000014</c:v>
                </c:pt>
                <c:pt idx="1270">
                  <c:v>43.029170990000019</c:v>
                </c:pt>
                <c:pt idx="1271">
                  <c:v>43.037502290000013</c:v>
                </c:pt>
                <c:pt idx="1272">
                  <c:v>43.145835880000014</c:v>
                </c:pt>
                <c:pt idx="1273">
                  <c:v>43.154170990000011</c:v>
                </c:pt>
                <c:pt idx="1274">
                  <c:v>43.16250229000002</c:v>
                </c:pt>
                <c:pt idx="1275">
                  <c:v>43.170837400000003</c:v>
                </c:pt>
                <c:pt idx="1276">
                  <c:v>43.287502290000013</c:v>
                </c:pt>
                <c:pt idx="1277">
                  <c:v>43.295837400000003</c:v>
                </c:pt>
                <c:pt idx="1278">
                  <c:v>43.304172520000002</c:v>
                </c:pt>
                <c:pt idx="1279">
                  <c:v>43.312503810000003</c:v>
                </c:pt>
                <c:pt idx="1280">
                  <c:v>43.420837400000003</c:v>
                </c:pt>
                <c:pt idx="1281">
                  <c:v>43.429172520000016</c:v>
                </c:pt>
                <c:pt idx="1282">
                  <c:v>43.437503810000003</c:v>
                </c:pt>
                <c:pt idx="1283">
                  <c:v>43.445838930000015</c:v>
                </c:pt>
                <c:pt idx="1284">
                  <c:v>43.554172520000002</c:v>
                </c:pt>
                <c:pt idx="1285">
                  <c:v>43.562503810000017</c:v>
                </c:pt>
                <c:pt idx="1286">
                  <c:v>43.570838930000015</c:v>
                </c:pt>
                <c:pt idx="1287">
                  <c:v>43.579170230000017</c:v>
                </c:pt>
                <c:pt idx="1288">
                  <c:v>43.687503810000003</c:v>
                </c:pt>
                <c:pt idx="1289">
                  <c:v>43.695838930000029</c:v>
                </c:pt>
                <c:pt idx="1290">
                  <c:v>43.704170230000017</c:v>
                </c:pt>
                <c:pt idx="1291">
                  <c:v>43.712505340000028</c:v>
                </c:pt>
                <c:pt idx="1292">
                  <c:v>43.829170230000017</c:v>
                </c:pt>
                <c:pt idx="1293">
                  <c:v>43.837505340000014</c:v>
                </c:pt>
                <c:pt idx="1294">
                  <c:v>43.845836640000002</c:v>
                </c:pt>
                <c:pt idx="1295">
                  <c:v>43.854171749999999</c:v>
                </c:pt>
                <c:pt idx="1296">
                  <c:v>43.962505340000028</c:v>
                </c:pt>
                <c:pt idx="1297">
                  <c:v>43.970836640000002</c:v>
                </c:pt>
                <c:pt idx="1298">
                  <c:v>43.979171750000006</c:v>
                </c:pt>
                <c:pt idx="1299">
                  <c:v>43.987503050000001</c:v>
                </c:pt>
                <c:pt idx="1300">
                  <c:v>44.104171750000006</c:v>
                </c:pt>
                <c:pt idx="1301">
                  <c:v>44.112503050000001</c:v>
                </c:pt>
                <c:pt idx="1302">
                  <c:v>44.120838170000013</c:v>
                </c:pt>
                <c:pt idx="1303">
                  <c:v>44.12916946</c:v>
                </c:pt>
                <c:pt idx="1304">
                  <c:v>44.229171750000013</c:v>
                </c:pt>
                <c:pt idx="1305">
                  <c:v>44.237503050000001</c:v>
                </c:pt>
                <c:pt idx="1306">
                  <c:v>44.245838170000013</c:v>
                </c:pt>
                <c:pt idx="1307">
                  <c:v>44.254169459999986</c:v>
                </c:pt>
                <c:pt idx="1308">
                  <c:v>44.362503050000001</c:v>
                </c:pt>
                <c:pt idx="1309">
                  <c:v>44.370838169999999</c:v>
                </c:pt>
                <c:pt idx="1310">
                  <c:v>44.379169459999986</c:v>
                </c:pt>
                <c:pt idx="1311">
                  <c:v>44.387504579999984</c:v>
                </c:pt>
                <c:pt idx="1312">
                  <c:v>44.504169459999986</c:v>
                </c:pt>
                <c:pt idx="1313">
                  <c:v>44.512504579999998</c:v>
                </c:pt>
                <c:pt idx="1314">
                  <c:v>44.520835880000014</c:v>
                </c:pt>
                <c:pt idx="1315">
                  <c:v>44.529170990000019</c:v>
                </c:pt>
                <c:pt idx="1316">
                  <c:v>44.645835880000014</c:v>
                </c:pt>
                <c:pt idx="1317">
                  <c:v>44.654170990000011</c:v>
                </c:pt>
                <c:pt idx="1318">
                  <c:v>44.66250229000002</c:v>
                </c:pt>
                <c:pt idx="1319">
                  <c:v>44.670837400000003</c:v>
                </c:pt>
                <c:pt idx="1320">
                  <c:v>44.779170990000019</c:v>
                </c:pt>
                <c:pt idx="1321">
                  <c:v>44.787502290000013</c:v>
                </c:pt>
                <c:pt idx="1322">
                  <c:v>44.795837400000003</c:v>
                </c:pt>
                <c:pt idx="1323">
                  <c:v>44.804172520000002</c:v>
                </c:pt>
                <c:pt idx="1324">
                  <c:v>44.929172520000016</c:v>
                </c:pt>
                <c:pt idx="1325">
                  <c:v>44.937503810000003</c:v>
                </c:pt>
                <c:pt idx="1326">
                  <c:v>44.945838930000015</c:v>
                </c:pt>
                <c:pt idx="1327">
                  <c:v>44.954170230000003</c:v>
                </c:pt>
                <c:pt idx="1328">
                  <c:v>45.062503810000017</c:v>
                </c:pt>
                <c:pt idx="1329">
                  <c:v>45.070838930000015</c:v>
                </c:pt>
                <c:pt idx="1330">
                  <c:v>45.079170230000017</c:v>
                </c:pt>
                <c:pt idx="1331">
                  <c:v>45.087505340000014</c:v>
                </c:pt>
                <c:pt idx="1332">
                  <c:v>45.204170230000017</c:v>
                </c:pt>
                <c:pt idx="1333">
                  <c:v>45.212505340000028</c:v>
                </c:pt>
                <c:pt idx="1334">
                  <c:v>45.220836640000016</c:v>
                </c:pt>
                <c:pt idx="1335">
                  <c:v>45.229171750000013</c:v>
                </c:pt>
              </c:numCache>
            </c:numRef>
          </c:xVal>
          <c:yVal>
            <c:numRef>
              <c:f>'Lambda 2ug kinetic run 0530 (2)'!$C$3:$C$1338</c:f>
              <c:numCache>
                <c:formatCode>0.00000</c:formatCode>
                <c:ptCount val="1336"/>
                <c:pt idx="0">
                  <c:v>0.17999562860000001</c:v>
                </c:pt>
                <c:pt idx="1">
                  <c:v>0.18047879880000006</c:v>
                </c:pt>
                <c:pt idx="2">
                  <c:v>0.18064870180000006</c:v>
                </c:pt>
                <c:pt idx="3">
                  <c:v>0.1806129092</c:v>
                </c:pt>
                <c:pt idx="4">
                  <c:v>0.18385930600000006</c:v>
                </c:pt>
                <c:pt idx="5">
                  <c:v>0.18438515310000006</c:v>
                </c:pt>
                <c:pt idx="6">
                  <c:v>0.18455764890000001</c:v>
                </c:pt>
                <c:pt idx="7">
                  <c:v>0.18523137510000007</c:v>
                </c:pt>
                <c:pt idx="8">
                  <c:v>0.18941940610000013</c:v>
                </c:pt>
                <c:pt idx="9">
                  <c:v>0.18941931670000012</c:v>
                </c:pt>
                <c:pt idx="10">
                  <c:v>0.18982002379999999</c:v>
                </c:pt>
                <c:pt idx="11">
                  <c:v>0.1898795539</c:v>
                </c:pt>
                <c:pt idx="12">
                  <c:v>0.1936927313</c:v>
                </c:pt>
                <c:pt idx="13">
                  <c:v>0.19382144749999999</c:v>
                </c:pt>
                <c:pt idx="14">
                  <c:v>0.19382296739999993</c:v>
                </c:pt>
                <c:pt idx="15">
                  <c:v>0.19411316749999999</c:v>
                </c:pt>
                <c:pt idx="16">
                  <c:v>0.19626826290000005</c:v>
                </c:pt>
                <c:pt idx="17">
                  <c:v>0.19628145040000006</c:v>
                </c:pt>
                <c:pt idx="18">
                  <c:v>0.196156832</c:v>
                </c:pt>
                <c:pt idx="19">
                  <c:v>0.19699353220000004</c:v>
                </c:pt>
                <c:pt idx="20">
                  <c:v>0.1980605745</c:v>
                </c:pt>
                <c:pt idx="21">
                  <c:v>0.19823393470000006</c:v>
                </c:pt>
                <c:pt idx="22">
                  <c:v>0.19848883390000005</c:v>
                </c:pt>
                <c:pt idx="23">
                  <c:v>0.19856947899999999</c:v>
                </c:pt>
                <c:pt idx="24">
                  <c:v>0.2006240064</c:v>
                </c:pt>
                <c:pt idx="25">
                  <c:v>0.20083730160000005</c:v>
                </c:pt>
                <c:pt idx="26">
                  <c:v>0.20091858750000011</c:v>
                </c:pt>
                <c:pt idx="27">
                  <c:v>0.20124583190000006</c:v>
                </c:pt>
                <c:pt idx="28">
                  <c:v>0.20162059609999997</c:v>
                </c:pt>
                <c:pt idx="29">
                  <c:v>0.20183265450000001</c:v>
                </c:pt>
                <c:pt idx="30">
                  <c:v>0.20214495299999999</c:v>
                </c:pt>
                <c:pt idx="31">
                  <c:v>0.20215633750000006</c:v>
                </c:pt>
                <c:pt idx="32">
                  <c:v>0.20275452969999994</c:v>
                </c:pt>
                <c:pt idx="33">
                  <c:v>0.20318821309999999</c:v>
                </c:pt>
                <c:pt idx="34">
                  <c:v>0.20290431620000005</c:v>
                </c:pt>
                <c:pt idx="35">
                  <c:v>0.2031599009</c:v>
                </c:pt>
                <c:pt idx="36">
                  <c:v>0.20418839400000005</c:v>
                </c:pt>
                <c:pt idx="37">
                  <c:v>0.20422874630000001</c:v>
                </c:pt>
                <c:pt idx="38">
                  <c:v>0.20403898000000006</c:v>
                </c:pt>
                <c:pt idx="39">
                  <c:v>0.20433734600000006</c:v>
                </c:pt>
                <c:pt idx="40">
                  <c:v>0.20489904520000005</c:v>
                </c:pt>
                <c:pt idx="41">
                  <c:v>0.20466035839999999</c:v>
                </c:pt>
                <c:pt idx="42">
                  <c:v>0.20487116519999998</c:v>
                </c:pt>
                <c:pt idx="43">
                  <c:v>0.20506689190000005</c:v>
                </c:pt>
                <c:pt idx="44">
                  <c:v>0.20611603800000006</c:v>
                </c:pt>
                <c:pt idx="45">
                  <c:v>0.2060789043</c:v>
                </c:pt>
                <c:pt idx="46">
                  <c:v>0.20593799890000006</c:v>
                </c:pt>
                <c:pt idx="47">
                  <c:v>0.20649996640000007</c:v>
                </c:pt>
                <c:pt idx="48">
                  <c:v>0.20693214480000011</c:v>
                </c:pt>
                <c:pt idx="49">
                  <c:v>0.20720276479999999</c:v>
                </c:pt>
                <c:pt idx="50">
                  <c:v>0.20692906020000001</c:v>
                </c:pt>
                <c:pt idx="51">
                  <c:v>0.20665496829999994</c:v>
                </c:pt>
                <c:pt idx="52">
                  <c:v>0.20734109220000005</c:v>
                </c:pt>
                <c:pt idx="53">
                  <c:v>0.20737521589999999</c:v>
                </c:pt>
                <c:pt idx="54">
                  <c:v>0.2076375657</c:v>
                </c:pt>
                <c:pt idx="55">
                  <c:v>0.20804880800000006</c:v>
                </c:pt>
                <c:pt idx="56">
                  <c:v>0.20824378970000004</c:v>
                </c:pt>
                <c:pt idx="57">
                  <c:v>0.20836557689999999</c:v>
                </c:pt>
                <c:pt idx="58">
                  <c:v>0.20814435420000005</c:v>
                </c:pt>
                <c:pt idx="59">
                  <c:v>0.20779302960000001</c:v>
                </c:pt>
                <c:pt idx="60">
                  <c:v>0.20875720920000004</c:v>
                </c:pt>
                <c:pt idx="61">
                  <c:v>0.2088508332</c:v>
                </c:pt>
                <c:pt idx="62">
                  <c:v>0.20876774430000006</c:v>
                </c:pt>
                <c:pt idx="63">
                  <c:v>0.20875944440000008</c:v>
                </c:pt>
                <c:pt idx="64">
                  <c:v>0.208554613</c:v>
                </c:pt>
                <c:pt idx="65">
                  <c:v>0.20901186999999999</c:v>
                </c:pt>
                <c:pt idx="66">
                  <c:v>0.20900759340000005</c:v>
                </c:pt>
                <c:pt idx="67">
                  <c:v>0.20906493310000007</c:v>
                </c:pt>
                <c:pt idx="68">
                  <c:v>0.20974314450000012</c:v>
                </c:pt>
                <c:pt idx="69">
                  <c:v>0.20988452669999993</c:v>
                </c:pt>
                <c:pt idx="70">
                  <c:v>0.2096325332</c:v>
                </c:pt>
                <c:pt idx="71">
                  <c:v>0.20990765330000005</c:v>
                </c:pt>
                <c:pt idx="72">
                  <c:v>0.21074755730000005</c:v>
                </c:pt>
                <c:pt idx="73">
                  <c:v>0.21040266990000001</c:v>
                </c:pt>
                <c:pt idx="74">
                  <c:v>0.21072106300000001</c:v>
                </c:pt>
                <c:pt idx="75">
                  <c:v>0.21042722699999999</c:v>
                </c:pt>
                <c:pt idx="76">
                  <c:v>0.21050934730000007</c:v>
                </c:pt>
                <c:pt idx="77">
                  <c:v>0.21033330500000005</c:v>
                </c:pt>
                <c:pt idx="78">
                  <c:v>0.21057063579999999</c:v>
                </c:pt>
                <c:pt idx="79">
                  <c:v>0.21028156819999999</c:v>
                </c:pt>
                <c:pt idx="80">
                  <c:v>0.21124381070000006</c:v>
                </c:pt>
                <c:pt idx="81">
                  <c:v>0.21177500730000001</c:v>
                </c:pt>
                <c:pt idx="82">
                  <c:v>0.21165369689999999</c:v>
                </c:pt>
                <c:pt idx="83">
                  <c:v>0.21192144100000007</c:v>
                </c:pt>
                <c:pt idx="84">
                  <c:v>0.21139711380000006</c:v>
                </c:pt>
                <c:pt idx="85">
                  <c:v>0.21127644420000005</c:v>
                </c:pt>
                <c:pt idx="86">
                  <c:v>0.21164633570000008</c:v>
                </c:pt>
                <c:pt idx="87">
                  <c:v>0.21120278780000007</c:v>
                </c:pt>
                <c:pt idx="88">
                  <c:v>0.21239631120000005</c:v>
                </c:pt>
                <c:pt idx="89">
                  <c:v>0.21233493330000006</c:v>
                </c:pt>
                <c:pt idx="90">
                  <c:v>0.2123210156</c:v>
                </c:pt>
                <c:pt idx="91">
                  <c:v>0.21223195140000006</c:v>
                </c:pt>
                <c:pt idx="92">
                  <c:v>0.21244706450000012</c:v>
                </c:pt>
                <c:pt idx="93">
                  <c:v>0.21248424290000006</c:v>
                </c:pt>
                <c:pt idx="94">
                  <c:v>0.21231775230000005</c:v>
                </c:pt>
                <c:pt idx="95">
                  <c:v>0.21249251310000006</c:v>
                </c:pt>
                <c:pt idx="96">
                  <c:v>0.21339270710000005</c:v>
                </c:pt>
                <c:pt idx="97">
                  <c:v>0.21357216179999999</c:v>
                </c:pt>
                <c:pt idx="98">
                  <c:v>0.21287046609999999</c:v>
                </c:pt>
                <c:pt idx="99">
                  <c:v>0.21326825260000007</c:v>
                </c:pt>
                <c:pt idx="100">
                  <c:v>0.21346706390000006</c:v>
                </c:pt>
                <c:pt idx="101">
                  <c:v>0.21336087819999999</c:v>
                </c:pt>
                <c:pt idx="102">
                  <c:v>0.21352227269999999</c:v>
                </c:pt>
                <c:pt idx="103">
                  <c:v>0.21362687889999998</c:v>
                </c:pt>
                <c:pt idx="104">
                  <c:v>0.21410148090000006</c:v>
                </c:pt>
                <c:pt idx="105">
                  <c:v>0.21397128940000004</c:v>
                </c:pt>
                <c:pt idx="106">
                  <c:v>0.21422128620000006</c:v>
                </c:pt>
                <c:pt idx="107">
                  <c:v>0.21382029590000001</c:v>
                </c:pt>
                <c:pt idx="108">
                  <c:v>0.21362115679999999</c:v>
                </c:pt>
                <c:pt idx="109">
                  <c:v>0.21384676040000006</c:v>
                </c:pt>
                <c:pt idx="110">
                  <c:v>0.21402816710000006</c:v>
                </c:pt>
                <c:pt idx="111">
                  <c:v>0.2140298659</c:v>
                </c:pt>
                <c:pt idx="112">
                  <c:v>0.21424490450000011</c:v>
                </c:pt>
                <c:pt idx="113">
                  <c:v>0.21459079030000006</c:v>
                </c:pt>
                <c:pt idx="114">
                  <c:v>0.21435795960000001</c:v>
                </c:pt>
                <c:pt idx="115">
                  <c:v>0.21445153890000004</c:v>
                </c:pt>
                <c:pt idx="116">
                  <c:v>0.21458478510000006</c:v>
                </c:pt>
                <c:pt idx="117">
                  <c:v>0.21454955880000007</c:v>
                </c:pt>
                <c:pt idx="118">
                  <c:v>0.21516631780000006</c:v>
                </c:pt>
                <c:pt idx="119">
                  <c:v>0.21446085220000005</c:v>
                </c:pt>
                <c:pt idx="120">
                  <c:v>0.21422535420000005</c:v>
                </c:pt>
                <c:pt idx="121">
                  <c:v>0.21453070880000005</c:v>
                </c:pt>
                <c:pt idx="122">
                  <c:v>0.21464094760000005</c:v>
                </c:pt>
                <c:pt idx="123">
                  <c:v>0.21456265690000001</c:v>
                </c:pt>
                <c:pt idx="124">
                  <c:v>0.21480517330000001</c:v>
                </c:pt>
                <c:pt idx="125">
                  <c:v>0.21489934860000007</c:v>
                </c:pt>
                <c:pt idx="126">
                  <c:v>0.21519263329999999</c:v>
                </c:pt>
                <c:pt idx="127">
                  <c:v>0.21505023780000007</c:v>
                </c:pt>
                <c:pt idx="128">
                  <c:v>0.21505157889999998</c:v>
                </c:pt>
                <c:pt idx="129">
                  <c:v>0.21522712950000006</c:v>
                </c:pt>
                <c:pt idx="130">
                  <c:v>0.21532045540000005</c:v>
                </c:pt>
                <c:pt idx="131">
                  <c:v>0.21536687260000001</c:v>
                </c:pt>
                <c:pt idx="132">
                  <c:v>0.21563929560000006</c:v>
                </c:pt>
                <c:pt idx="133">
                  <c:v>0.21574968340000011</c:v>
                </c:pt>
                <c:pt idx="134">
                  <c:v>0.21567808329999999</c:v>
                </c:pt>
                <c:pt idx="135">
                  <c:v>0.21573233840000011</c:v>
                </c:pt>
                <c:pt idx="136">
                  <c:v>0.21549849450000017</c:v>
                </c:pt>
                <c:pt idx="137">
                  <c:v>0.21531962099999999</c:v>
                </c:pt>
                <c:pt idx="138">
                  <c:v>0.2156749392</c:v>
                </c:pt>
                <c:pt idx="139">
                  <c:v>0.21533714470000007</c:v>
                </c:pt>
                <c:pt idx="140">
                  <c:v>0.21514319120000006</c:v>
                </c:pt>
                <c:pt idx="141">
                  <c:v>0.21543714640000011</c:v>
                </c:pt>
                <c:pt idx="142">
                  <c:v>0.21529664340000007</c:v>
                </c:pt>
                <c:pt idx="143">
                  <c:v>0.21541707460000006</c:v>
                </c:pt>
                <c:pt idx="144">
                  <c:v>0.21607597410000001</c:v>
                </c:pt>
                <c:pt idx="145">
                  <c:v>0.21630399170000006</c:v>
                </c:pt>
                <c:pt idx="146">
                  <c:v>0.21619963890000005</c:v>
                </c:pt>
                <c:pt idx="147">
                  <c:v>0.21642345430000007</c:v>
                </c:pt>
                <c:pt idx="148">
                  <c:v>0.21586805820000005</c:v>
                </c:pt>
                <c:pt idx="149">
                  <c:v>0.2159101838000001</c:v>
                </c:pt>
                <c:pt idx="150">
                  <c:v>0.21605700490000004</c:v>
                </c:pt>
                <c:pt idx="151">
                  <c:v>0.2161647552</c:v>
                </c:pt>
                <c:pt idx="152">
                  <c:v>0.2160982812000001</c:v>
                </c:pt>
                <c:pt idx="153">
                  <c:v>0.21571469550000011</c:v>
                </c:pt>
                <c:pt idx="154">
                  <c:v>0.21597440780000007</c:v>
                </c:pt>
                <c:pt idx="155">
                  <c:v>0.21614159880000006</c:v>
                </c:pt>
                <c:pt idx="156">
                  <c:v>0.21596892420000005</c:v>
                </c:pt>
                <c:pt idx="157">
                  <c:v>0.21583116290000001</c:v>
                </c:pt>
                <c:pt idx="158">
                  <c:v>0.21605018020000005</c:v>
                </c:pt>
                <c:pt idx="159">
                  <c:v>0.21600020170000006</c:v>
                </c:pt>
                <c:pt idx="160">
                  <c:v>0.21663707730000001</c:v>
                </c:pt>
                <c:pt idx="161">
                  <c:v>0.21621953190000007</c:v>
                </c:pt>
                <c:pt idx="162">
                  <c:v>0.21651654190000005</c:v>
                </c:pt>
                <c:pt idx="163">
                  <c:v>0.21664293350000011</c:v>
                </c:pt>
                <c:pt idx="164">
                  <c:v>0.21649648490000012</c:v>
                </c:pt>
                <c:pt idx="165">
                  <c:v>0.2165232772</c:v>
                </c:pt>
                <c:pt idx="166">
                  <c:v>0.21654558420000006</c:v>
                </c:pt>
                <c:pt idx="167">
                  <c:v>0.21666904030000006</c:v>
                </c:pt>
                <c:pt idx="168">
                  <c:v>0.21639646830000006</c:v>
                </c:pt>
                <c:pt idx="169">
                  <c:v>0.21633589510000006</c:v>
                </c:pt>
                <c:pt idx="170">
                  <c:v>0.21653092150000006</c:v>
                </c:pt>
                <c:pt idx="171">
                  <c:v>0.21623116970000006</c:v>
                </c:pt>
                <c:pt idx="172">
                  <c:v>0.21642171090000001</c:v>
                </c:pt>
                <c:pt idx="173">
                  <c:v>0.21648290990000005</c:v>
                </c:pt>
                <c:pt idx="174">
                  <c:v>0.21638024090000005</c:v>
                </c:pt>
                <c:pt idx="175">
                  <c:v>0.216073128</c:v>
                </c:pt>
                <c:pt idx="176">
                  <c:v>0.21713640040000007</c:v>
                </c:pt>
                <c:pt idx="177">
                  <c:v>0.21718438210000007</c:v>
                </c:pt>
                <c:pt idx="178">
                  <c:v>0.21674746510000012</c:v>
                </c:pt>
                <c:pt idx="179">
                  <c:v>0.21682910860000001</c:v>
                </c:pt>
                <c:pt idx="180">
                  <c:v>0.2171828026</c:v>
                </c:pt>
                <c:pt idx="181">
                  <c:v>0.21714532620000004</c:v>
                </c:pt>
                <c:pt idx="182">
                  <c:v>0.21726335820000006</c:v>
                </c:pt>
                <c:pt idx="183">
                  <c:v>0.21726049720000007</c:v>
                </c:pt>
                <c:pt idx="184">
                  <c:v>0.21689222990000001</c:v>
                </c:pt>
                <c:pt idx="185">
                  <c:v>0.21672754229999999</c:v>
                </c:pt>
                <c:pt idx="186">
                  <c:v>0.21666313950000007</c:v>
                </c:pt>
                <c:pt idx="187">
                  <c:v>0.21708284560000005</c:v>
                </c:pt>
                <c:pt idx="188">
                  <c:v>0.21727763360000005</c:v>
                </c:pt>
                <c:pt idx="189">
                  <c:v>0.21744641900000011</c:v>
                </c:pt>
                <c:pt idx="190">
                  <c:v>0.21694512910000008</c:v>
                </c:pt>
                <c:pt idx="191">
                  <c:v>0.21711424230000007</c:v>
                </c:pt>
                <c:pt idx="192">
                  <c:v>0.21696712320000006</c:v>
                </c:pt>
                <c:pt idx="193">
                  <c:v>0.21682927250000006</c:v>
                </c:pt>
                <c:pt idx="194">
                  <c:v>0.21634353940000006</c:v>
                </c:pt>
                <c:pt idx="195">
                  <c:v>0.21698712050000007</c:v>
                </c:pt>
                <c:pt idx="196">
                  <c:v>0.21733591199999999</c:v>
                </c:pt>
                <c:pt idx="197">
                  <c:v>0.21758809930000006</c:v>
                </c:pt>
                <c:pt idx="198">
                  <c:v>0.21729402480000007</c:v>
                </c:pt>
                <c:pt idx="199">
                  <c:v>0.21731558680000007</c:v>
                </c:pt>
                <c:pt idx="200">
                  <c:v>0.2176545584</c:v>
                </c:pt>
                <c:pt idx="201">
                  <c:v>0.21704472840000005</c:v>
                </c:pt>
                <c:pt idx="202">
                  <c:v>0.21750198540000004</c:v>
                </c:pt>
                <c:pt idx="203">
                  <c:v>0.21729156610000006</c:v>
                </c:pt>
                <c:pt idx="204">
                  <c:v>0.21707894150000007</c:v>
                </c:pt>
                <c:pt idx="205">
                  <c:v>0.21712804080000006</c:v>
                </c:pt>
                <c:pt idx="206">
                  <c:v>0.21757646140000006</c:v>
                </c:pt>
                <c:pt idx="207">
                  <c:v>0.21746483690000007</c:v>
                </c:pt>
                <c:pt idx="208">
                  <c:v>0.21775664630000005</c:v>
                </c:pt>
                <c:pt idx="209">
                  <c:v>0.2175711119</c:v>
                </c:pt>
                <c:pt idx="210">
                  <c:v>0.21784414590000006</c:v>
                </c:pt>
                <c:pt idx="211">
                  <c:v>0.21759249510000012</c:v>
                </c:pt>
                <c:pt idx="212">
                  <c:v>0.21733184400000005</c:v>
                </c:pt>
                <c:pt idx="213">
                  <c:v>0.2171502733</c:v>
                </c:pt>
                <c:pt idx="214">
                  <c:v>0.21683551609999999</c:v>
                </c:pt>
                <c:pt idx="215">
                  <c:v>0.21735655009999999</c:v>
                </c:pt>
                <c:pt idx="216">
                  <c:v>0.21747482060000001</c:v>
                </c:pt>
                <c:pt idx="217">
                  <c:v>0.21753515540000007</c:v>
                </c:pt>
                <c:pt idx="218">
                  <c:v>0.21759508790000007</c:v>
                </c:pt>
                <c:pt idx="219">
                  <c:v>0.21749519050000013</c:v>
                </c:pt>
                <c:pt idx="220">
                  <c:v>0.21778384090000005</c:v>
                </c:pt>
                <c:pt idx="221">
                  <c:v>0.21793662250000007</c:v>
                </c:pt>
                <c:pt idx="222">
                  <c:v>0.21727806569999999</c:v>
                </c:pt>
                <c:pt idx="223">
                  <c:v>0.21808979160000005</c:v>
                </c:pt>
                <c:pt idx="224">
                  <c:v>0.2179876292</c:v>
                </c:pt>
                <c:pt idx="225">
                  <c:v>0.21805809680000007</c:v>
                </c:pt>
                <c:pt idx="226">
                  <c:v>0.21777163690000001</c:v>
                </c:pt>
                <c:pt idx="227">
                  <c:v>0.21819535140000004</c:v>
                </c:pt>
                <c:pt idx="228">
                  <c:v>0.21766400580000006</c:v>
                </c:pt>
                <c:pt idx="229">
                  <c:v>0.21775068580000007</c:v>
                </c:pt>
                <c:pt idx="230">
                  <c:v>0.21783215050000007</c:v>
                </c:pt>
                <c:pt idx="231">
                  <c:v>0.21772563700000006</c:v>
                </c:pt>
                <c:pt idx="232">
                  <c:v>0.21784082290000001</c:v>
                </c:pt>
                <c:pt idx="233">
                  <c:v>0.21823887770000006</c:v>
                </c:pt>
                <c:pt idx="234">
                  <c:v>0.21818535270000006</c:v>
                </c:pt>
                <c:pt idx="235">
                  <c:v>0.21810521429999999</c:v>
                </c:pt>
                <c:pt idx="236">
                  <c:v>0.21831947800000007</c:v>
                </c:pt>
                <c:pt idx="237">
                  <c:v>0.2181695277</c:v>
                </c:pt>
                <c:pt idx="238">
                  <c:v>0.2179949308000001</c:v>
                </c:pt>
                <c:pt idx="239">
                  <c:v>0.21853915100000004</c:v>
                </c:pt>
                <c:pt idx="240">
                  <c:v>0.21770334480000011</c:v>
                </c:pt>
                <c:pt idx="241">
                  <c:v>0.21759851520000001</c:v>
                </c:pt>
                <c:pt idx="242">
                  <c:v>0.21729167050000006</c:v>
                </c:pt>
                <c:pt idx="243">
                  <c:v>0.21748917040000004</c:v>
                </c:pt>
                <c:pt idx="244">
                  <c:v>0.21794830500000012</c:v>
                </c:pt>
                <c:pt idx="245">
                  <c:v>0.21789066730000001</c:v>
                </c:pt>
                <c:pt idx="246">
                  <c:v>0.2182323808000001</c:v>
                </c:pt>
                <c:pt idx="247">
                  <c:v>0.21806606890000005</c:v>
                </c:pt>
                <c:pt idx="248">
                  <c:v>0.21822352950000001</c:v>
                </c:pt>
                <c:pt idx="249">
                  <c:v>0.21800603210000011</c:v>
                </c:pt>
                <c:pt idx="250">
                  <c:v>0.21786137170000006</c:v>
                </c:pt>
                <c:pt idx="251">
                  <c:v>0.21828472850000005</c:v>
                </c:pt>
                <c:pt idx="252">
                  <c:v>0.21756130700000006</c:v>
                </c:pt>
                <c:pt idx="253">
                  <c:v>0.21823753660000006</c:v>
                </c:pt>
                <c:pt idx="254">
                  <c:v>0.21808390560000004</c:v>
                </c:pt>
                <c:pt idx="255">
                  <c:v>0.21816239000000007</c:v>
                </c:pt>
                <c:pt idx="256">
                  <c:v>0.21808700500000006</c:v>
                </c:pt>
                <c:pt idx="257">
                  <c:v>0.21829052509999999</c:v>
                </c:pt>
                <c:pt idx="258">
                  <c:v>0.21835695450000006</c:v>
                </c:pt>
                <c:pt idx="259">
                  <c:v>0.21818562089999999</c:v>
                </c:pt>
                <c:pt idx="260">
                  <c:v>0.21847895030000006</c:v>
                </c:pt>
                <c:pt idx="261">
                  <c:v>0.21830244600000007</c:v>
                </c:pt>
                <c:pt idx="262">
                  <c:v>0.21837046979999999</c:v>
                </c:pt>
                <c:pt idx="263">
                  <c:v>0.21831453090000005</c:v>
                </c:pt>
                <c:pt idx="264">
                  <c:v>0.21842991060000005</c:v>
                </c:pt>
                <c:pt idx="265">
                  <c:v>0.21805280690000001</c:v>
                </c:pt>
                <c:pt idx="266">
                  <c:v>0.21879182999999999</c:v>
                </c:pt>
                <c:pt idx="267">
                  <c:v>0.21829645580000015</c:v>
                </c:pt>
                <c:pt idx="268">
                  <c:v>0.21833490080000006</c:v>
                </c:pt>
                <c:pt idx="269">
                  <c:v>0.21842064200000005</c:v>
                </c:pt>
                <c:pt idx="270">
                  <c:v>0.21851705250000011</c:v>
                </c:pt>
                <c:pt idx="271">
                  <c:v>0.21850583200000007</c:v>
                </c:pt>
                <c:pt idx="272">
                  <c:v>0.21823217210000007</c:v>
                </c:pt>
                <c:pt idx="273">
                  <c:v>0.21854134140000012</c:v>
                </c:pt>
                <c:pt idx="274">
                  <c:v>0.21847194670000006</c:v>
                </c:pt>
                <c:pt idx="275">
                  <c:v>0.21820339800000008</c:v>
                </c:pt>
                <c:pt idx="276">
                  <c:v>0.21812778950000006</c:v>
                </c:pt>
                <c:pt idx="277">
                  <c:v>0.21805270260000001</c:v>
                </c:pt>
                <c:pt idx="278">
                  <c:v>0.21814021710000006</c:v>
                </c:pt>
                <c:pt idx="279">
                  <c:v>0.21807347480000006</c:v>
                </c:pt>
                <c:pt idx="280">
                  <c:v>0.21812318510000006</c:v>
                </c:pt>
                <c:pt idx="281">
                  <c:v>0.21818436920000001</c:v>
                </c:pt>
                <c:pt idx="282">
                  <c:v>0.21851454920000005</c:v>
                </c:pt>
                <c:pt idx="283">
                  <c:v>0.21845442300000006</c:v>
                </c:pt>
                <c:pt idx="284">
                  <c:v>0.21861890200000006</c:v>
                </c:pt>
                <c:pt idx="285">
                  <c:v>0.21854983510000012</c:v>
                </c:pt>
                <c:pt idx="286">
                  <c:v>0.21894492450000011</c:v>
                </c:pt>
                <c:pt idx="287">
                  <c:v>0.21835069600000001</c:v>
                </c:pt>
                <c:pt idx="288">
                  <c:v>0.21772873640000007</c:v>
                </c:pt>
                <c:pt idx="289">
                  <c:v>0.21813243870000004</c:v>
                </c:pt>
                <c:pt idx="290">
                  <c:v>0.21775004510000007</c:v>
                </c:pt>
                <c:pt idx="291">
                  <c:v>0.2181217694</c:v>
                </c:pt>
                <c:pt idx="292">
                  <c:v>0.21848771220000004</c:v>
                </c:pt>
                <c:pt idx="293">
                  <c:v>0.21863213420000005</c:v>
                </c:pt>
                <c:pt idx="294">
                  <c:v>0.21857647840000005</c:v>
                </c:pt>
                <c:pt idx="295">
                  <c:v>0.21859993280000012</c:v>
                </c:pt>
                <c:pt idx="296">
                  <c:v>0.21821230890000007</c:v>
                </c:pt>
                <c:pt idx="297">
                  <c:v>0.21829958500000007</c:v>
                </c:pt>
                <c:pt idx="298">
                  <c:v>0.21870810030000007</c:v>
                </c:pt>
                <c:pt idx="299">
                  <c:v>0.21809938790000011</c:v>
                </c:pt>
                <c:pt idx="300">
                  <c:v>0.21847149970000007</c:v>
                </c:pt>
                <c:pt idx="301">
                  <c:v>0.21830277379999999</c:v>
                </c:pt>
                <c:pt idx="302">
                  <c:v>0.21860110999999999</c:v>
                </c:pt>
                <c:pt idx="303">
                  <c:v>0.21860581879999999</c:v>
                </c:pt>
                <c:pt idx="304">
                  <c:v>0.21837221330000001</c:v>
                </c:pt>
                <c:pt idx="305">
                  <c:v>0.21833682300000001</c:v>
                </c:pt>
                <c:pt idx="306">
                  <c:v>0.21834329010000011</c:v>
                </c:pt>
                <c:pt idx="307">
                  <c:v>0.21858810130000006</c:v>
                </c:pt>
                <c:pt idx="308">
                  <c:v>0.21850428230000007</c:v>
                </c:pt>
                <c:pt idx="309">
                  <c:v>0.21863729000000007</c:v>
                </c:pt>
                <c:pt idx="310">
                  <c:v>0.2186514759</c:v>
                </c:pt>
                <c:pt idx="311">
                  <c:v>0.21846203750000015</c:v>
                </c:pt>
                <c:pt idx="312">
                  <c:v>0.2186711902</c:v>
                </c:pt>
                <c:pt idx="313">
                  <c:v>0.21893592420000005</c:v>
                </c:pt>
                <c:pt idx="314">
                  <c:v>0.21866469329999999</c:v>
                </c:pt>
                <c:pt idx="315">
                  <c:v>0.21879560000000006</c:v>
                </c:pt>
                <c:pt idx="316">
                  <c:v>0.21803827820000005</c:v>
                </c:pt>
                <c:pt idx="317">
                  <c:v>0.2181819552</c:v>
                </c:pt>
                <c:pt idx="318">
                  <c:v>0.21818447350000006</c:v>
                </c:pt>
                <c:pt idx="319">
                  <c:v>0.21805981040000005</c:v>
                </c:pt>
                <c:pt idx="320">
                  <c:v>0.21871400120000006</c:v>
                </c:pt>
                <c:pt idx="321">
                  <c:v>0.21856250110000006</c:v>
                </c:pt>
                <c:pt idx="322">
                  <c:v>0.21894526720000007</c:v>
                </c:pt>
                <c:pt idx="323">
                  <c:v>0.21868232130000001</c:v>
                </c:pt>
                <c:pt idx="324">
                  <c:v>0.21841310200000011</c:v>
                </c:pt>
                <c:pt idx="325">
                  <c:v>0.21845433360000011</c:v>
                </c:pt>
                <c:pt idx="326">
                  <c:v>0.2184072459000001</c:v>
                </c:pt>
                <c:pt idx="327">
                  <c:v>0.21868333460000006</c:v>
                </c:pt>
                <c:pt idx="328">
                  <c:v>0.21902211250000006</c:v>
                </c:pt>
                <c:pt idx="329">
                  <c:v>0.21888338270000007</c:v>
                </c:pt>
                <c:pt idx="330">
                  <c:v>0.21874635160000011</c:v>
                </c:pt>
                <c:pt idx="331">
                  <c:v>0.21913744750000011</c:v>
                </c:pt>
                <c:pt idx="332">
                  <c:v>0.21844381330000007</c:v>
                </c:pt>
                <c:pt idx="333">
                  <c:v>0.21830237150000006</c:v>
                </c:pt>
                <c:pt idx="334">
                  <c:v>0.21814744410000012</c:v>
                </c:pt>
                <c:pt idx="335">
                  <c:v>0.21837966380000001</c:v>
                </c:pt>
                <c:pt idx="336">
                  <c:v>0.21889309820000005</c:v>
                </c:pt>
                <c:pt idx="337">
                  <c:v>0.21879826730000007</c:v>
                </c:pt>
                <c:pt idx="338">
                  <c:v>0.21890324590000007</c:v>
                </c:pt>
                <c:pt idx="339">
                  <c:v>0.21891919020000011</c:v>
                </c:pt>
                <c:pt idx="340">
                  <c:v>0.21873788780000011</c:v>
                </c:pt>
                <c:pt idx="341">
                  <c:v>0.21870260180000006</c:v>
                </c:pt>
                <c:pt idx="342">
                  <c:v>0.21873246370000007</c:v>
                </c:pt>
                <c:pt idx="343">
                  <c:v>0.2187042856000001</c:v>
                </c:pt>
                <c:pt idx="344">
                  <c:v>0.21837955949999999</c:v>
                </c:pt>
                <c:pt idx="345">
                  <c:v>0.21863186600000001</c:v>
                </c:pt>
                <c:pt idx="346">
                  <c:v>0.21861694990000005</c:v>
                </c:pt>
                <c:pt idx="347">
                  <c:v>0.21856458720000005</c:v>
                </c:pt>
                <c:pt idx="348">
                  <c:v>0.21880163490000001</c:v>
                </c:pt>
                <c:pt idx="349">
                  <c:v>0.21864511310000007</c:v>
                </c:pt>
                <c:pt idx="350">
                  <c:v>0.2188246274</c:v>
                </c:pt>
                <c:pt idx="351">
                  <c:v>0.21871787550000008</c:v>
                </c:pt>
                <c:pt idx="352">
                  <c:v>0.21848437430000006</c:v>
                </c:pt>
                <c:pt idx="353">
                  <c:v>0.21869981529999999</c:v>
                </c:pt>
                <c:pt idx="354">
                  <c:v>0.21854353190000006</c:v>
                </c:pt>
                <c:pt idx="355">
                  <c:v>0.21858430150000008</c:v>
                </c:pt>
                <c:pt idx="356">
                  <c:v>0.21912041550000005</c:v>
                </c:pt>
                <c:pt idx="357">
                  <c:v>0.21867938580000004</c:v>
                </c:pt>
                <c:pt idx="358">
                  <c:v>0.21846705910000011</c:v>
                </c:pt>
                <c:pt idx="359">
                  <c:v>0.21902093530000005</c:v>
                </c:pt>
                <c:pt idx="360">
                  <c:v>0.21882725000000006</c:v>
                </c:pt>
                <c:pt idx="361">
                  <c:v>0.21889950570000005</c:v>
                </c:pt>
                <c:pt idx="362">
                  <c:v>0.21898091080000007</c:v>
                </c:pt>
                <c:pt idx="363">
                  <c:v>0.21918834990000005</c:v>
                </c:pt>
                <c:pt idx="364">
                  <c:v>0.21829281990000005</c:v>
                </c:pt>
                <c:pt idx="365">
                  <c:v>0.21863352</c:v>
                </c:pt>
                <c:pt idx="366">
                  <c:v>0.21832783760000005</c:v>
                </c:pt>
                <c:pt idx="367">
                  <c:v>0.21863250670000001</c:v>
                </c:pt>
                <c:pt idx="368">
                  <c:v>0.21870003880000011</c:v>
                </c:pt>
                <c:pt idx="369">
                  <c:v>0.21881801130000006</c:v>
                </c:pt>
                <c:pt idx="370">
                  <c:v>0.21898032960000005</c:v>
                </c:pt>
                <c:pt idx="371">
                  <c:v>0.2188856179</c:v>
                </c:pt>
                <c:pt idx="372">
                  <c:v>0.21883517740000005</c:v>
                </c:pt>
                <c:pt idx="373">
                  <c:v>0.21886167170000001</c:v>
                </c:pt>
                <c:pt idx="374">
                  <c:v>0.21856482569999999</c:v>
                </c:pt>
                <c:pt idx="375">
                  <c:v>0.21887769039999999</c:v>
                </c:pt>
                <c:pt idx="376">
                  <c:v>0.2182545686</c:v>
                </c:pt>
                <c:pt idx="377">
                  <c:v>0.21772277600000001</c:v>
                </c:pt>
                <c:pt idx="378">
                  <c:v>0.2184451991000001</c:v>
                </c:pt>
                <c:pt idx="379">
                  <c:v>0.21834935490000007</c:v>
                </c:pt>
                <c:pt idx="380">
                  <c:v>0.21876496320000005</c:v>
                </c:pt>
                <c:pt idx="381">
                  <c:v>0.21874891460000007</c:v>
                </c:pt>
                <c:pt idx="382">
                  <c:v>0.21858887610000005</c:v>
                </c:pt>
                <c:pt idx="383">
                  <c:v>0.21852384750000006</c:v>
                </c:pt>
                <c:pt idx="384">
                  <c:v>0.21879886330000006</c:v>
                </c:pt>
                <c:pt idx="385">
                  <c:v>0.2188505852</c:v>
                </c:pt>
                <c:pt idx="386">
                  <c:v>0.21900838850000015</c:v>
                </c:pt>
                <c:pt idx="387">
                  <c:v>0.21878120540000007</c:v>
                </c:pt>
                <c:pt idx="388">
                  <c:v>0.21889966969999999</c:v>
                </c:pt>
                <c:pt idx="389">
                  <c:v>0.21883440260000006</c:v>
                </c:pt>
                <c:pt idx="390">
                  <c:v>0.21868798380000007</c:v>
                </c:pt>
                <c:pt idx="391">
                  <c:v>0.21890992170000007</c:v>
                </c:pt>
                <c:pt idx="392">
                  <c:v>0.21890500430000007</c:v>
                </c:pt>
                <c:pt idx="393">
                  <c:v>0.21910135690000004</c:v>
                </c:pt>
                <c:pt idx="394">
                  <c:v>0.2191627199</c:v>
                </c:pt>
                <c:pt idx="395">
                  <c:v>0.21902838590000007</c:v>
                </c:pt>
                <c:pt idx="396">
                  <c:v>0.21922695880000007</c:v>
                </c:pt>
                <c:pt idx="397">
                  <c:v>0.21878302340000005</c:v>
                </c:pt>
                <c:pt idx="398">
                  <c:v>0.21881373470000007</c:v>
                </c:pt>
                <c:pt idx="399">
                  <c:v>0.21933609490000006</c:v>
                </c:pt>
                <c:pt idx="400">
                  <c:v>0.21833123510000008</c:v>
                </c:pt>
                <c:pt idx="401">
                  <c:v>0.21868703010000007</c:v>
                </c:pt>
                <c:pt idx="402">
                  <c:v>0.21834922080000008</c:v>
                </c:pt>
                <c:pt idx="403">
                  <c:v>0.21873694900000007</c:v>
                </c:pt>
                <c:pt idx="404">
                  <c:v>0.21865815160000004</c:v>
                </c:pt>
                <c:pt idx="405">
                  <c:v>0.21861107890000001</c:v>
                </c:pt>
                <c:pt idx="406">
                  <c:v>0.21857781949999999</c:v>
                </c:pt>
                <c:pt idx="407">
                  <c:v>0.21863921230000005</c:v>
                </c:pt>
                <c:pt idx="408">
                  <c:v>0.21865003050000006</c:v>
                </c:pt>
                <c:pt idx="409">
                  <c:v>0.21868878840000006</c:v>
                </c:pt>
                <c:pt idx="410">
                  <c:v>0.21894198900000011</c:v>
                </c:pt>
                <c:pt idx="411">
                  <c:v>0.21859096230000005</c:v>
                </c:pt>
                <c:pt idx="412">
                  <c:v>0.21881339190000007</c:v>
                </c:pt>
                <c:pt idx="413">
                  <c:v>0.21882185579999999</c:v>
                </c:pt>
                <c:pt idx="414">
                  <c:v>0.21854952220000001</c:v>
                </c:pt>
                <c:pt idx="415">
                  <c:v>0.21871079740000007</c:v>
                </c:pt>
                <c:pt idx="416">
                  <c:v>0.21879512310000007</c:v>
                </c:pt>
                <c:pt idx="417">
                  <c:v>0.21898809320000007</c:v>
                </c:pt>
                <c:pt idx="418">
                  <c:v>0.21889589970000006</c:v>
                </c:pt>
                <c:pt idx="419">
                  <c:v>0.21913488450000007</c:v>
                </c:pt>
                <c:pt idx="420">
                  <c:v>0.21818454800000001</c:v>
                </c:pt>
                <c:pt idx="421">
                  <c:v>0.21840150890000001</c:v>
                </c:pt>
                <c:pt idx="422">
                  <c:v>0.21846775950000011</c:v>
                </c:pt>
                <c:pt idx="423">
                  <c:v>0.21824901050000012</c:v>
                </c:pt>
                <c:pt idx="424">
                  <c:v>0.21933187779999999</c:v>
                </c:pt>
                <c:pt idx="425">
                  <c:v>0.21900272609999999</c:v>
                </c:pt>
                <c:pt idx="426">
                  <c:v>0.21914041280000007</c:v>
                </c:pt>
                <c:pt idx="427">
                  <c:v>0.21918143570000007</c:v>
                </c:pt>
                <c:pt idx="428">
                  <c:v>0.2191367769</c:v>
                </c:pt>
                <c:pt idx="429">
                  <c:v>0.21895157039999999</c:v>
                </c:pt>
                <c:pt idx="430">
                  <c:v>0.2191438252</c:v>
                </c:pt>
                <c:pt idx="431">
                  <c:v>0.21902390060000004</c:v>
                </c:pt>
                <c:pt idx="432">
                  <c:v>0.21930255239999999</c:v>
                </c:pt>
                <c:pt idx="433">
                  <c:v>0.21934932710000007</c:v>
                </c:pt>
                <c:pt idx="434">
                  <c:v>0.21929022910000007</c:v>
                </c:pt>
                <c:pt idx="435">
                  <c:v>0.21919010820000001</c:v>
                </c:pt>
                <c:pt idx="436">
                  <c:v>0.21902552489999999</c:v>
                </c:pt>
                <c:pt idx="437">
                  <c:v>0.21909882370000006</c:v>
                </c:pt>
                <c:pt idx="438">
                  <c:v>0.21918741110000006</c:v>
                </c:pt>
                <c:pt idx="439">
                  <c:v>0.21905918660000007</c:v>
                </c:pt>
                <c:pt idx="440">
                  <c:v>0.21948537470000007</c:v>
                </c:pt>
                <c:pt idx="441">
                  <c:v>0.21900063990000004</c:v>
                </c:pt>
                <c:pt idx="442">
                  <c:v>0.21898751200000005</c:v>
                </c:pt>
                <c:pt idx="443">
                  <c:v>0.21911663060000006</c:v>
                </c:pt>
                <c:pt idx="444">
                  <c:v>0.21936090529999999</c:v>
                </c:pt>
                <c:pt idx="445">
                  <c:v>0.21888992430000001</c:v>
                </c:pt>
                <c:pt idx="446">
                  <c:v>0.21908785640000006</c:v>
                </c:pt>
                <c:pt idx="447">
                  <c:v>0.21877004450000007</c:v>
                </c:pt>
                <c:pt idx="448">
                  <c:v>0.21899479870000008</c:v>
                </c:pt>
                <c:pt idx="449">
                  <c:v>0.21873502670000006</c:v>
                </c:pt>
                <c:pt idx="450">
                  <c:v>0.21898451690000001</c:v>
                </c:pt>
                <c:pt idx="451">
                  <c:v>0.21869313960000006</c:v>
                </c:pt>
                <c:pt idx="452">
                  <c:v>0.21904866640000006</c:v>
                </c:pt>
                <c:pt idx="453">
                  <c:v>0.21923774720000005</c:v>
                </c:pt>
                <c:pt idx="454">
                  <c:v>0.21929671110000007</c:v>
                </c:pt>
                <c:pt idx="455">
                  <c:v>0.21908374370000006</c:v>
                </c:pt>
                <c:pt idx="456">
                  <c:v>0.21866522969999999</c:v>
                </c:pt>
                <c:pt idx="457">
                  <c:v>0.21885843810000011</c:v>
                </c:pt>
                <c:pt idx="458">
                  <c:v>0.21857735750000007</c:v>
                </c:pt>
                <c:pt idx="459">
                  <c:v>0.21841293810000012</c:v>
                </c:pt>
                <c:pt idx="460">
                  <c:v>0.21919234340000007</c:v>
                </c:pt>
                <c:pt idx="461">
                  <c:v>0.21913653850000006</c:v>
                </c:pt>
                <c:pt idx="462">
                  <c:v>0.21935853599999999</c:v>
                </c:pt>
                <c:pt idx="463">
                  <c:v>0.21935273950000006</c:v>
                </c:pt>
                <c:pt idx="464">
                  <c:v>0.21878269550000007</c:v>
                </c:pt>
                <c:pt idx="465">
                  <c:v>0.21858372030000001</c:v>
                </c:pt>
                <c:pt idx="466">
                  <c:v>0.21873684470000007</c:v>
                </c:pt>
                <c:pt idx="467">
                  <c:v>0.21881418170000011</c:v>
                </c:pt>
                <c:pt idx="468">
                  <c:v>0.21970515190000006</c:v>
                </c:pt>
                <c:pt idx="469">
                  <c:v>0.21914516630000005</c:v>
                </c:pt>
                <c:pt idx="470">
                  <c:v>0.21899166940000006</c:v>
                </c:pt>
                <c:pt idx="471">
                  <c:v>0.21919416130000005</c:v>
                </c:pt>
                <c:pt idx="472">
                  <c:v>0.21866712210000006</c:v>
                </c:pt>
                <c:pt idx="473">
                  <c:v>0.21869583670000006</c:v>
                </c:pt>
                <c:pt idx="474">
                  <c:v>0.21892281120000001</c:v>
                </c:pt>
                <c:pt idx="475">
                  <c:v>0.21889029680000008</c:v>
                </c:pt>
                <c:pt idx="476">
                  <c:v>0.21885453399999999</c:v>
                </c:pt>
                <c:pt idx="477">
                  <c:v>0.2188782269</c:v>
                </c:pt>
                <c:pt idx="478">
                  <c:v>0.21876953780000011</c:v>
                </c:pt>
                <c:pt idx="479">
                  <c:v>0.21877783780000007</c:v>
                </c:pt>
                <c:pt idx="480">
                  <c:v>0.21906575800000005</c:v>
                </c:pt>
                <c:pt idx="481">
                  <c:v>0.21877789740000006</c:v>
                </c:pt>
                <c:pt idx="482">
                  <c:v>0.21889125050000011</c:v>
                </c:pt>
                <c:pt idx="483">
                  <c:v>0.2188423896000001</c:v>
                </c:pt>
                <c:pt idx="484">
                  <c:v>0.21846588200000011</c:v>
                </c:pt>
                <c:pt idx="485">
                  <c:v>0.21866014840000006</c:v>
                </c:pt>
                <c:pt idx="486">
                  <c:v>0.21856445310000011</c:v>
                </c:pt>
                <c:pt idx="487">
                  <c:v>0.21855032680000006</c:v>
                </c:pt>
                <c:pt idx="488">
                  <c:v>0.21888433640000007</c:v>
                </c:pt>
                <c:pt idx="489">
                  <c:v>0.21907621860000001</c:v>
                </c:pt>
                <c:pt idx="490">
                  <c:v>0.21894549070000016</c:v>
                </c:pt>
                <c:pt idx="491">
                  <c:v>0.21891106900000007</c:v>
                </c:pt>
                <c:pt idx="492">
                  <c:v>0.21942818400000011</c:v>
                </c:pt>
                <c:pt idx="493">
                  <c:v>0.2191816741</c:v>
                </c:pt>
                <c:pt idx="494">
                  <c:v>0.21944245940000015</c:v>
                </c:pt>
                <c:pt idx="495">
                  <c:v>0.21965515850000006</c:v>
                </c:pt>
                <c:pt idx="496">
                  <c:v>0.21924345440000015</c:v>
                </c:pt>
                <c:pt idx="497">
                  <c:v>0.21896700800000007</c:v>
                </c:pt>
                <c:pt idx="498">
                  <c:v>0.2191767121</c:v>
                </c:pt>
                <c:pt idx="499">
                  <c:v>0.21920958400000007</c:v>
                </c:pt>
                <c:pt idx="500">
                  <c:v>0.21903014420000005</c:v>
                </c:pt>
                <c:pt idx="501">
                  <c:v>0.21869749070000011</c:v>
                </c:pt>
                <c:pt idx="502">
                  <c:v>0.21879738810000013</c:v>
                </c:pt>
                <c:pt idx="503">
                  <c:v>0.21864559000000006</c:v>
                </c:pt>
                <c:pt idx="504">
                  <c:v>0.21873200180000008</c:v>
                </c:pt>
                <c:pt idx="505">
                  <c:v>0.21864164120000001</c:v>
                </c:pt>
                <c:pt idx="506">
                  <c:v>0.21902801340000005</c:v>
                </c:pt>
                <c:pt idx="507">
                  <c:v>0.2187275762</c:v>
                </c:pt>
                <c:pt idx="508">
                  <c:v>0.21887515730000001</c:v>
                </c:pt>
                <c:pt idx="509">
                  <c:v>0.21893117070000007</c:v>
                </c:pt>
                <c:pt idx="510">
                  <c:v>0.21902883290000005</c:v>
                </c:pt>
                <c:pt idx="511">
                  <c:v>0.2186882222</c:v>
                </c:pt>
                <c:pt idx="512">
                  <c:v>0.21909223740000011</c:v>
                </c:pt>
                <c:pt idx="513">
                  <c:v>0.21916254099999999</c:v>
                </c:pt>
                <c:pt idx="514">
                  <c:v>0.2190645212</c:v>
                </c:pt>
                <c:pt idx="515">
                  <c:v>0.21926573160000007</c:v>
                </c:pt>
                <c:pt idx="516">
                  <c:v>0.2191319192</c:v>
                </c:pt>
                <c:pt idx="517">
                  <c:v>0.21925732730000005</c:v>
                </c:pt>
                <c:pt idx="518">
                  <c:v>0.21892500160000006</c:v>
                </c:pt>
                <c:pt idx="519">
                  <c:v>0.21939161660000001</c:v>
                </c:pt>
                <c:pt idx="520">
                  <c:v>0.21886281909999999</c:v>
                </c:pt>
                <c:pt idx="521">
                  <c:v>0.21908553180000007</c:v>
                </c:pt>
                <c:pt idx="522">
                  <c:v>0.21921390530000007</c:v>
                </c:pt>
                <c:pt idx="523">
                  <c:v>0.21923411130000006</c:v>
                </c:pt>
                <c:pt idx="524">
                  <c:v>0.21861329910000007</c:v>
                </c:pt>
                <c:pt idx="525">
                  <c:v>0.21853035930000006</c:v>
                </c:pt>
                <c:pt idx="526">
                  <c:v>0.21858369050000007</c:v>
                </c:pt>
                <c:pt idx="527">
                  <c:v>0.21882067859999998</c:v>
                </c:pt>
                <c:pt idx="528">
                  <c:v>0.21895122770000006</c:v>
                </c:pt>
                <c:pt idx="529">
                  <c:v>0.21880032360000001</c:v>
                </c:pt>
                <c:pt idx="530">
                  <c:v>0.21849343420000011</c:v>
                </c:pt>
                <c:pt idx="531">
                  <c:v>0.21902431790000004</c:v>
                </c:pt>
                <c:pt idx="532">
                  <c:v>0.21902424340000007</c:v>
                </c:pt>
                <c:pt idx="533">
                  <c:v>0.21917937940000001</c:v>
                </c:pt>
                <c:pt idx="534">
                  <c:v>0.21916905290000005</c:v>
                </c:pt>
                <c:pt idx="535">
                  <c:v>0.21915768329999999</c:v>
                </c:pt>
                <c:pt idx="536">
                  <c:v>0.21942723040000012</c:v>
                </c:pt>
                <c:pt idx="537">
                  <c:v>0.21947470550000006</c:v>
                </c:pt>
                <c:pt idx="538">
                  <c:v>0.21944029870000012</c:v>
                </c:pt>
                <c:pt idx="539">
                  <c:v>0.21924889330000011</c:v>
                </c:pt>
                <c:pt idx="540">
                  <c:v>0.21937859300000001</c:v>
                </c:pt>
                <c:pt idx="541">
                  <c:v>0.21934578060000007</c:v>
                </c:pt>
                <c:pt idx="542">
                  <c:v>0.21963837980000006</c:v>
                </c:pt>
                <c:pt idx="543">
                  <c:v>0.21923984830000007</c:v>
                </c:pt>
                <c:pt idx="544">
                  <c:v>0.21911086380000006</c:v>
                </c:pt>
                <c:pt idx="545">
                  <c:v>0.21908860150000006</c:v>
                </c:pt>
                <c:pt idx="546">
                  <c:v>0.2191050226</c:v>
                </c:pt>
                <c:pt idx="547">
                  <c:v>0.21887026970000001</c:v>
                </c:pt>
                <c:pt idx="548">
                  <c:v>0.21922549850000012</c:v>
                </c:pt>
                <c:pt idx="549">
                  <c:v>0.21930098770000006</c:v>
                </c:pt>
                <c:pt idx="550">
                  <c:v>0.21958254520000001</c:v>
                </c:pt>
                <c:pt idx="551">
                  <c:v>0.21950535720000006</c:v>
                </c:pt>
                <c:pt idx="552">
                  <c:v>0.21900552749999999</c:v>
                </c:pt>
                <c:pt idx="553">
                  <c:v>0.21880261840000001</c:v>
                </c:pt>
                <c:pt idx="554">
                  <c:v>0.21931872010000006</c:v>
                </c:pt>
                <c:pt idx="555">
                  <c:v>0.21894724910000013</c:v>
                </c:pt>
                <c:pt idx="556">
                  <c:v>0.21913457159999999</c:v>
                </c:pt>
                <c:pt idx="557">
                  <c:v>0.21903561299999999</c:v>
                </c:pt>
                <c:pt idx="558">
                  <c:v>0.21906404440000007</c:v>
                </c:pt>
                <c:pt idx="559">
                  <c:v>0.21888649700000007</c:v>
                </c:pt>
                <c:pt idx="560">
                  <c:v>0.21903476360000004</c:v>
                </c:pt>
                <c:pt idx="561">
                  <c:v>0.21927018700000006</c:v>
                </c:pt>
                <c:pt idx="562">
                  <c:v>0.2191106552</c:v>
                </c:pt>
                <c:pt idx="563">
                  <c:v>0.21909247580000007</c:v>
                </c:pt>
                <c:pt idx="564">
                  <c:v>0.21900029720000005</c:v>
                </c:pt>
                <c:pt idx="565">
                  <c:v>0.21910414340000006</c:v>
                </c:pt>
                <c:pt idx="566">
                  <c:v>0.21903091910000005</c:v>
                </c:pt>
                <c:pt idx="567">
                  <c:v>0.21883531150000007</c:v>
                </c:pt>
                <c:pt idx="568">
                  <c:v>0.21884003520000006</c:v>
                </c:pt>
                <c:pt idx="569">
                  <c:v>0.21896107730000006</c:v>
                </c:pt>
                <c:pt idx="570">
                  <c:v>0.21925550939999999</c:v>
                </c:pt>
                <c:pt idx="571">
                  <c:v>0.21926373480000011</c:v>
                </c:pt>
                <c:pt idx="572">
                  <c:v>0.21868165079999999</c:v>
                </c:pt>
                <c:pt idx="573">
                  <c:v>0.21855454390000001</c:v>
                </c:pt>
                <c:pt idx="574">
                  <c:v>0.21862133090000005</c:v>
                </c:pt>
                <c:pt idx="575">
                  <c:v>0.21888236940000005</c:v>
                </c:pt>
                <c:pt idx="576">
                  <c:v>0.21918383480000006</c:v>
                </c:pt>
                <c:pt idx="577">
                  <c:v>0.21920033040000012</c:v>
                </c:pt>
                <c:pt idx="578">
                  <c:v>0.21920472620000001</c:v>
                </c:pt>
                <c:pt idx="579">
                  <c:v>0.21927277980000001</c:v>
                </c:pt>
                <c:pt idx="580">
                  <c:v>0.21873307470000006</c:v>
                </c:pt>
                <c:pt idx="581">
                  <c:v>0.21884957199999999</c:v>
                </c:pt>
                <c:pt idx="582">
                  <c:v>0.21853399520000005</c:v>
                </c:pt>
                <c:pt idx="583">
                  <c:v>0.21861668170000007</c:v>
                </c:pt>
                <c:pt idx="584">
                  <c:v>0.21865320450000006</c:v>
                </c:pt>
                <c:pt idx="585">
                  <c:v>0.21878980340000007</c:v>
                </c:pt>
                <c:pt idx="586">
                  <c:v>0.21882064879999999</c:v>
                </c:pt>
                <c:pt idx="587">
                  <c:v>0.21890959380000011</c:v>
                </c:pt>
                <c:pt idx="588">
                  <c:v>0.21940322460000006</c:v>
                </c:pt>
                <c:pt idx="589">
                  <c:v>0.21917796370000001</c:v>
                </c:pt>
                <c:pt idx="590">
                  <c:v>0.21934193610000011</c:v>
                </c:pt>
                <c:pt idx="591">
                  <c:v>0.21947804330000006</c:v>
                </c:pt>
                <c:pt idx="592">
                  <c:v>0.2193326229</c:v>
                </c:pt>
                <c:pt idx="593">
                  <c:v>0.21934716640000007</c:v>
                </c:pt>
                <c:pt idx="594">
                  <c:v>0.21937208120000001</c:v>
                </c:pt>
                <c:pt idx="595">
                  <c:v>0.21936181430000001</c:v>
                </c:pt>
                <c:pt idx="596">
                  <c:v>0.21909210330000006</c:v>
                </c:pt>
                <c:pt idx="597">
                  <c:v>0.21894316620000007</c:v>
                </c:pt>
                <c:pt idx="598">
                  <c:v>0.21886639540000011</c:v>
                </c:pt>
                <c:pt idx="599">
                  <c:v>0.21927312260000001</c:v>
                </c:pt>
                <c:pt idx="600">
                  <c:v>0.21878040080000011</c:v>
                </c:pt>
                <c:pt idx="601">
                  <c:v>0.21890324590000007</c:v>
                </c:pt>
                <c:pt idx="602">
                  <c:v>0.21928972250000006</c:v>
                </c:pt>
                <c:pt idx="603">
                  <c:v>0.21922226490000005</c:v>
                </c:pt>
                <c:pt idx="604">
                  <c:v>0.21946038550000013</c:v>
                </c:pt>
                <c:pt idx="605">
                  <c:v>0.2193895602</c:v>
                </c:pt>
                <c:pt idx="606">
                  <c:v>0.21919989830000006</c:v>
                </c:pt>
                <c:pt idx="607">
                  <c:v>0.21939294280000007</c:v>
                </c:pt>
                <c:pt idx="608">
                  <c:v>0.21943047880000011</c:v>
                </c:pt>
                <c:pt idx="609">
                  <c:v>0.21915273610000005</c:v>
                </c:pt>
                <c:pt idx="610">
                  <c:v>0.21930869160000005</c:v>
                </c:pt>
                <c:pt idx="611">
                  <c:v>0.21944745120000012</c:v>
                </c:pt>
                <c:pt idx="612">
                  <c:v>0.21900923790000007</c:v>
                </c:pt>
                <c:pt idx="613">
                  <c:v>0.21951724830000011</c:v>
                </c:pt>
                <c:pt idx="614">
                  <c:v>0.21926138040000015</c:v>
                </c:pt>
                <c:pt idx="615">
                  <c:v>0.21922432130000005</c:v>
                </c:pt>
                <c:pt idx="616">
                  <c:v>0.21886572479999999</c:v>
                </c:pt>
                <c:pt idx="617">
                  <c:v>0.21916045490000005</c:v>
                </c:pt>
                <c:pt idx="618">
                  <c:v>0.21898123860000007</c:v>
                </c:pt>
                <c:pt idx="619">
                  <c:v>0.21890378240000011</c:v>
                </c:pt>
                <c:pt idx="620">
                  <c:v>0.21915906909999999</c:v>
                </c:pt>
                <c:pt idx="621">
                  <c:v>0.21943472570000006</c:v>
                </c:pt>
                <c:pt idx="622">
                  <c:v>0.2194113606000001</c:v>
                </c:pt>
                <c:pt idx="623">
                  <c:v>0.21933473890000005</c:v>
                </c:pt>
                <c:pt idx="624">
                  <c:v>0.2194059366000001</c:v>
                </c:pt>
                <c:pt idx="625">
                  <c:v>0.21949586510000008</c:v>
                </c:pt>
                <c:pt idx="626">
                  <c:v>0.21926397330000005</c:v>
                </c:pt>
                <c:pt idx="627">
                  <c:v>0.21932651340000001</c:v>
                </c:pt>
                <c:pt idx="628">
                  <c:v>0.21938993280000008</c:v>
                </c:pt>
                <c:pt idx="629">
                  <c:v>0.21922490240000006</c:v>
                </c:pt>
                <c:pt idx="630">
                  <c:v>0.21923282980000006</c:v>
                </c:pt>
                <c:pt idx="631">
                  <c:v>0.21951245010000012</c:v>
                </c:pt>
                <c:pt idx="632">
                  <c:v>0.21933713800000004</c:v>
                </c:pt>
                <c:pt idx="633">
                  <c:v>0.21931706610000007</c:v>
                </c:pt>
                <c:pt idx="634">
                  <c:v>0.21925743160000011</c:v>
                </c:pt>
                <c:pt idx="635">
                  <c:v>0.21981789410000008</c:v>
                </c:pt>
                <c:pt idx="636">
                  <c:v>0.21951724830000011</c:v>
                </c:pt>
                <c:pt idx="637">
                  <c:v>0.21935314180000007</c:v>
                </c:pt>
                <c:pt idx="638">
                  <c:v>0.21915951610000001</c:v>
                </c:pt>
                <c:pt idx="639">
                  <c:v>0.21912078800000001</c:v>
                </c:pt>
                <c:pt idx="640">
                  <c:v>0.21930180730000001</c:v>
                </c:pt>
                <c:pt idx="641">
                  <c:v>0.21892637250000008</c:v>
                </c:pt>
                <c:pt idx="642">
                  <c:v>0.21973122900000006</c:v>
                </c:pt>
                <c:pt idx="643">
                  <c:v>0.21928908170000011</c:v>
                </c:pt>
                <c:pt idx="644">
                  <c:v>0.21885101739999999</c:v>
                </c:pt>
                <c:pt idx="645">
                  <c:v>0.21862486240000001</c:v>
                </c:pt>
                <c:pt idx="646">
                  <c:v>0.21875976270000005</c:v>
                </c:pt>
                <c:pt idx="647">
                  <c:v>0.21895817160000006</c:v>
                </c:pt>
                <c:pt idx="648">
                  <c:v>0.21943024040000011</c:v>
                </c:pt>
                <c:pt idx="649">
                  <c:v>0.21947507799999999</c:v>
                </c:pt>
                <c:pt idx="650">
                  <c:v>0.21910681069999999</c:v>
                </c:pt>
                <c:pt idx="651">
                  <c:v>0.2191007757</c:v>
                </c:pt>
                <c:pt idx="652">
                  <c:v>0.21899524570000012</c:v>
                </c:pt>
                <c:pt idx="653">
                  <c:v>0.21897696200000005</c:v>
                </c:pt>
                <c:pt idx="654">
                  <c:v>0.21854174380000008</c:v>
                </c:pt>
                <c:pt idx="655">
                  <c:v>0.21882772689999999</c:v>
                </c:pt>
                <c:pt idx="656">
                  <c:v>0.21941052620000001</c:v>
                </c:pt>
                <c:pt idx="657">
                  <c:v>0.21928327030000005</c:v>
                </c:pt>
                <c:pt idx="658">
                  <c:v>0.21925844490000007</c:v>
                </c:pt>
                <c:pt idx="659">
                  <c:v>0.21950069310000006</c:v>
                </c:pt>
                <c:pt idx="660">
                  <c:v>0.21943725890000007</c:v>
                </c:pt>
                <c:pt idx="661">
                  <c:v>0.21954424920000007</c:v>
                </c:pt>
                <c:pt idx="662">
                  <c:v>0.21956782280000006</c:v>
                </c:pt>
                <c:pt idx="663">
                  <c:v>0.21942088250000011</c:v>
                </c:pt>
                <c:pt idx="664">
                  <c:v>0.21902221680000006</c:v>
                </c:pt>
                <c:pt idx="665">
                  <c:v>0.21904474740000007</c:v>
                </c:pt>
                <c:pt idx="666">
                  <c:v>0.21904282510000006</c:v>
                </c:pt>
                <c:pt idx="667">
                  <c:v>0.21894593780000013</c:v>
                </c:pt>
                <c:pt idx="668">
                  <c:v>0.21869832520000004</c:v>
                </c:pt>
                <c:pt idx="669">
                  <c:v>0.2188847089</c:v>
                </c:pt>
                <c:pt idx="670">
                  <c:v>0.21890180050000008</c:v>
                </c:pt>
                <c:pt idx="671">
                  <c:v>0.21889120580000007</c:v>
                </c:pt>
                <c:pt idx="672">
                  <c:v>0.2188769156</c:v>
                </c:pt>
                <c:pt idx="673">
                  <c:v>0.21921959760000007</c:v>
                </c:pt>
                <c:pt idx="674">
                  <c:v>0.21921831610000012</c:v>
                </c:pt>
                <c:pt idx="675">
                  <c:v>0.21845624090000007</c:v>
                </c:pt>
                <c:pt idx="676">
                  <c:v>0.21928462630000001</c:v>
                </c:pt>
                <c:pt idx="677">
                  <c:v>0.21926434580000015</c:v>
                </c:pt>
                <c:pt idx="678">
                  <c:v>0.21945134050000012</c:v>
                </c:pt>
                <c:pt idx="679">
                  <c:v>0.21923873070000011</c:v>
                </c:pt>
                <c:pt idx="680">
                  <c:v>0.21947294710000007</c:v>
                </c:pt>
                <c:pt idx="681">
                  <c:v>0.21943125370000011</c:v>
                </c:pt>
                <c:pt idx="682">
                  <c:v>0.21935279910000005</c:v>
                </c:pt>
                <c:pt idx="683">
                  <c:v>0.2193838233</c:v>
                </c:pt>
                <c:pt idx="684">
                  <c:v>0.21913357319999999</c:v>
                </c:pt>
                <c:pt idx="685">
                  <c:v>0.21911369500000005</c:v>
                </c:pt>
                <c:pt idx="686">
                  <c:v>0.21915178239999999</c:v>
                </c:pt>
                <c:pt idx="687">
                  <c:v>0.21904354040000004</c:v>
                </c:pt>
                <c:pt idx="688">
                  <c:v>0.21912239729999999</c:v>
                </c:pt>
                <c:pt idx="689">
                  <c:v>0.21915482219999999</c:v>
                </c:pt>
                <c:pt idx="690">
                  <c:v>0.21940028910000012</c:v>
                </c:pt>
                <c:pt idx="691">
                  <c:v>0.21951157090000001</c:v>
                </c:pt>
                <c:pt idx="692">
                  <c:v>0.21901996670000007</c:v>
                </c:pt>
                <c:pt idx="693">
                  <c:v>0.21914479380000007</c:v>
                </c:pt>
                <c:pt idx="694">
                  <c:v>0.21923023700000008</c:v>
                </c:pt>
                <c:pt idx="695">
                  <c:v>0.21902205290000001</c:v>
                </c:pt>
                <c:pt idx="696">
                  <c:v>0.21891282740000007</c:v>
                </c:pt>
                <c:pt idx="697">
                  <c:v>0.21917075159999999</c:v>
                </c:pt>
                <c:pt idx="698">
                  <c:v>0.21875491980000006</c:v>
                </c:pt>
                <c:pt idx="699">
                  <c:v>0.21910971639999999</c:v>
                </c:pt>
                <c:pt idx="700">
                  <c:v>0.21898707990000005</c:v>
                </c:pt>
                <c:pt idx="701">
                  <c:v>0.21950759230000005</c:v>
                </c:pt>
                <c:pt idx="702">
                  <c:v>0.21906906610000007</c:v>
                </c:pt>
                <c:pt idx="703">
                  <c:v>0.21902042869999999</c:v>
                </c:pt>
                <c:pt idx="704">
                  <c:v>0.21931925660000007</c:v>
                </c:pt>
                <c:pt idx="705">
                  <c:v>0.21911268180000004</c:v>
                </c:pt>
                <c:pt idx="706">
                  <c:v>0.21917078139999999</c:v>
                </c:pt>
                <c:pt idx="707">
                  <c:v>0.2193316692</c:v>
                </c:pt>
                <c:pt idx="708">
                  <c:v>0.21970512210000007</c:v>
                </c:pt>
                <c:pt idx="709">
                  <c:v>0.21929741150000015</c:v>
                </c:pt>
                <c:pt idx="710">
                  <c:v>0.21957320210000006</c:v>
                </c:pt>
                <c:pt idx="711">
                  <c:v>0.21948580680000007</c:v>
                </c:pt>
                <c:pt idx="712">
                  <c:v>0.21928505840000007</c:v>
                </c:pt>
                <c:pt idx="713">
                  <c:v>0.21942992750000007</c:v>
                </c:pt>
                <c:pt idx="714">
                  <c:v>0.21948074040000007</c:v>
                </c:pt>
                <c:pt idx="715">
                  <c:v>0.21938544750000011</c:v>
                </c:pt>
                <c:pt idx="716">
                  <c:v>0.21914129200000007</c:v>
                </c:pt>
                <c:pt idx="717">
                  <c:v>0.21943553030000004</c:v>
                </c:pt>
                <c:pt idx="718">
                  <c:v>0.21913035450000007</c:v>
                </c:pt>
                <c:pt idx="719">
                  <c:v>0.21916011220000001</c:v>
                </c:pt>
                <c:pt idx="720">
                  <c:v>0.21964317799999999</c:v>
                </c:pt>
                <c:pt idx="721">
                  <c:v>0.21934628730000011</c:v>
                </c:pt>
                <c:pt idx="722">
                  <c:v>0.21955080569999999</c:v>
                </c:pt>
                <c:pt idx="723">
                  <c:v>0.21958326040000006</c:v>
                </c:pt>
                <c:pt idx="724">
                  <c:v>0.21956077460000001</c:v>
                </c:pt>
                <c:pt idx="725">
                  <c:v>0.21911639210000011</c:v>
                </c:pt>
                <c:pt idx="726">
                  <c:v>0.21950859070000006</c:v>
                </c:pt>
                <c:pt idx="727">
                  <c:v>0.21970053260000005</c:v>
                </c:pt>
                <c:pt idx="728">
                  <c:v>0.21911505100000006</c:v>
                </c:pt>
                <c:pt idx="729">
                  <c:v>0.21902930980000007</c:v>
                </c:pt>
                <c:pt idx="730">
                  <c:v>0.21900481229999999</c:v>
                </c:pt>
                <c:pt idx="731">
                  <c:v>0.21882778650000007</c:v>
                </c:pt>
                <c:pt idx="732">
                  <c:v>0.21932742240000005</c:v>
                </c:pt>
                <c:pt idx="733">
                  <c:v>0.21923907340000007</c:v>
                </c:pt>
                <c:pt idx="734">
                  <c:v>0.21922549850000012</c:v>
                </c:pt>
                <c:pt idx="735">
                  <c:v>0.21935516839999999</c:v>
                </c:pt>
                <c:pt idx="736">
                  <c:v>0.21957691250000005</c:v>
                </c:pt>
                <c:pt idx="737">
                  <c:v>0.21952466910000001</c:v>
                </c:pt>
                <c:pt idx="738">
                  <c:v>0.2195193046000001</c:v>
                </c:pt>
                <c:pt idx="739">
                  <c:v>0.21987931669999999</c:v>
                </c:pt>
                <c:pt idx="740">
                  <c:v>0.2194852406000001</c:v>
                </c:pt>
                <c:pt idx="741">
                  <c:v>0.21957384290000001</c:v>
                </c:pt>
                <c:pt idx="742">
                  <c:v>0.2193815583</c:v>
                </c:pt>
                <c:pt idx="743">
                  <c:v>0.21962894740000005</c:v>
                </c:pt>
                <c:pt idx="744">
                  <c:v>0.21964715660000006</c:v>
                </c:pt>
                <c:pt idx="745">
                  <c:v>0.21915273610000005</c:v>
                </c:pt>
                <c:pt idx="746">
                  <c:v>0.21920819820000007</c:v>
                </c:pt>
                <c:pt idx="747">
                  <c:v>0.21935890850000006</c:v>
                </c:pt>
                <c:pt idx="748">
                  <c:v>0.21915452419999998</c:v>
                </c:pt>
                <c:pt idx="749">
                  <c:v>0.21942962950000006</c:v>
                </c:pt>
                <c:pt idx="750">
                  <c:v>0.21918519080000007</c:v>
                </c:pt>
                <c:pt idx="751">
                  <c:v>0.21935151759999999</c:v>
                </c:pt>
                <c:pt idx="752">
                  <c:v>0.21974623440000013</c:v>
                </c:pt>
                <c:pt idx="753">
                  <c:v>0.21968619770000006</c:v>
                </c:pt>
                <c:pt idx="754">
                  <c:v>0.21949306370000007</c:v>
                </c:pt>
                <c:pt idx="755">
                  <c:v>0.21973498410000011</c:v>
                </c:pt>
                <c:pt idx="756">
                  <c:v>0.21924291790000006</c:v>
                </c:pt>
                <c:pt idx="757">
                  <c:v>0.21895163000000006</c:v>
                </c:pt>
                <c:pt idx="758">
                  <c:v>0.21948908510000012</c:v>
                </c:pt>
                <c:pt idx="759">
                  <c:v>0.21925148610000011</c:v>
                </c:pt>
                <c:pt idx="760">
                  <c:v>0.21940920000000011</c:v>
                </c:pt>
                <c:pt idx="761">
                  <c:v>0.21957592910000001</c:v>
                </c:pt>
                <c:pt idx="762">
                  <c:v>0.21971373500000008</c:v>
                </c:pt>
                <c:pt idx="763">
                  <c:v>0.21966219190000005</c:v>
                </c:pt>
                <c:pt idx="764">
                  <c:v>0.21951666710000006</c:v>
                </c:pt>
                <c:pt idx="765">
                  <c:v>0.21971863750000012</c:v>
                </c:pt>
                <c:pt idx="766">
                  <c:v>0.21954421940000007</c:v>
                </c:pt>
                <c:pt idx="767">
                  <c:v>0.21926816050000011</c:v>
                </c:pt>
                <c:pt idx="768">
                  <c:v>0.21923656999999999</c:v>
                </c:pt>
                <c:pt idx="769">
                  <c:v>0.21965120969999999</c:v>
                </c:pt>
                <c:pt idx="770">
                  <c:v>0.21987118070000006</c:v>
                </c:pt>
                <c:pt idx="771">
                  <c:v>0.21963000539999999</c:v>
                </c:pt>
                <c:pt idx="772">
                  <c:v>0.21967643740000006</c:v>
                </c:pt>
                <c:pt idx="773">
                  <c:v>0.21956907450000007</c:v>
                </c:pt>
                <c:pt idx="774">
                  <c:v>0.21950069310000006</c:v>
                </c:pt>
                <c:pt idx="775">
                  <c:v>0.21978657190000001</c:v>
                </c:pt>
                <c:pt idx="776">
                  <c:v>0.21939020100000006</c:v>
                </c:pt>
                <c:pt idx="777">
                  <c:v>0.21955219150000008</c:v>
                </c:pt>
                <c:pt idx="778">
                  <c:v>0.21939036490000005</c:v>
                </c:pt>
                <c:pt idx="779">
                  <c:v>0.21902801340000005</c:v>
                </c:pt>
                <c:pt idx="780">
                  <c:v>0.21935624120000005</c:v>
                </c:pt>
                <c:pt idx="781">
                  <c:v>0.21972882990000001</c:v>
                </c:pt>
                <c:pt idx="782">
                  <c:v>0.21976188070000011</c:v>
                </c:pt>
                <c:pt idx="783">
                  <c:v>0.21969416980000006</c:v>
                </c:pt>
                <c:pt idx="784">
                  <c:v>0.21903310960000005</c:v>
                </c:pt>
                <c:pt idx="785">
                  <c:v>0.21866923810000011</c:v>
                </c:pt>
                <c:pt idx="786">
                  <c:v>0.2188358182</c:v>
                </c:pt>
                <c:pt idx="787">
                  <c:v>0.21888628840000007</c:v>
                </c:pt>
                <c:pt idx="788">
                  <c:v>0.21944046260000011</c:v>
                </c:pt>
                <c:pt idx="789">
                  <c:v>0.21954486010000007</c:v>
                </c:pt>
                <c:pt idx="790">
                  <c:v>0.21968910340000006</c:v>
                </c:pt>
                <c:pt idx="791">
                  <c:v>0.21934513990000007</c:v>
                </c:pt>
                <c:pt idx="792">
                  <c:v>0.21941034740000015</c:v>
                </c:pt>
                <c:pt idx="793">
                  <c:v>0.21945929770000011</c:v>
                </c:pt>
                <c:pt idx="794">
                  <c:v>0.21950319650000011</c:v>
                </c:pt>
                <c:pt idx="795">
                  <c:v>0.21939417960000004</c:v>
                </c:pt>
                <c:pt idx="796">
                  <c:v>0.2194493735000001</c:v>
                </c:pt>
                <c:pt idx="797">
                  <c:v>0.21910763029999999</c:v>
                </c:pt>
                <c:pt idx="798">
                  <c:v>0.21899375560000006</c:v>
                </c:pt>
                <c:pt idx="799">
                  <c:v>0.21926850320000005</c:v>
                </c:pt>
                <c:pt idx="800">
                  <c:v>0.2193857753</c:v>
                </c:pt>
                <c:pt idx="801">
                  <c:v>0.21916969360000005</c:v>
                </c:pt>
                <c:pt idx="802">
                  <c:v>0.21957062419999998</c:v>
                </c:pt>
                <c:pt idx="803">
                  <c:v>0.21949492630000006</c:v>
                </c:pt>
                <c:pt idx="804">
                  <c:v>0.21882695199999999</c:v>
                </c:pt>
                <c:pt idx="805">
                  <c:v>0.21901348470000015</c:v>
                </c:pt>
                <c:pt idx="806">
                  <c:v>0.21912108599999999</c:v>
                </c:pt>
                <c:pt idx="807">
                  <c:v>0.21896182240000006</c:v>
                </c:pt>
                <c:pt idx="808">
                  <c:v>0.21939938010000015</c:v>
                </c:pt>
                <c:pt idx="809">
                  <c:v>0.21923272550000006</c:v>
                </c:pt>
                <c:pt idx="810">
                  <c:v>0.21941711250000015</c:v>
                </c:pt>
                <c:pt idx="811">
                  <c:v>0.21953355020000001</c:v>
                </c:pt>
                <c:pt idx="812">
                  <c:v>0.21921092510000006</c:v>
                </c:pt>
                <c:pt idx="813">
                  <c:v>0.21892044190000007</c:v>
                </c:pt>
                <c:pt idx="814">
                  <c:v>0.21930919830000006</c:v>
                </c:pt>
                <c:pt idx="815">
                  <c:v>0.21947321540000006</c:v>
                </c:pt>
                <c:pt idx="816">
                  <c:v>0.21971582120000005</c:v>
                </c:pt>
                <c:pt idx="817">
                  <c:v>0.2201259458</c:v>
                </c:pt>
                <c:pt idx="818">
                  <c:v>0.21975873650000011</c:v>
                </c:pt>
                <c:pt idx="819">
                  <c:v>0.21946980300000007</c:v>
                </c:pt>
                <c:pt idx="820">
                  <c:v>0.21963870769999999</c:v>
                </c:pt>
                <c:pt idx="821">
                  <c:v>0.21934727070000007</c:v>
                </c:pt>
                <c:pt idx="822">
                  <c:v>0.21966579800000005</c:v>
                </c:pt>
                <c:pt idx="823">
                  <c:v>0.21950268990000005</c:v>
                </c:pt>
                <c:pt idx="824">
                  <c:v>0.21903516590000005</c:v>
                </c:pt>
                <c:pt idx="825">
                  <c:v>0.21882020180000006</c:v>
                </c:pt>
                <c:pt idx="826">
                  <c:v>0.2192226672</c:v>
                </c:pt>
                <c:pt idx="827">
                  <c:v>0.21945113180000012</c:v>
                </c:pt>
                <c:pt idx="828">
                  <c:v>0.21948442100000007</c:v>
                </c:pt>
                <c:pt idx="829">
                  <c:v>0.21915103729999999</c:v>
                </c:pt>
                <c:pt idx="830">
                  <c:v>0.21952088420000004</c:v>
                </c:pt>
                <c:pt idx="831">
                  <c:v>0.21949346600000011</c:v>
                </c:pt>
                <c:pt idx="832">
                  <c:v>0.21942709630000007</c:v>
                </c:pt>
                <c:pt idx="833">
                  <c:v>0.21902019030000006</c:v>
                </c:pt>
                <c:pt idx="834">
                  <c:v>0.2193925256</c:v>
                </c:pt>
                <c:pt idx="835">
                  <c:v>0.21961331610000007</c:v>
                </c:pt>
                <c:pt idx="836">
                  <c:v>0.2195205116</c:v>
                </c:pt>
                <c:pt idx="837">
                  <c:v>0.21921922510000011</c:v>
                </c:pt>
                <c:pt idx="838">
                  <c:v>0.21961817390000005</c:v>
                </c:pt>
                <c:pt idx="839">
                  <c:v>0.21935071289999999</c:v>
                </c:pt>
                <c:pt idx="840">
                  <c:v>0.21880750600000001</c:v>
                </c:pt>
                <c:pt idx="841">
                  <c:v>0.21916730940000007</c:v>
                </c:pt>
                <c:pt idx="842">
                  <c:v>0.21890267969999999</c:v>
                </c:pt>
                <c:pt idx="843">
                  <c:v>0.21915273610000005</c:v>
                </c:pt>
                <c:pt idx="844">
                  <c:v>0.21950292830000001</c:v>
                </c:pt>
                <c:pt idx="845">
                  <c:v>0.21948884670000007</c:v>
                </c:pt>
                <c:pt idx="846">
                  <c:v>0.21919325230000006</c:v>
                </c:pt>
                <c:pt idx="847">
                  <c:v>0.21962824700000005</c:v>
                </c:pt>
                <c:pt idx="848">
                  <c:v>0.21948804200000008</c:v>
                </c:pt>
                <c:pt idx="849">
                  <c:v>0.21929967640000006</c:v>
                </c:pt>
                <c:pt idx="850">
                  <c:v>0.21958953380000004</c:v>
                </c:pt>
                <c:pt idx="851">
                  <c:v>0.21925509220000006</c:v>
                </c:pt>
                <c:pt idx="852">
                  <c:v>0.21980397639999999</c:v>
                </c:pt>
                <c:pt idx="853">
                  <c:v>0.21964259690000001</c:v>
                </c:pt>
                <c:pt idx="854">
                  <c:v>0.2196585113</c:v>
                </c:pt>
                <c:pt idx="855">
                  <c:v>0.21986668050000008</c:v>
                </c:pt>
                <c:pt idx="856">
                  <c:v>0.21935786550000005</c:v>
                </c:pt>
                <c:pt idx="857">
                  <c:v>0.21910323440000007</c:v>
                </c:pt>
                <c:pt idx="858">
                  <c:v>0.21936758100000006</c:v>
                </c:pt>
                <c:pt idx="859">
                  <c:v>0.21940231560000006</c:v>
                </c:pt>
                <c:pt idx="860">
                  <c:v>0.21970701460000006</c:v>
                </c:pt>
                <c:pt idx="861">
                  <c:v>0.21942469720000005</c:v>
                </c:pt>
                <c:pt idx="862">
                  <c:v>0.21935439350000008</c:v>
                </c:pt>
                <c:pt idx="863">
                  <c:v>0.21946062390000001</c:v>
                </c:pt>
                <c:pt idx="864">
                  <c:v>0.21930399780000007</c:v>
                </c:pt>
                <c:pt idx="865">
                  <c:v>0.21953200040000007</c:v>
                </c:pt>
                <c:pt idx="866">
                  <c:v>0.21945534890000007</c:v>
                </c:pt>
                <c:pt idx="867">
                  <c:v>0.21951338890000011</c:v>
                </c:pt>
                <c:pt idx="868">
                  <c:v>0.2193065012</c:v>
                </c:pt>
                <c:pt idx="869">
                  <c:v>0.21939401570000006</c:v>
                </c:pt>
                <c:pt idx="870">
                  <c:v>0.21891039850000013</c:v>
                </c:pt>
                <c:pt idx="871">
                  <c:v>0.2195991302000001</c:v>
                </c:pt>
                <c:pt idx="872">
                  <c:v>0.21904249730000011</c:v>
                </c:pt>
                <c:pt idx="873">
                  <c:v>0.21879300710000008</c:v>
                </c:pt>
                <c:pt idx="874">
                  <c:v>0.21937072519999998</c:v>
                </c:pt>
                <c:pt idx="875">
                  <c:v>0.21907197179999999</c:v>
                </c:pt>
                <c:pt idx="876">
                  <c:v>0.21925054729999999</c:v>
                </c:pt>
                <c:pt idx="877">
                  <c:v>0.21886332570000006</c:v>
                </c:pt>
                <c:pt idx="878">
                  <c:v>0.21900731560000006</c:v>
                </c:pt>
                <c:pt idx="879">
                  <c:v>0.21895811200000007</c:v>
                </c:pt>
                <c:pt idx="880">
                  <c:v>0.21909126880000007</c:v>
                </c:pt>
                <c:pt idx="881">
                  <c:v>0.21905048430000004</c:v>
                </c:pt>
                <c:pt idx="882">
                  <c:v>0.21909925580000011</c:v>
                </c:pt>
                <c:pt idx="883">
                  <c:v>0.21924929560000012</c:v>
                </c:pt>
                <c:pt idx="884">
                  <c:v>0.21947489920000005</c:v>
                </c:pt>
                <c:pt idx="885">
                  <c:v>0.21959558370000007</c:v>
                </c:pt>
                <c:pt idx="886">
                  <c:v>0.21955290680000006</c:v>
                </c:pt>
                <c:pt idx="887">
                  <c:v>0.2193035656</c:v>
                </c:pt>
                <c:pt idx="888">
                  <c:v>0.21975855770000005</c:v>
                </c:pt>
                <c:pt idx="889">
                  <c:v>0.21982386949999999</c:v>
                </c:pt>
                <c:pt idx="890">
                  <c:v>0.21980102600000001</c:v>
                </c:pt>
                <c:pt idx="891">
                  <c:v>0.21984526750000011</c:v>
                </c:pt>
                <c:pt idx="892">
                  <c:v>0.21926242350000011</c:v>
                </c:pt>
                <c:pt idx="893">
                  <c:v>0.21903150020000001</c:v>
                </c:pt>
                <c:pt idx="894">
                  <c:v>0.21918642760000001</c:v>
                </c:pt>
                <c:pt idx="895">
                  <c:v>0.21908900380000007</c:v>
                </c:pt>
                <c:pt idx="896">
                  <c:v>0.21891747650000015</c:v>
                </c:pt>
                <c:pt idx="897">
                  <c:v>0.21949658040000011</c:v>
                </c:pt>
                <c:pt idx="898">
                  <c:v>0.21917870880000001</c:v>
                </c:pt>
                <c:pt idx="899">
                  <c:v>0.21930058540000005</c:v>
                </c:pt>
                <c:pt idx="900">
                  <c:v>0.21948509160000007</c:v>
                </c:pt>
                <c:pt idx="901">
                  <c:v>0.21965056899999993</c:v>
                </c:pt>
                <c:pt idx="902">
                  <c:v>0.21981555460000005</c:v>
                </c:pt>
                <c:pt idx="903">
                  <c:v>0.21974826100000011</c:v>
                </c:pt>
                <c:pt idx="904">
                  <c:v>0.21932964269999999</c:v>
                </c:pt>
                <c:pt idx="905">
                  <c:v>0.21959653740000007</c:v>
                </c:pt>
                <c:pt idx="906">
                  <c:v>0.21949161830000005</c:v>
                </c:pt>
                <c:pt idx="907">
                  <c:v>0.21933940290000006</c:v>
                </c:pt>
                <c:pt idx="908">
                  <c:v>0.2195991302000001</c:v>
                </c:pt>
                <c:pt idx="909">
                  <c:v>0.21944827080000015</c:v>
                </c:pt>
                <c:pt idx="910">
                  <c:v>0.21947321540000006</c:v>
                </c:pt>
                <c:pt idx="911">
                  <c:v>0.21950556580000005</c:v>
                </c:pt>
                <c:pt idx="912">
                  <c:v>0.21963358170000005</c:v>
                </c:pt>
                <c:pt idx="913">
                  <c:v>0.21958805860000005</c:v>
                </c:pt>
                <c:pt idx="914">
                  <c:v>0.2197778249</c:v>
                </c:pt>
                <c:pt idx="915">
                  <c:v>0.21968573570000005</c:v>
                </c:pt>
                <c:pt idx="916">
                  <c:v>0.21900137010000006</c:v>
                </c:pt>
                <c:pt idx="917">
                  <c:v>0.21934986350000008</c:v>
                </c:pt>
                <c:pt idx="918">
                  <c:v>0.21909423410000012</c:v>
                </c:pt>
                <c:pt idx="919">
                  <c:v>0.21948212630000005</c:v>
                </c:pt>
                <c:pt idx="920">
                  <c:v>0.2195008272</c:v>
                </c:pt>
                <c:pt idx="921">
                  <c:v>0.21951346340000011</c:v>
                </c:pt>
                <c:pt idx="922">
                  <c:v>0.21933795750000007</c:v>
                </c:pt>
                <c:pt idx="923">
                  <c:v>0.21901068330000006</c:v>
                </c:pt>
                <c:pt idx="924">
                  <c:v>0.21950015670000006</c:v>
                </c:pt>
                <c:pt idx="925">
                  <c:v>0.22004038340000007</c:v>
                </c:pt>
                <c:pt idx="926">
                  <c:v>0.21986678480000008</c:v>
                </c:pt>
                <c:pt idx="927">
                  <c:v>0.21971971040000007</c:v>
                </c:pt>
                <c:pt idx="928">
                  <c:v>0.2196002776</c:v>
                </c:pt>
                <c:pt idx="929">
                  <c:v>0.21931925660000007</c:v>
                </c:pt>
                <c:pt idx="930">
                  <c:v>0.21998544280000015</c:v>
                </c:pt>
                <c:pt idx="931">
                  <c:v>0.21948871260000005</c:v>
                </c:pt>
                <c:pt idx="932">
                  <c:v>0.21938409150000007</c:v>
                </c:pt>
                <c:pt idx="933">
                  <c:v>0.21940380570000007</c:v>
                </c:pt>
                <c:pt idx="934">
                  <c:v>0.21952717250000006</c:v>
                </c:pt>
                <c:pt idx="935">
                  <c:v>0.21926303450000012</c:v>
                </c:pt>
                <c:pt idx="936">
                  <c:v>0.21966120840000006</c:v>
                </c:pt>
                <c:pt idx="937">
                  <c:v>0.21975338700000008</c:v>
                </c:pt>
                <c:pt idx="938">
                  <c:v>0.21974127230000007</c:v>
                </c:pt>
                <c:pt idx="939">
                  <c:v>0.21973109490000006</c:v>
                </c:pt>
                <c:pt idx="940">
                  <c:v>0.21999244630000012</c:v>
                </c:pt>
                <c:pt idx="941">
                  <c:v>0.21982799710000006</c:v>
                </c:pt>
                <c:pt idx="942">
                  <c:v>0.22029048440000007</c:v>
                </c:pt>
                <c:pt idx="943">
                  <c:v>0.22021925690000005</c:v>
                </c:pt>
                <c:pt idx="944">
                  <c:v>0.21966344360000006</c:v>
                </c:pt>
                <c:pt idx="945">
                  <c:v>0.21953986820000004</c:v>
                </c:pt>
                <c:pt idx="946">
                  <c:v>0.21944813670000013</c:v>
                </c:pt>
                <c:pt idx="947">
                  <c:v>0.21952119710000007</c:v>
                </c:pt>
                <c:pt idx="948">
                  <c:v>0.21936778960000006</c:v>
                </c:pt>
                <c:pt idx="949">
                  <c:v>0.2191566402</c:v>
                </c:pt>
                <c:pt idx="950">
                  <c:v>0.21941457930000005</c:v>
                </c:pt>
                <c:pt idx="951">
                  <c:v>0.21962449190000005</c:v>
                </c:pt>
                <c:pt idx="952">
                  <c:v>0.21938449380000011</c:v>
                </c:pt>
                <c:pt idx="953">
                  <c:v>0.21956198160000007</c:v>
                </c:pt>
                <c:pt idx="954">
                  <c:v>0.21947054799999999</c:v>
                </c:pt>
                <c:pt idx="955">
                  <c:v>0.21947729830000007</c:v>
                </c:pt>
                <c:pt idx="956">
                  <c:v>0.21952288090000005</c:v>
                </c:pt>
                <c:pt idx="957">
                  <c:v>0.2200941616</c:v>
                </c:pt>
                <c:pt idx="958">
                  <c:v>0.21949607370000007</c:v>
                </c:pt>
                <c:pt idx="959">
                  <c:v>0.21984221280000008</c:v>
                </c:pt>
                <c:pt idx="960">
                  <c:v>0.21974680070000008</c:v>
                </c:pt>
                <c:pt idx="961">
                  <c:v>0.21962817250000005</c:v>
                </c:pt>
                <c:pt idx="962">
                  <c:v>0.21985364199999999</c:v>
                </c:pt>
                <c:pt idx="963">
                  <c:v>0.21983276550000005</c:v>
                </c:pt>
                <c:pt idx="964">
                  <c:v>0.21928401530000005</c:v>
                </c:pt>
                <c:pt idx="965">
                  <c:v>0.21935917680000006</c:v>
                </c:pt>
                <c:pt idx="966">
                  <c:v>0.21922655639999999</c:v>
                </c:pt>
                <c:pt idx="967">
                  <c:v>0.21940741180000012</c:v>
                </c:pt>
                <c:pt idx="968">
                  <c:v>0.21950042490000005</c:v>
                </c:pt>
                <c:pt idx="969">
                  <c:v>0.2197431499000001</c:v>
                </c:pt>
                <c:pt idx="970">
                  <c:v>0.21949485180000011</c:v>
                </c:pt>
                <c:pt idx="971">
                  <c:v>0.21973927560000006</c:v>
                </c:pt>
                <c:pt idx="972">
                  <c:v>0.21964188160000006</c:v>
                </c:pt>
                <c:pt idx="973">
                  <c:v>0.21957309780000006</c:v>
                </c:pt>
                <c:pt idx="974">
                  <c:v>0.2196995789</c:v>
                </c:pt>
                <c:pt idx="975">
                  <c:v>0.21970619500000008</c:v>
                </c:pt>
                <c:pt idx="976">
                  <c:v>0.21968306839999999</c:v>
                </c:pt>
                <c:pt idx="977">
                  <c:v>0.21984154230000005</c:v>
                </c:pt>
                <c:pt idx="978">
                  <c:v>0.22001283110000006</c:v>
                </c:pt>
                <c:pt idx="979">
                  <c:v>0.21966971699999999</c:v>
                </c:pt>
                <c:pt idx="980">
                  <c:v>0.21931351960000001</c:v>
                </c:pt>
                <c:pt idx="981">
                  <c:v>0.21930255239999999</c:v>
                </c:pt>
                <c:pt idx="982">
                  <c:v>0.21930149440000007</c:v>
                </c:pt>
                <c:pt idx="983">
                  <c:v>0.21959483860000006</c:v>
                </c:pt>
                <c:pt idx="984">
                  <c:v>0.21971829480000013</c:v>
                </c:pt>
                <c:pt idx="985">
                  <c:v>0.21946980300000007</c:v>
                </c:pt>
                <c:pt idx="986">
                  <c:v>0.21944624430000015</c:v>
                </c:pt>
                <c:pt idx="987">
                  <c:v>0.21963054180000005</c:v>
                </c:pt>
                <c:pt idx="988">
                  <c:v>0.21888919410000007</c:v>
                </c:pt>
                <c:pt idx="989">
                  <c:v>0.21933809160000006</c:v>
                </c:pt>
                <c:pt idx="990">
                  <c:v>0.2192184800000001</c:v>
                </c:pt>
                <c:pt idx="991">
                  <c:v>0.2194153541000001</c:v>
                </c:pt>
                <c:pt idx="992">
                  <c:v>0.21973775570000006</c:v>
                </c:pt>
                <c:pt idx="993">
                  <c:v>0.21974903580000013</c:v>
                </c:pt>
                <c:pt idx="994">
                  <c:v>0.21981927990000005</c:v>
                </c:pt>
                <c:pt idx="995">
                  <c:v>0.21995225790000006</c:v>
                </c:pt>
                <c:pt idx="996">
                  <c:v>0.21964918320000007</c:v>
                </c:pt>
                <c:pt idx="997">
                  <c:v>0.22000411389999999</c:v>
                </c:pt>
                <c:pt idx="998">
                  <c:v>0.21966758610000006</c:v>
                </c:pt>
                <c:pt idx="999">
                  <c:v>0.21949807050000011</c:v>
                </c:pt>
                <c:pt idx="1000">
                  <c:v>0.21973552050000006</c:v>
                </c:pt>
                <c:pt idx="1001">
                  <c:v>0.21946940070000015</c:v>
                </c:pt>
                <c:pt idx="1002">
                  <c:v>0.21972850199999999</c:v>
                </c:pt>
                <c:pt idx="1003">
                  <c:v>0.21962331480000005</c:v>
                </c:pt>
                <c:pt idx="1004">
                  <c:v>0.21988725900000006</c:v>
                </c:pt>
                <c:pt idx="1005">
                  <c:v>0.21957981830000001</c:v>
                </c:pt>
                <c:pt idx="1006">
                  <c:v>0.21980096639999999</c:v>
                </c:pt>
                <c:pt idx="1007">
                  <c:v>0.21990335230000008</c:v>
                </c:pt>
                <c:pt idx="1008">
                  <c:v>0.21985377610000001</c:v>
                </c:pt>
                <c:pt idx="1009">
                  <c:v>0.21980640530000006</c:v>
                </c:pt>
                <c:pt idx="1010">
                  <c:v>0.22002887969999996</c:v>
                </c:pt>
                <c:pt idx="1011">
                  <c:v>0.21980883420000005</c:v>
                </c:pt>
                <c:pt idx="1012">
                  <c:v>0.22004606069999999</c:v>
                </c:pt>
                <c:pt idx="1013">
                  <c:v>0.21992789450000011</c:v>
                </c:pt>
                <c:pt idx="1014">
                  <c:v>0.21986252310000001</c:v>
                </c:pt>
                <c:pt idx="1015">
                  <c:v>0.21979008850000012</c:v>
                </c:pt>
                <c:pt idx="1016">
                  <c:v>0.21949826420000007</c:v>
                </c:pt>
                <c:pt idx="1017">
                  <c:v>0.21946423000000015</c:v>
                </c:pt>
                <c:pt idx="1018">
                  <c:v>0.21975866199999999</c:v>
                </c:pt>
                <c:pt idx="1019">
                  <c:v>0.21941021320000006</c:v>
                </c:pt>
                <c:pt idx="1020">
                  <c:v>0.21927747370000006</c:v>
                </c:pt>
                <c:pt idx="1021">
                  <c:v>0.2194894874000001</c:v>
                </c:pt>
                <c:pt idx="1022">
                  <c:v>0.21954128390000011</c:v>
                </c:pt>
                <c:pt idx="1023">
                  <c:v>0.21951224150000015</c:v>
                </c:pt>
                <c:pt idx="1024">
                  <c:v>0.21999575440000008</c:v>
                </c:pt>
                <c:pt idx="1025">
                  <c:v>0.21982062099999997</c:v>
                </c:pt>
                <c:pt idx="1026">
                  <c:v>0.21988256519999999</c:v>
                </c:pt>
                <c:pt idx="1027">
                  <c:v>0.21994769810000012</c:v>
                </c:pt>
                <c:pt idx="1028">
                  <c:v>0.21973717450000008</c:v>
                </c:pt>
                <c:pt idx="1029">
                  <c:v>0.21981072669999999</c:v>
                </c:pt>
                <c:pt idx="1030">
                  <c:v>0.21958974240000007</c:v>
                </c:pt>
                <c:pt idx="1031">
                  <c:v>0.21970384060000006</c:v>
                </c:pt>
                <c:pt idx="1032">
                  <c:v>0.21970430260000007</c:v>
                </c:pt>
                <c:pt idx="1033">
                  <c:v>0.21976812420000005</c:v>
                </c:pt>
                <c:pt idx="1034">
                  <c:v>0.21987158300000001</c:v>
                </c:pt>
                <c:pt idx="1035">
                  <c:v>0.21986454969999999</c:v>
                </c:pt>
                <c:pt idx="1036">
                  <c:v>0.21996611600000007</c:v>
                </c:pt>
                <c:pt idx="1037">
                  <c:v>0.21984695140000007</c:v>
                </c:pt>
                <c:pt idx="1038">
                  <c:v>0.21997483310000007</c:v>
                </c:pt>
                <c:pt idx="1039">
                  <c:v>0.21972416580000007</c:v>
                </c:pt>
                <c:pt idx="1040">
                  <c:v>0.21983002369999999</c:v>
                </c:pt>
                <c:pt idx="1041">
                  <c:v>0.21986080950000006</c:v>
                </c:pt>
                <c:pt idx="1042">
                  <c:v>0.21963492279999999</c:v>
                </c:pt>
                <c:pt idx="1043">
                  <c:v>0.21936653790000005</c:v>
                </c:pt>
                <c:pt idx="1044">
                  <c:v>0.21951332930000006</c:v>
                </c:pt>
                <c:pt idx="1045">
                  <c:v>0.21939468620000005</c:v>
                </c:pt>
                <c:pt idx="1046">
                  <c:v>0.2198577696</c:v>
                </c:pt>
                <c:pt idx="1047">
                  <c:v>0.21958643440000011</c:v>
                </c:pt>
                <c:pt idx="1048">
                  <c:v>0.21981403470000008</c:v>
                </c:pt>
                <c:pt idx="1049">
                  <c:v>0.21972133460000007</c:v>
                </c:pt>
                <c:pt idx="1050">
                  <c:v>0.21976930140000012</c:v>
                </c:pt>
                <c:pt idx="1051">
                  <c:v>0.21986598020000006</c:v>
                </c:pt>
                <c:pt idx="1052">
                  <c:v>0.21987299860000001</c:v>
                </c:pt>
                <c:pt idx="1053">
                  <c:v>0.21971024810000012</c:v>
                </c:pt>
                <c:pt idx="1054">
                  <c:v>0.21985972170000001</c:v>
                </c:pt>
                <c:pt idx="1055">
                  <c:v>0.21972184120000005</c:v>
                </c:pt>
                <c:pt idx="1056">
                  <c:v>0.22027708830000001</c:v>
                </c:pt>
                <c:pt idx="1057">
                  <c:v>0.21995742860000006</c:v>
                </c:pt>
                <c:pt idx="1058">
                  <c:v>0.22024634720000005</c:v>
                </c:pt>
                <c:pt idx="1059">
                  <c:v>0.22008195759999999</c:v>
                </c:pt>
                <c:pt idx="1060">
                  <c:v>0.21975758910000007</c:v>
                </c:pt>
                <c:pt idx="1061">
                  <c:v>0.21967597550000001</c:v>
                </c:pt>
                <c:pt idx="1062">
                  <c:v>0.21983039620000006</c:v>
                </c:pt>
                <c:pt idx="1063">
                  <c:v>0.21971197670000006</c:v>
                </c:pt>
                <c:pt idx="1064">
                  <c:v>0.2196766758</c:v>
                </c:pt>
                <c:pt idx="1065">
                  <c:v>0.21961273490000005</c:v>
                </c:pt>
                <c:pt idx="1066">
                  <c:v>0.21962446210000006</c:v>
                </c:pt>
                <c:pt idx="1067">
                  <c:v>0.21940788870000011</c:v>
                </c:pt>
                <c:pt idx="1068">
                  <c:v>0.21976420520000006</c:v>
                </c:pt>
                <c:pt idx="1069">
                  <c:v>0.21983698250000011</c:v>
                </c:pt>
                <c:pt idx="1070">
                  <c:v>0.21976164220000005</c:v>
                </c:pt>
                <c:pt idx="1071">
                  <c:v>0.21983738480000012</c:v>
                </c:pt>
                <c:pt idx="1072">
                  <c:v>0.22017176689999993</c:v>
                </c:pt>
                <c:pt idx="1073">
                  <c:v>0.21985651789999999</c:v>
                </c:pt>
                <c:pt idx="1074">
                  <c:v>0.21990017830000005</c:v>
                </c:pt>
                <c:pt idx="1075">
                  <c:v>0.22021684290000001</c:v>
                </c:pt>
                <c:pt idx="1076">
                  <c:v>0.21953352039999999</c:v>
                </c:pt>
                <c:pt idx="1077">
                  <c:v>0.21969704570000007</c:v>
                </c:pt>
                <c:pt idx="1078">
                  <c:v>0.2195413882000001</c:v>
                </c:pt>
                <c:pt idx="1079">
                  <c:v>0.21961571520000001</c:v>
                </c:pt>
                <c:pt idx="1080">
                  <c:v>0.21986097339999999</c:v>
                </c:pt>
                <c:pt idx="1081">
                  <c:v>0.21993482350000007</c:v>
                </c:pt>
                <c:pt idx="1082">
                  <c:v>0.21987742430000001</c:v>
                </c:pt>
                <c:pt idx="1083">
                  <c:v>0.21992396060000005</c:v>
                </c:pt>
                <c:pt idx="1084">
                  <c:v>0.21996158600000004</c:v>
                </c:pt>
                <c:pt idx="1085">
                  <c:v>0.21967491750000001</c:v>
                </c:pt>
                <c:pt idx="1086">
                  <c:v>0.21965030080000006</c:v>
                </c:pt>
                <c:pt idx="1087">
                  <c:v>0.2198725963</c:v>
                </c:pt>
                <c:pt idx="1088">
                  <c:v>0.21986742560000005</c:v>
                </c:pt>
                <c:pt idx="1089">
                  <c:v>0.2200878436</c:v>
                </c:pt>
                <c:pt idx="1090">
                  <c:v>0.21983205020000005</c:v>
                </c:pt>
                <c:pt idx="1091">
                  <c:v>0.21984964850000008</c:v>
                </c:pt>
                <c:pt idx="1092">
                  <c:v>0.21936229110000011</c:v>
                </c:pt>
                <c:pt idx="1093">
                  <c:v>0.21955512699999999</c:v>
                </c:pt>
                <c:pt idx="1094">
                  <c:v>0.21992318570000011</c:v>
                </c:pt>
                <c:pt idx="1095">
                  <c:v>0.21948401870000006</c:v>
                </c:pt>
                <c:pt idx="1096">
                  <c:v>0.21959430220000006</c:v>
                </c:pt>
                <c:pt idx="1097">
                  <c:v>0.21926191690000005</c:v>
                </c:pt>
                <c:pt idx="1098">
                  <c:v>0.21992673220000006</c:v>
                </c:pt>
                <c:pt idx="1099">
                  <c:v>0.21996283770000011</c:v>
                </c:pt>
                <c:pt idx="1100">
                  <c:v>0.21930343150000012</c:v>
                </c:pt>
                <c:pt idx="1101">
                  <c:v>0.21945366499999999</c:v>
                </c:pt>
                <c:pt idx="1102">
                  <c:v>0.21947054799999999</c:v>
                </c:pt>
                <c:pt idx="1103">
                  <c:v>0.21959947290000006</c:v>
                </c:pt>
                <c:pt idx="1104">
                  <c:v>0.21992673220000006</c:v>
                </c:pt>
                <c:pt idx="1105">
                  <c:v>0.21993379530000007</c:v>
                </c:pt>
                <c:pt idx="1106">
                  <c:v>0.21969995140000007</c:v>
                </c:pt>
                <c:pt idx="1107">
                  <c:v>0.21986800670000006</c:v>
                </c:pt>
                <c:pt idx="1108">
                  <c:v>0.21949559690000006</c:v>
                </c:pt>
                <c:pt idx="1109">
                  <c:v>0.21956451480000005</c:v>
                </c:pt>
                <c:pt idx="1110">
                  <c:v>0.21955128250000011</c:v>
                </c:pt>
                <c:pt idx="1111">
                  <c:v>0.21971917390000006</c:v>
                </c:pt>
                <c:pt idx="1112">
                  <c:v>0.22054457899999994</c:v>
                </c:pt>
                <c:pt idx="1113">
                  <c:v>0.2203114206</c:v>
                </c:pt>
                <c:pt idx="1114">
                  <c:v>0.21992217240000006</c:v>
                </c:pt>
                <c:pt idx="1115">
                  <c:v>0.21971032260000006</c:v>
                </c:pt>
                <c:pt idx="1116">
                  <c:v>0.22001944720000005</c:v>
                </c:pt>
                <c:pt idx="1117">
                  <c:v>0.22043589000000005</c:v>
                </c:pt>
                <c:pt idx="1118">
                  <c:v>0.220033961</c:v>
                </c:pt>
                <c:pt idx="1119">
                  <c:v>0.22002287449999997</c:v>
                </c:pt>
                <c:pt idx="1120">
                  <c:v>0.21972920240000007</c:v>
                </c:pt>
                <c:pt idx="1121">
                  <c:v>0.21947561439999999</c:v>
                </c:pt>
                <c:pt idx="1122">
                  <c:v>0.21956496180000007</c:v>
                </c:pt>
                <c:pt idx="1123">
                  <c:v>0.21974893150000013</c:v>
                </c:pt>
                <c:pt idx="1124">
                  <c:v>0.22013356029999995</c:v>
                </c:pt>
                <c:pt idx="1125">
                  <c:v>0.21961099150000007</c:v>
                </c:pt>
                <c:pt idx="1126">
                  <c:v>0.21957355980000001</c:v>
                </c:pt>
                <c:pt idx="1127">
                  <c:v>0.21997544410000011</c:v>
                </c:pt>
                <c:pt idx="1128">
                  <c:v>0.21999879420000007</c:v>
                </c:pt>
                <c:pt idx="1129">
                  <c:v>0.22044106070000005</c:v>
                </c:pt>
                <c:pt idx="1130">
                  <c:v>0.22006553649999999</c:v>
                </c:pt>
                <c:pt idx="1131">
                  <c:v>0.22045237070000001</c:v>
                </c:pt>
                <c:pt idx="1132">
                  <c:v>0.21984759210000007</c:v>
                </c:pt>
                <c:pt idx="1133">
                  <c:v>0.22005200629999994</c:v>
                </c:pt>
                <c:pt idx="1134">
                  <c:v>0.22004048770000006</c:v>
                </c:pt>
                <c:pt idx="1135">
                  <c:v>0.21992954850000007</c:v>
                </c:pt>
                <c:pt idx="1136">
                  <c:v>0.21995783090000007</c:v>
                </c:pt>
                <c:pt idx="1137">
                  <c:v>0.22004667159999999</c:v>
                </c:pt>
                <c:pt idx="1138">
                  <c:v>0.220072093</c:v>
                </c:pt>
                <c:pt idx="1139">
                  <c:v>0.21991920710000015</c:v>
                </c:pt>
                <c:pt idx="1140">
                  <c:v>0.21962531150000006</c:v>
                </c:pt>
                <c:pt idx="1141">
                  <c:v>0.22000323480000006</c:v>
                </c:pt>
                <c:pt idx="1142">
                  <c:v>0.21960123120000005</c:v>
                </c:pt>
                <c:pt idx="1143">
                  <c:v>0.2199293399000001</c:v>
                </c:pt>
                <c:pt idx="1144">
                  <c:v>0.22013984859999999</c:v>
                </c:pt>
                <c:pt idx="1145">
                  <c:v>0.22000225130000001</c:v>
                </c:pt>
                <c:pt idx="1146">
                  <c:v>0.22011526170000001</c:v>
                </c:pt>
                <c:pt idx="1147">
                  <c:v>0.2201322788</c:v>
                </c:pt>
                <c:pt idx="1148">
                  <c:v>0.21974474430000007</c:v>
                </c:pt>
                <c:pt idx="1149">
                  <c:v>0.21967683969999999</c:v>
                </c:pt>
                <c:pt idx="1150">
                  <c:v>0.22008261319999997</c:v>
                </c:pt>
                <c:pt idx="1151">
                  <c:v>0.21992105490000005</c:v>
                </c:pt>
                <c:pt idx="1152">
                  <c:v>0.21970930940000011</c:v>
                </c:pt>
                <c:pt idx="1153">
                  <c:v>0.2201579088</c:v>
                </c:pt>
                <c:pt idx="1154">
                  <c:v>0.21989764510000007</c:v>
                </c:pt>
                <c:pt idx="1155">
                  <c:v>0.21953821420000005</c:v>
                </c:pt>
                <c:pt idx="1156">
                  <c:v>0.21969086169999999</c:v>
                </c:pt>
                <c:pt idx="1157">
                  <c:v>0.21965225280000006</c:v>
                </c:pt>
                <c:pt idx="1158">
                  <c:v>0.21990591530000006</c:v>
                </c:pt>
                <c:pt idx="1159">
                  <c:v>0.2199062878000001</c:v>
                </c:pt>
                <c:pt idx="1160">
                  <c:v>0.22029619160000005</c:v>
                </c:pt>
                <c:pt idx="1161">
                  <c:v>0.2201416367</c:v>
                </c:pt>
                <c:pt idx="1162">
                  <c:v>0.21998088300000007</c:v>
                </c:pt>
                <c:pt idx="1163">
                  <c:v>0.21989242970000006</c:v>
                </c:pt>
                <c:pt idx="1164">
                  <c:v>0.220023098</c:v>
                </c:pt>
                <c:pt idx="1165">
                  <c:v>0.21999247610000011</c:v>
                </c:pt>
                <c:pt idx="1166">
                  <c:v>0.22007236119999998</c:v>
                </c:pt>
                <c:pt idx="1167">
                  <c:v>0.22019259869999994</c:v>
                </c:pt>
                <c:pt idx="1168">
                  <c:v>0.22019419309999999</c:v>
                </c:pt>
                <c:pt idx="1169">
                  <c:v>0.21998696270000007</c:v>
                </c:pt>
                <c:pt idx="1170">
                  <c:v>0.22038540479999999</c:v>
                </c:pt>
                <c:pt idx="1171">
                  <c:v>0.21998828890000011</c:v>
                </c:pt>
                <c:pt idx="1172">
                  <c:v>0.22026169540000001</c:v>
                </c:pt>
                <c:pt idx="1173">
                  <c:v>0.22029035029999999</c:v>
                </c:pt>
                <c:pt idx="1174">
                  <c:v>0.22020423650000007</c:v>
                </c:pt>
                <c:pt idx="1175">
                  <c:v>0.220144319</c:v>
                </c:pt>
                <c:pt idx="1176">
                  <c:v>0.21957069879999999</c:v>
                </c:pt>
                <c:pt idx="1177">
                  <c:v>0.21986158430000005</c:v>
                </c:pt>
                <c:pt idx="1178">
                  <c:v>0.21972693740000007</c:v>
                </c:pt>
                <c:pt idx="1179">
                  <c:v>0.21955634890000006</c:v>
                </c:pt>
                <c:pt idx="1180">
                  <c:v>0.21968221900000001</c:v>
                </c:pt>
                <c:pt idx="1181">
                  <c:v>0.2203822607</c:v>
                </c:pt>
                <c:pt idx="1182">
                  <c:v>0.21966624500000007</c:v>
                </c:pt>
                <c:pt idx="1183">
                  <c:v>0.22006604320000001</c:v>
                </c:pt>
                <c:pt idx="1184">
                  <c:v>0.21958612150000006</c:v>
                </c:pt>
                <c:pt idx="1185">
                  <c:v>0.21975204590000005</c:v>
                </c:pt>
                <c:pt idx="1186">
                  <c:v>0.21945083380000008</c:v>
                </c:pt>
                <c:pt idx="1187">
                  <c:v>0.21963235980000007</c:v>
                </c:pt>
                <c:pt idx="1188">
                  <c:v>0.21987936140000006</c:v>
                </c:pt>
                <c:pt idx="1189">
                  <c:v>0.21991028130000015</c:v>
                </c:pt>
                <c:pt idx="1190">
                  <c:v>0.22024370970000001</c:v>
                </c:pt>
                <c:pt idx="1191">
                  <c:v>0.21979853750000011</c:v>
                </c:pt>
                <c:pt idx="1192">
                  <c:v>0.2203196758</c:v>
                </c:pt>
                <c:pt idx="1193">
                  <c:v>0.22033147750000001</c:v>
                </c:pt>
                <c:pt idx="1194">
                  <c:v>0.2202810073</c:v>
                </c:pt>
                <c:pt idx="1195">
                  <c:v>0.2200927758</c:v>
                </c:pt>
                <c:pt idx="1196">
                  <c:v>0.21973538640000015</c:v>
                </c:pt>
                <c:pt idx="1197">
                  <c:v>0.21956099810000007</c:v>
                </c:pt>
                <c:pt idx="1198">
                  <c:v>0.21971450990000005</c:v>
                </c:pt>
                <c:pt idx="1199">
                  <c:v>0.21979630230000011</c:v>
                </c:pt>
                <c:pt idx="1200">
                  <c:v>0.21944765990000006</c:v>
                </c:pt>
                <c:pt idx="1201">
                  <c:v>0.21964209020000006</c:v>
                </c:pt>
                <c:pt idx="1202">
                  <c:v>0.2198236013</c:v>
                </c:pt>
                <c:pt idx="1203">
                  <c:v>0.21996428310000013</c:v>
                </c:pt>
                <c:pt idx="1204">
                  <c:v>0.21985025940000005</c:v>
                </c:pt>
                <c:pt idx="1205">
                  <c:v>0.2196225399</c:v>
                </c:pt>
                <c:pt idx="1206">
                  <c:v>0.21997973560000006</c:v>
                </c:pt>
                <c:pt idx="1207">
                  <c:v>0.21998842300000007</c:v>
                </c:pt>
                <c:pt idx="1208">
                  <c:v>0.22014549610000006</c:v>
                </c:pt>
                <c:pt idx="1209">
                  <c:v>0.21999863030000011</c:v>
                </c:pt>
                <c:pt idx="1210">
                  <c:v>0.22047649560000004</c:v>
                </c:pt>
                <c:pt idx="1211">
                  <c:v>0.2205176526</c:v>
                </c:pt>
                <c:pt idx="1212">
                  <c:v>0.220048728</c:v>
                </c:pt>
                <c:pt idx="1213">
                  <c:v>0.21993400400000007</c:v>
                </c:pt>
                <c:pt idx="1214">
                  <c:v>0.22038936849999999</c:v>
                </c:pt>
                <c:pt idx="1215">
                  <c:v>0.22029666840000001</c:v>
                </c:pt>
                <c:pt idx="1216">
                  <c:v>0.21969430390000005</c:v>
                </c:pt>
                <c:pt idx="1217">
                  <c:v>0.21986142040000006</c:v>
                </c:pt>
                <c:pt idx="1218">
                  <c:v>0.21986201650000006</c:v>
                </c:pt>
                <c:pt idx="1219">
                  <c:v>0.21953074870000006</c:v>
                </c:pt>
                <c:pt idx="1220">
                  <c:v>0.22022520249999999</c:v>
                </c:pt>
                <c:pt idx="1221">
                  <c:v>0.22029863540000005</c:v>
                </c:pt>
                <c:pt idx="1222">
                  <c:v>0.22021542729999999</c:v>
                </c:pt>
                <c:pt idx="1223">
                  <c:v>0.2202605778</c:v>
                </c:pt>
                <c:pt idx="1224">
                  <c:v>0.22001238410000007</c:v>
                </c:pt>
                <c:pt idx="1225">
                  <c:v>0.22017592429999988</c:v>
                </c:pt>
                <c:pt idx="1226">
                  <c:v>0.220026108</c:v>
                </c:pt>
                <c:pt idx="1227">
                  <c:v>0.2199063921000001</c:v>
                </c:pt>
                <c:pt idx="1228">
                  <c:v>0.21977484470000005</c:v>
                </c:pt>
                <c:pt idx="1229">
                  <c:v>0.22035296499999996</c:v>
                </c:pt>
                <c:pt idx="1230">
                  <c:v>0.21989088000000007</c:v>
                </c:pt>
                <c:pt idx="1231">
                  <c:v>0.21995871010000007</c:v>
                </c:pt>
                <c:pt idx="1232">
                  <c:v>0.22009673950000005</c:v>
                </c:pt>
                <c:pt idx="1233">
                  <c:v>0.2203107798</c:v>
                </c:pt>
                <c:pt idx="1234">
                  <c:v>0.22001941740000006</c:v>
                </c:pt>
                <c:pt idx="1235">
                  <c:v>0.21999995650000015</c:v>
                </c:pt>
                <c:pt idx="1236">
                  <c:v>0.22002874550000001</c:v>
                </c:pt>
                <c:pt idx="1237">
                  <c:v>0.22017045559999998</c:v>
                </c:pt>
                <c:pt idx="1238">
                  <c:v>0.22038026389999998</c:v>
                </c:pt>
                <c:pt idx="1239">
                  <c:v>0.22026761119999999</c:v>
                </c:pt>
                <c:pt idx="1240">
                  <c:v>0.21994711700000011</c:v>
                </c:pt>
                <c:pt idx="1241">
                  <c:v>0.22002858159999999</c:v>
                </c:pt>
                <c:pt idx="1242">
                  <c:v>0.21982170879999999</c:v>
                </c:pt>
                <c:pt idx="1243">
                  <c:v>0.22019277749999994</c:v>
                </c:pt>
                <c:pt idx="1244">
                  <c:v>0.21977404000000006</c:v>
                </c:pt>
                <c:pt idx="1245">
                  <c:v>0.21977022530000001</c:v>
                </c:pt>
                <c:pt idx="1246">
                  <c:v>0.21959892160000005</c:v>
                </c:pt>
                <c:pt idx="1247">
                  <c:v>0.21960926300000005</c:v>
                </c:pt>
                <c:pt idx="1248">
                  <c:v>0.21993904060000011</c:v>
                </c:pt>
                <c:pt idx="1249">
                  <c:v>0.21972444890000006</c:v>
                </c:pt>
                <c:pt idx="1250">
                  <c:v>0.21980832760000005</c:v>
                </c:pt>
                <c:pt idx="1251">
                  <c:v>0.21981781960000005</c:v>
                </c:pt>
                <c:pt idx="1252">
                  <c:v>0.22006745880000006</c:v>
                </c:pt>
                <c:pt idx="1253">
                  <c:v>0.22023809200000005</c:v>
                </c:pt>
                <c:pt idx="1254">
                  <c:v>0.22043548760000006</c:v>
                </c:pt>
                <c:pt idx="1255">
                  <c:v>0.22001858299999999</c:v>
                </c:pt>
                <c:pt idx="1256">
                  <c:v>0.21980867030000001</c:v>
                </c:pt>
                <c:pt idx="1257">
                  <c:v>0.21977623050000011</c:v>
                </c:pt>
                <c:pt idx="1258">
                  <c:v>0.21969424430000006</c:v>
                </c:pt>
                <c:pt idx="1259">
                  <c:v>0.21964691820000001</c:v>
                </c:pt>
                <c:pt idx="1260">
                  <c:v>0.22019036350000001</c:v>
                </c:pt>
                <c:pt idx="1261">
                  <c:v>0.22031121200000001</c:v>
                </c:pt>
                <c:pt idx="1262">
                  <c:v>0.22018170599999995</c:v>
                </c:pt>
                <c:pt idx="1263">
                  <c:v>0.22014214339999999</c:v>
                </c:pt>
                <c:pt idx="1264">
                  <c:v>0.22012764459999998</c:v>
                </c:pt>
                <c:pt idx="1265">
                  <c:v>0.2203783715</c:v>
                </c:pt>
                <c:pt idx="1266">
                  <c:v>0.22012551369999994</c:v>
                </c:pt>
                <c:pt idx="1267">
                  <c:v>0.22031219539999999</c:v>
                </c:pt>
                <c:pt idx="1268">
                  <c:v>0.22004024920000001</c:v>
                </c:pt>
                <c:pt idx="1269">
                  <c:v>0.21990554270000007</c:v>
                </c:pt>
                <c:pt idx="1270">
                  <c:v>0.22008152549999996</c:v>
                </c:pt>
                <c:pt idx="1271">
                  <c:v>0.22008057179999996</c:v>
                </c:pt>
                <c:pt idx="1272">
                  <c:v>0.220555591</c:v>
                </c:pt>
                <c:pt idx="1273">
                  <c:v>0.22048840170000006</c:v>
                </c:pt>
                <c:pt idx="1274">
                  <c:v>0.22039413690000001</c:v>
                </c:pt>
                <c:pt idx="1275">
                  <c:v>0.21996894720000007</c:v>
                </c:pt>
                <c:pt idx="1276">
                  <c:v>0.21993056180000006</c:v>
                </c:pt>
                <c:pt idx="1277">
                  <c:v>0.21986830470000007</c:v>
                </c:pt>
                <c:pt idx="1278">
                  <c:v>0.22015857939999994</c:v>
                </c:pt>
                <c:pt idx="1279">
                  <c:v>0.21997669580000007</c:v>
                </c:pt>
                <c:pt idx="1280">
                  <c:v>0.22014011680000001</c:v>
                </c:pt>
                <c:pt idx="1281">
                  <c:v>0.22058685359999999</c:v>
                </c:pt>
                <c:pt idx="1282">
                  <c:v>0.220196324</c:v>
                </c:pt>
                <c:pt idx="1283">
                  <c:v>0.22019453589999999</c:v>
                </c:pt>
                <c:pt idx="1284">
                  <c:v>0.21989807729999999</c:v>
                </c:pt>
                <c:pt idx="1285">
                  <c:v>0.21933919430000007</c:v>
                </c:pt>
                <c:pt idx="1286">
                  <c:v>0.21990017830000005</c:v>
                </c:pt>
                <c:pt idx="1287">
                  <c:v>0.22002533320000001</c:v>
                </c:pt>
                <c:pt idx="1288">
                  <c:v>0.21961094680000007</c:v>
                </c:pt>
                <c:pt idx="1289">
                  <c:v>0.21969802920000001</c:v>
                </c:pt>
                <c:pt idx="1290">
                  <c:v>0.22000715379999999</c:v>
                </c:pt>
                <c:pt idx="1291">
                  <c:v>0.21995860580000007</c:v>
                </c:pt>
                <c:pt idx="1292">
                  <c:v>0.2200160796</c:v>
                </c:pt>
                <c:pt idx="1293">
                  <c:v>0.22005363050000001</c:v>
                </c:pt>
                <c:pt idx="1294">
                  <c:v>0.22004379569999999</c:v>
                </c:pt>
                <c:pt idx="1295">
                  <c:v>0.22014320139999999</c:v>
                </c:pt>
                <c:pt idx="1296">
                  <c:v>0.21998156850000006</c:v>
                </c:pt>
                <c:pt idx="1297">
                  <c:v>0.22036287429999996</c:v>
                </c:pt>
                <c:pt idx="1298">
                  <c:v>0.22008402889999998</c:v>
                </c:pt>
                <c:pt idx="1299">
                  <c:v>0.22005251289999997</c:v>
                </c:pt>
                <c:pt idx="1300">
                  <c:v>0.2205573046</c:v>
                </c:pt>
                <c:pt idx="1301">
                  <c:v>0.22055778149999999</c:v>
                </c:pt>
                <c:pt idx="1302">
                  <c:v>0.22052164619999998</c:v>
                </c:pt>
                <c:pt idx="1303">
                  <c:v>0.22039920330000001</c:v>
                </c:pt>
                <c:pt idx="1304">
                  <c:v>0.22026483950000006</c:v>
                </c:pt>
                <c:pt idx="1305">
                  <c:v>0.22006428480000007</c:v>
                </c:pt>
                <c:pt idx="1306">
                  <c:v>0.22038249909999999</c:v>
                </c:pt>
                <c:pt idx="1307">
                  <c:v>0.2201312208</c:v>
                </c:pt>
                <c:pt idx="1308">
                  <c:v>0.22029339020000005</c:v>
                </c:pt>
                <c:pt idx="1309">
                  <c:v>0.22013782199999996</c:v>
                </c:pt>
                <c:pt idx="1310">
                  <c:v>0.22041392570000001</c:v>
                </c:pt>
                <c:pt idx="1311">
                  <c:v>0.22021742399999999</c:v>
                </c:pt>
                <c:pt idx="1312">
                  <c:v>0.21978745100000008</c:v>
                </c:pt>
                <c:pt idx="1313">
                  <c:v>0.2197128856000001</c:v>
                </c:pt>
                <c:pt idx="1314">
                  <c:v>0.22001296519999999</c:v>
                </c:pt>
                <c:pt idx="1315">
                  <c:v>0.21989146110000007</c:v>
                </c:pt>
                <c:pt idx="1316">
                  <c:v>0.22020314869999999</c:v>
                </c:pt>
                <c:pt idx="1317">
                  <c:v>0.22029629590000005</c:v>
                </c:pt>
                <c:pt idx="1318">
                  <c:v>0.21992123370000011</c:v>
                </c:pt>
                <c:pt idx="1319">
                  <c:v>0.21999302750000008</c:v>
                </c:pt>
                <c:pt idx="1320">
                  <c:v>0.22027746079999999</c:v>
                </c:pt>
                <c:pt idx="1321">
                  <c:v>0.22021438420000006</c:v>
                </c:pt>
                <c:pt idx="1322">
                  <c:v>0.2201630795</c:v>
                </c:pt>
                <c:pt idx="1323">
                  <c:v>0.2198539102</c:v>
                </c:pt>
                <c:pt idx="1324">
                  <c:v>0.2199412310000001</c:v>
                </c:pt>
                <c:pt idx="1325">
                  <c:v>0.21963723240000008</c:v>
                </c:pt>
                <c:pt idx="1326">
                  <c:v>0.2201103294</c:v>
                </c:pt>
                <c:pt idx="1327">
                  <c:v>0.21990362050000006</c:v>
                </c:pt>
                <c:pt idx="1328">
                  <c:v>0.21958889310000007</c:v>
                </c:pt>
                <c:pt idx="1329">
                  <c:v>0.2201274657</c:v>
                </c:pt>
                <c:pt idx="1330">
                  <c:v>0.21994999290000011</c:v>
                </c:pt>
                <c:pt idx="1331">
                  <c:v>0.21997168900000005</c:v>
                </c:pt>
                <c:pt idx="1332">
                  <c:v>0.22007084129999993</c:v>
                </c:pt>
                <c:pt idx="1333">
                  <c:v>0.22022165599999993</c:v>
                </c:pt>
                <c:pt idx="1334">
                  <c:v>0.2199381912000001</c:v>
                </c:pt>
                <c:pt idx="1335">
                  <c:v>0.22003825250000006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'Lambda 2ug kinetic run 0530 (2)'!$G$2</c:f>
              <c:strCache>
                <c:ptCount val="1"/>
                <c:pt idx="0">
                  <c:v>Buffer blk</c:v>
                </c:pt>
              </c:strCache>
            </c:strRef>
          </c:tx>
          <c:spPr>
            <a:ln w="22225">
              <a:solidFill>
                <a:srgbClr val="0066FF"/>
              </a:solidFill>
            </a:ln>
          </c:spPr>
          <c:marker>
            <c:symbol val="none"/>
          </c:marker>
          <c:xVal>
            <c:numRef>
              <c:f>'Lambda 2ug kinetic run 0530 (2)'!$E$3:$E$1338</c:f>
              <c:numCache>
                <c:formatCode>General</c:formatCode>
                <c:ptCount val="1336"/>
                <c:pt idx="0">
                  <c:v>7.9166673120000045E-2</c:v>
                </c:pt>
                <c:pt idx="1">
                  <c:v>8.7500005960000057E-2</c:v>
                </c:pt>
                <c:pt idx="2">
                  <c:v>9.5833338800000001E-2</c:v>
                </c:pt>
                <c:pt idx="3">
                  <c:v>0.10416667160000004</c:v>
                </c:pt>
                <c:pt idx="4">
                  <c:v>0.2125000209</c:v>
                </c:pt>
                <c:pt idx="5">
                  <c:v>0.2208333462</c:v>
                </c:pt>
                <c:pt idx="6">
                  <c:v>0.22916668649999999</c:v>
                </c:pt>
                <c:pt idx="7">
                  <c:v>0.2375000119</c:v>
                </c:pt>
                <c:pt idx="8">
                  <c:v>0.35416668650000011</c:v>
                </c:pt>
                <c:pt idx="9">
                  <c:v>0.36250004170000011</c:v>
                </c:pt>
                <c:pt idx="10">
                  <c:v>0.37083336710000014</c:v>
                </c:pt>
                <c:pt idx="11">
                  <c:v>0.37916669250000012</c:v>
                </c:pt>
                <c:pt idx="12">
                  <c:v>0.47916668650000011</c:v>
                </c:pt>
                <c:pt idx="13">
                  <c:v>0.48750004170000011</c:v>
                </c:pt>
                <c:pt idx="14">
                  <c:v>0.49583336710000014</c:v>
                </c:pt>
                <c:pt idx="15">
                  <c:v>0.50416672229999981</c:v>
                </c:pt>
                <c:pt idx="16">
                  <c:v>0.62083339689999995</c:v>
                </c:pt>
                <c:pt idx="17">
                  <c:v>0.62916672230000004</c:v>
                </c:pt>
                <c:pt idx="18">
                  <c:v>0.63750004770000002</c:v>
                </c:pt>
                <c:pt idx="19">
                  <c:v>0.64583337310000022</c:v>
                </c:pt>
                <c:pt idx="20">
                  <c:v>0.75416672230000004</c:v>
                </c:pt>
                <c:pt idx="21">
                  <c:v>0.76250004770000002</c:v>
                </c:pt>
                <c:pt idx="22">
                  <c:v>0.77083337310000022</c:v>
                </c:pt>
                <c:pt idx="23">
                  <c:v>0.77916675810000002</c:v>
                </c:pt>
                <c:pt idx="24">
                  <c:v>0.8958333731</c:v>
                </c:pt>
                <c:pt idx="25">
                  <c:v>0.9041667580999998</c:v>
                </c:pt>
                <c:pt idx="26">
                  <c:v>0.91250008339999999</c:v>
                </c:pt>
                <c:pt idx="27">
                  <c:v>0.92083340879999998</c:v>
                </c:pt>
                <c:pt idx="28">
                  <c:v>1.0291666979999992</c:v>
                </c:pt>
                <c:pt idx="29">
                  <c:v>1.0375000240000001</c:v>
                </c:pt>
                <c:pt idx="30">
                  <c:v>1.0458333489999996</c:v>
                </c:pt>
                <c:pt idx="31">
                  <c:v>1.0541666749999998</c:v>
                </c:pt>
                <c:pt idx="32">
                  <c:v>1.1625000240000005</c:v>
                </c:pt>
                <c:pt idx="33">
                  <c:v>1.170833349</c:v>
                </c:pt>
                <c:pt idx="34">
                  <c:v>1.1791666749999998</c:v>
                </c:pt>
                <c:pt idx="35">
                  <c:v>1.1875</c:v>
                </c:pt>
                <c:pt idx="36">
                  <c:v>1.2958334679999997</c:v>
                </c:pt>
                <c:pt idx="37">
                  <c:v>1.3041667939999995</c:v>
                </c:pt>
                <c:pt idx="38">
                  <c:v>1.3125001190000001</c:v>
                </c:pt>
                <c:pt idx="39">
                  <c:v>1.3208334449999999</c:v>
                </c:pt>
                <c:pt idx="40">
                  <c:v>1.4375001189999996</c:v>
                </c:pt>
                <c:pt idx="41">
                  <c:v>1.4458334449999994</c:v>
                </c:pt>
                <c:pt idx="42">
                  <c:v>1.4541667699999998</c:v>
                </c:pt>
                <c:pt idx="43">
                  <c:v>1.4625000949999998</c:v>
                </c:pt>
                <c:pt idx="44">
                  <c:v>1.5708334449999999</c:v>
                </c:pt>
                <c:pt idx="45">
                  <c:v>1.5791667699999998</c:v>
                </c:pt>
                <c:pt idx="46">
                  <c:v>1.5875000949999998</c:v>
                </c:pt>
                <c:pt idx="47">
                  <c:v>1.595833421</c:v>
                </c:pt>
                <c:pt idx="48">
                  <c:v>1.7125000949999998</c:v>
                </c:pt>
                <c:pt idx="49">
                  <c:v>1.720833421</c:v>
                </c:pt>
                <c:pt idx="50">
                  <c:v>1.7291667459999995</c:v>
                </c:pt>
                <c:pt idx="51">
                  <c:v>1.7375000719999998</c:v>
                </c:pt>
                <c:pt idx="52">
                  <c:v>1.8375000949999998</c:v>
                </c:pt>
                <c:pt idx="53">
                  <c:v>1.845833421</c:v>
                </c:pt>
                <c:pt idx="54">
                  <c:v>1.854166746</c:v>
                </c:pt>
                <c:pt idx="55">
                  <c:v>1.862500072</c:v>
                </c:pt>
                <c:pt idx="56">
                  <c:v>1.979166746</c:v>
                </c:pt>
                <c:pt idx="57">
                  <c:v>1.987500072</c:v>
                </c:pt>
                <c:pt idx="58">
                  <c:v>1.995833516</c:v>
                </c:pt>
                <c:pt idx="59">
                  <c:v>2.0041668420000009</c:v>
                </c:pt>
                <c:pt idx="60">
                  <c:v>2.1125001909999992</c:v>
                </c:pt>
                <c:pt idx="61">
                  <c:v>2.1208333970000002</c:v>
                </c:pt>
                <c:pt idx="62">
                  <c:v>2.1291668420000009</c:v>
                </c:pt>
                <c:pt idx="63">
                  <c:v>2.137500048000001</c:v>
                </c:pt>
                <c:pt idx="64">
                  <c:v>2.2458333970000002</c:v>
                </c:pt>
                <c:pt idx="65">
                  <c:v>2.2541666030000003</c:v>
                </c:pt>
                <c:pt idx="66">
                  <c:v>2.262500048000001</c:v>
                </c:pt>
                <c:pt idx="67">
                  <c:v>2.2708332540000002</c:v>
                </c:pt>
                <c:pt idx="68">
                  <c:v>2.3791666029999998</c:v>
                </c:pt>
                <c:pt idx="69">
                  <c:v>2.387500048000001</c:v>
                </c:pt>
                <c:pt idx="70">
                  <c:v>2.3958332539999998</c:v>
                </c:pt>
                <c:pt idx="71">
                  <c:v>2.404166698</c:v>
                </c:pt>
                <c:pt idx="72">
                  <c:v>2.520833492</c:v>
                </c:pt>
                <c:pt idx="73">
                  <c:v>2.5291669369999998</c:v>
                </c:pt>
                <c:pt idx="74">
                  <c:v>2.5375001430000004</c:v>
                </c:pt>
                <c:pt idx="75">
                  <c:v>2.5458335880000007</c:v>
                </c:pt>
                <c:pt idx="76">
                  <c:v>2.6541669369999998</c:v>
                </c:pt>
                <c:pt idx="77">
                  <c:v>2.6625001430000004</c:v>
                </c:pt>
                <c:pt idx="78">
                  <c:v>2.6708335880000007</c:v>
                </c:pt>
                <c:pt idx="79">
                  <c:v>2.6791670320000001</c:v>
                </c:pt>
                <c:pt idx="80">
                  <c:v>2.7958335880000007</c:v>
                </c:pt>
                <c:pt idx="81">
                  <c:v>2.8041670320000001</c:v>
                </c:pt>
                <c:pt idx="82">
                  <c:v>2.8125002379999997</c:v>
                </c:pt>
                <c:pt idx="83">
                  <c:v>2.8208336829999996</c:v>
                </c:pt>
                <c:pt idx="84">
                  <c:v>2.9208335880000007</c:v>
                </c:pt>
                <c:pt idx="85">
                  <c:v>2.9291670320000001</c:v>
                </c:pt>
                <c:pt idx="86">
                  <c:v>2.9375002380000002</c:v>
                </c:pt>
                <c:pt idx="87">
                  <c:v>2.9458336829999996</c:v>
                </c:pt>
                <c:pt idx="88">
                  <c:v>3.0625002380000002</c:v>
                </c:pt>
                <c:pt idx="89">
                  <c:v>3.0708336829999996</c:v>
                </c:pt>
                <c:pt idx="90">
                  <c:v>3.0791668890000001</c:v>
                </c:pt>
                <c:pt idx="91">
                  <c:v>3.087500334</c:v>
                </c:pt>
                <c:pt idx="92">
                  <c:v>3.1958336829999996</c:v>
                </c:pt>
                <c:pt idx="93">
                  <c:v>3.2041668890000001</c:v>
                </c:pt>
                <c:pt idx="94">
                  <c:v>3.2125003339999991</c:v>
                </c:pt>
                <c:pt idx="95">
                  <c:v>3.220833540000001</c:v>
                </c:pt>
                <c:pt idx="96">
                  <c:v>3.3375003339999991</c:v>
                </c:pt>
                <c:pt idx="97">
                  <c:v>3.3458335400000001</c:v>
                </c:pt>
                <c:pt idx="98">
                  <c:v>3.3541669849999991</c:v>
                </c:pt>
                <c:pt idx="99">
                  <c:v>3.3625001909999992</c:v>
                </c:pt>
                <c:pt idx="100">
                  <c:v>3.4708335400000001</c:v>
                </c:pt>
                <c:pt idx="101">
                  <c:v>3.4791669849999991</c:v>
                </c:pt>
                <c:pt idx="102">
                  <c:v>3.4875001910000001</c:v>
                </c:pt>
                <c:pt idx="103">
                  <c:v>3.495833634999999</c:v>
                </c:pt>
                <c:pt idx="104">
                  <c:v>3.604166985</c:v>
                </c:pt>
                <c:pt idx="105">
                  <c:v>3.6125001909999992</c:v>
                </c:pt>
                <c:pt idx="106">
                  <c:v>3.6208336349999999</c:v>
                </c:pt>
                <c:pt idx="107">
                  <c:v>3.6291668420000009</c:v>
                </c:pt>
                <c:pt idx="108">
                  <c:v>3.7375001910000001</c:v>
                </c:pt>
                <c:pt idx="109">
                  <c:v>3.7458336349999999</c:v>
                </c:pt>
                <c:pt idx="110">
                  <c:v>3.7541668420000009</c:v>
                </c:pt>
                <c:pt idx="111">
                  <c:v>3.7625002860000007</c:v>
                </c:pt>
                <c:pt idx="112">
                  <c:v>3.8791668420000001</c:v>
                </c:pt>
                <c:pt idx="113">
                  <c:v>3.8875002860000007</c:v>
                </c:pt>
                <c:pt idx="114">
                  <c:v>3.8958334919999991</c:v>
                </c:pt>
                <c:pt idx="115">
                  <c:v>3.9041669369999998</c:v>
                </c:pt>
                <c:pt idx="116">
                  <c:v>4.0041670800000002</c:v>
                </c:pt>
                <c:pt idx="117">
                  <c:v>4.0125002859999981</c:v>
                </c:pt>
                <c:pt idx="118">
                  <c:v>4.0208334920000004</c:v>
                </c:pt>
                <c:pt idx="119">
                  <c:v>4.029166698</c:v>
                </c:pt>
                <c:pt idx="120">
                  <c:v>4.1458334920000004</c:v>
                </c:pt>
                <c:pt idx="121">
                  <c:v>4.1541666979999974</c:v>
                </c:pt>
                <c:pt idx="122">
                  <c:v>4.1625003809999974</c:v>
                </c:pt>
                <c:pt idx="123">
                  <c:v>4.170833587999998</c:v>
                </c:pt>
                <c:pt idx="124">
                  <c:v>4.2791666980000018</c:v>
                </c:pt>
                <c:pt idx="125">
                  <c:v>4.2874999049999998</c:v>
                </c:pt>
                <c:pt idx="126">
                  <c:v>4.2958331110000003</c:v>
                </c:pt>
                <c:pt idx="127">
                  <c:v>4.3041667940000004</c:v>
                </c:pt>
                <c:pt idx="128">
                  <c:v>4.4208331110000003</c:v>
                </c:pt>
                <c:pt idx="129">
                  <c:v>4.4291667940000021</c:v>
                </c:pt>
                <c:pt idx="130">
                  <c:v>4.4375</c:v>
                </c:pt>
                <c:pt idx="131">
                  <c:v>4.4458332059999996</c:v>
                </c:pt>
                <c:pt idx="132">
                  <c:v>4.5541667940000004</c:v>
                </c:pt>
                <c:pt idx="133">
                  <c:v>4.5624999999999982</c:v>
                </c:pt>
                <c:pt idx="134">
                  <c:v>4.5708332059999996</c:v>
                </c:pt>
                <c:pt idx="135">
                  <c:v>4.5791668889999997</c:v>
                </c:pt>
                <c:pt idx="136">
                  <c:v>4.6874999999999982</c:v>
                </c:pt>
                <c:pt idx="137">
                  <c:v>4.6958332059999979</c:v>
                </c:pt>
                <c:pt idx="138">
                  <c:v>4.7041668889999979</c:v>
                </c:pt>
                <c:pt idx="139">
                  <c:v>4.7125000950000002</c:v>
                </c:pt>
                <c:pt idx="140">
                  <c:v>4.8208332059999979</c:v>
                </c:pt>
                <c:pt idx="141">
                  <c:v>4.8291668889999979</c:v>
                </c:pt>
                <c:pt idx="142">
                  <c:v>4.8375000950000002</c:v>
                </c:pt>
                <c:pt idx="143">
                  <c:v>4.845833302</c:v>
                </c:pt>
                <c:pt idx="144">
                  <c:v>4.9625005719999962</c:v>
                </c:pt>
                <c:pt idx="145">
                  <c:v>4.9708337780000003</c:v>
                </c:pt>
                <c:pt idx="146">
                  <c:v>4.9791669850000035</c:v>
                </c:pt>
                <c:pt idx="147">
                  <c:v>4.9875006679999974</c:v>
                </c:pt>
                <c:pt idx="148">
                  <c:v>5.0958337779999976</c:v>
                </c:pt>
                <c:pt idx="149">
                  <c:v>5.104166985</c:v>
                </c:pt>
                <c:pt idx="150">
                  <c:v>5.1125006679999956</c:v>
                </c:pt>
                <c:pt idx="151">
                  <c:v>5.1208338739999961</c:v>
                </c:pt>
                <c:pt idx="152">
                  <c:v>5.2375006679999974</c:v>
                </c:pt>
                <c:pt idx="153">
                  <c:v>5.2458338739999979</c:v>
                </c:pt>
                <c:pt idx="154">
                  <c:v>5.2541670800000002</c:v>
                </c:pt>
                <c:pt idx="155">
                  <c:v>5.2625002859999981</c:v>
                </c:pt>
                <c:pt idx="156">
                  <c:v>5.3625006679999956</c:v>
                </c:pt>
                <c:pt idx="157">
                  <c:v>5.3708338739999979</c:v>
                </c:pt>
                <c:pt idx="158">
                  <c:v>5.379167080000002</c:v>
                </c:pt>
                <c:pt idx="159">
                  <c:v>5.3875002859999981</c:v>
                </c:pt>
                <c:pt idx="160">
                  <c:v>5.5041670800000002</c:v>
                </c:pt>
                <c:pt idx="161">
                  <c:v>5.5125002859999981</c:v>
                </c:pt>
                <c:pt idx="162">
                  <c:v>5.5208339689999963</c:v>
                </c:pt>
                <c:pt idx="163">
                  <c:v>5.5291671750000004</c:v>
                </c:pt>
                <c:pt idx="164">
                  <c:v>5.6375002859999981</c:v>
                </c:pt>
                <c:pt idx="165">
                  <c:v>5.6458339689999963</c:v>
                </c:pt>
                <c:pt idx="166">
                  <c:v>5.6541671749999987</c:v>
                </c:pt>
                <c:pt idx="167">
                  <c:v>5.6625003809999974</c:v>
                </c:pt>
                <c:pt idx="168">
                  <c:v>5.7791671750000022</c:v>
                </c:pt>
                <c:pt idx="169">
                  <c:v>5.7875003810000001</c:v>
                </c:pt>
                <c:pt idx="170">
                  <c:v>5.7958340639999975</c:v>
                </c:pt>
                <c:pt idx="171">
                  <c:v>5.8041672709999963</c:v>
                </c:pt>
                <c:pt idx="172">
                  <c:v>5.9041671750000004</c:v>
                </c:pt>
                <c:pt idx="173">
                  <c:v>5.9125003810000001</c:v>
                </c:pt>
                <c:pt idx="174">
                  <c:v>5.9208340639999975</c:v>
                </c:pt>
                <c:pt idx="175">
                  <c:v>5.9291672709999981</c:v>
                </c:pt>
                <c:pt idx="176">
                  <c:v>6.0458340639999975</c:v>
                </c:pt>
                <c:pt idx="177">
                  <c:v>6.0541672709999963</c:v>
                </c:pt>
                <c:pt idx="178">
                  <c:v>6.0625004769999968</c:v>
                </c:pt>
                <c:pt idx="179">
                  <c:v>6.0708336830000018</c:v>
                </c:pt>
                <c:pt idx="180">
                  <c:v>6.1791672709999981</c:v>
                </c:pt>
                <c:pt idx="181">
                  <c:v>6.1875004769999968</c:v>
                </c:pt>
                <c:pt idx="182">
                  <c:v>6.195833683</c:v>
                </c:pt>
                <c:pt idx="183">
                  <c:v>6.2041673659999983</c:v>
                </c:pt>
                <c:pt idx="184">
                  <c:v>6.320833683</c:v>
                </c:pt>
                <c:pt idx="185">
                  <c:v>6.3291673659999983</c:v>
                </c:pt>
                <c:pt idx="186">
                  <c:v>6.3375005719999962</c:v>
                </c:pt>
                <c:pt idx="187">
                  <c:v>6.3458337779999976</c:v>
                </c:pt>
                <c:pt idx="188">
                  <c:v>6.4541673659999983</c:v>
                </c:pt>
                <c:pt idx="189">
                  <c:v>6.4625005719999962</c:v>
                </c:pt>
                <c:pt idx="190">
                  <c:v>6.4708337780000003</c:v>
                </c:pt>
                <c:pt idx="191">
                  <c:v>6.4791669850000035</c:v>
                </c:pt>
                <c:pt idx="192">
                  <c:v>6.5875005719999962</c:v>
                </c:pt>
                <c:pt idx="193">
                  <c:v>6.5958337779999976</c:v>
                </c:pt>
                <c:pt idx="194">
                  <c:v>6.604166985</c:v>
                </c:pt>
                <c:pt idx="195">
                  <c:v>6.6125006679999956</c:v>
                </c:pt>
                <c:pt idx="196">
                  <c:v>6.7208337779999976</c:v>
                </c:pt>
                <c:pt idx="197">
                  <c:v>6.7291669850000018</c:v>
                </c:pt>
                <c:pt idx="198">
                  <c:v>6.7375006679999974</c:v>
                </c:pt>
                <c:pt idx="199">
                  <c:v>6.7458338739999979</c:v>
                </c:pt>
                <c:pt idx="200">
                  <c:v>6.8625006679999956</c:v>
                </c:pt>
                <c:pt idx="201">
                  <c:v>6.8708338739999979</c:v>
                </c:pt>
                <c:pt idx="202">
                  <c:v>6.879167080000002</c:v>
                </c:pt>
                <c:pt idx="203">
                  <c:v>6.8875002859999981</c:v>
                </c:pt>
                <c:pt idx="204">
                  <c:v>6.9958338739999979</c:v>
                </c:pt>
                <c:pt idx="205">
                  <c:v>7.0041670800000002</c:v>
                </c:pt>
                <c:pt idx="206">
                  <c:v>7.0125002859999981</c:v>
                </c:pt>
                <c:pt idx="207">
                  <c:v>7.0208339689999963</c:v>
                </c:pt>
                <c:pt idx="208">
                  <c:v>7.1375002859999981</c:v>
                </c:pt>
                <c:pt idx="209">
                  <c:v>7.1458339689999963</c:v>
                </c:pt>
                <c:pt idx="210">
                  <c:v>7.1541671749999987</c:v>
                </c:pt>
                <c:pt idx="211">
                  <c:v>7.1625003809999974</c:v>
                </c:pt>
                <c:pt idx="212">
                  <c:v>7.2625002859999981</c:v>
                </c:pt>
                <c:pt idx="213">
                  <c:v>7.2708339689999981</c:v>
                </c:pt>
                <c:pt idx="214">
                  <c:v>7.2791671750000022</c:v>
                </c:pt>
                <c:pt idx="215">
                  <c:v>7.2875003810000001</c:v>
                </c:pt>
                <c:pt idx="216">
                  <c:v>7.4041671750000004</c:v>
                </c:pt>
                <c:pt idx="217">
                  <c:v>7.4125003810000001</c:v>
                </c:pt>
                <c:pt idx="218">
                  <c:v>7.4208340639999975</c:v>
                </c:pt>
                <c:pt idx="219">
                  <c:v>7.4291672709999981</c:v>
                </c:pt>
                <c:pt idx="220">
                  <c:v>7.5375003810000001</c:v>
                </c:pt>
                <c:pt idx="221">
                  <c:v>7.5458340639999975</c:v>
                </c:pt>
                <c:pt idx="222">
                  <c:v>7.5541672709999963</c:v>
                </c:pt>
                <c:pt idx="223">
                  <c:v>7.5625004769999968</c:v>
                </c:pt>
                <c:pt idx="224">
                  <c:v>7.6708340639999975</c:v>
                </c:pt>
                <c:pt idx="225">
                  <c:v>7.6791672709999981</c:v>
                </c:pt>
                <c:pt idx="226">
                  <c:v>7.6875004769999968</c:v>
                </c:pt>
                <c:pt idx="227">
                  <c:v>7.695833683</c:v>
                </c:pt>
                <c:pt idx="228">
                  <c:v>7.8041672709999963</c:v>
                </c:pt>
                <c:pt idx="229">
                  <c:v>7.8125004769999968</c:v>
                </c:pt>
                <c:pt idx="230">
                  <c:v>7.820833683</c:v>
                </c:pt>
                <c:pt idx="231">
                  <c:v>7.8291673659999983</c:v>
                </c:pt>
                <c:pt idx="232">
                  <c:v>7.9458336830000018</c:v>
                </c:pt>
                <c:pt idx="233">
                  <c:v>7.9541673659999983</c:v>
                </c:pt>
                <c:pt idx="234">
                  <c:v>7.9625005719999962</c:v>
                </c:pt>
                <c:pt idx="235">
                  <c:v>7.9708337780000003</c:v>
                </c:pt>
                <c:pt idx="236">
                  <c:v>8.0791673660000001</c:v>
                </c:pt>
                <c:pt idx="237">
                  <c:v>8.0875005720000033</c:v>
                </c:pt>
                <c:pt idx="238">
                  <c:v>8.0958337780000029</c:v>
                </c:pt>
                <c:pt idx="239">
                  <c:v>8.1041669850000009</c:v>
                </c:pt>
                <c:pt idx="240">
                  <c:v>8.2125005720000033</c:v>
                </c:pt>
                <c:pt idx="241">
                  <c:v>8.2208337779999994</c:v>
                </c:pt>
                <c:pt idx="242">
                  <c:v>8.2291669850000009</c:v>
                </c:pt>
                <c:pt idx="243">
                  <c:v>8.2375001909999988</c:v>
                </c:pt>
                <c:pt idx="244">
                  <c:v>8.3541669850000027</c:v>
                </c:pt>
                <c:pt idx="245">
                  <c:v>8.3625001910000041</c:v>
                </c:pt>
                <c:pt idx="246">
                  <c:v>8.3708333970000037</c:v>
                </c:pt>
                <c:pt idx="247">
                  <c:v>8.3791675570000042</c:v>
                </c:pt>
                <c:pt idx="248">
                  <c:v>8.4791669850000027</c:v>
                </c:pt>
                <c:pt idx="249">
                  <c:v>8.4875001910000005</c:v>
                </c:pt>
                <c:pt idx="250">
                  <c:v>8.4958333970000037</c:v>
                </c:pt>
                <c:pt idx="251">
                  <c:v>8.5041675570000006</c:v>
                </c:pt>
                <c:pt idx="252">
                  <c:v>8.6208333970000002</c:v>
                </c:pt>
                <c:pt idx="253">
                  <c:v>8.6291666029999998</c:v>
                </c:pt>
                <c:pt idx="254">
                  <c:v>8.637499809000003</c:v>
                </c:pt>
                <c:pt idx="255">
                  <c:v>8.6458330150000027</c:v>
                </c:pt>
                <c:pt idx="256">
                  <c:v>8.7541666029999998</c:v>
                </c:pt>
                <c:pt idx="257">
                  <c:v>8.7624998090000066</c:v>
                </c:pt>
                <c:pt idx="258">
                  <c:v>8.7708330150000027</c:v>
                </c:pt>
                <c:pt idx="259">
                  <c:v>8.7791662220000006</c:v>
                </c:pt>
                <c:pt idx="260">
                  <c:v>8.8958330150000045</c:v>
                </c:pt>
                <c:pt idx="261">
                  <c:v>8.9041662220000006</c:v>
                </c:pt>
                <c:pt idx="262">
                  <c:v>8.9125003810000027</c:v>
                </c:pt>
                <c:pt idx="263">
                  <c:v>8.9208335880000007</c:v>
                </c:pt>
                <c:pt idx="264">
                  <c:v>9.0291662220000006</c:v>
                </c:pt>
                <c:pt idx="265">
                  <c:v>9.0375003809999992</c:v>
                </c:pt>
                <c:pt idx="266">
                  <c:v>9.0458335880000007</c:v>
                </c:pt>
                <c:pt idx="267">
                  <c:v>9.0541667940000004</c:v>
                </c:pt>
                <c:pt idx="268">
                  <c:v>9.1625003810000027</c:v>
                </c:pt>
                <c:pt idx="269">
                  <c:v>9.1708335880000007</c:v>
                </c:pt>
                <c:pt idx="270">
                  <c:v>9.1791667940000004</c:v>
                </c:pt>
                <c:pt idx="271">
                  <c:v>9.1875</c:v>
                </c:pt>
                <c:pt idx="272">
                  <c:v>9.2958335880000007</c:v>
                </c:pt>
                <c:pt idx="273">
                  <c:v>9.3041667940000004</c:v>
                </c:pt>
                <c:pt idx="274">
                  <c:v>9.3125000000000036</c:v>
                </c:pt>
                <c:pt idx="275">
                  <c:v>9.3208332060000032</c:v>
                </c:pt>
                <c:pt idx="276">
                  <c:v>9.4375</c:v>
                </c:pt>
                <c:pt idx="277">
                  <c:v>9.4458332060000032</c:v>
                </c:pt>
                <c:pt idx="278">
                  <c:v>9.4541664120000029</c:v>
                </c:pt>
                <c:pt idx="279">
                  <c:v>9.4624996190000079</c:v>
                </c:pt>
                <c:pt idx="280">
                  <c:v>9.5708332060000032</c:v>
                </c:pt>
                <c:pt idx="281">
                  <c:v>9.5791664120000029</c:v>
                </c:pt>
                <c:pt idx="282">
                  <c:v>9.5874996190000044</c:v>
                </c:pt>
                <c:pt idx="283">
                  <c:v>9.5958337780000029</c:v>
                </c:pt>
                <c:pt idx="284">
                  <c:v>9.7124996190000044</c:v>
                </c:pt>
                <c:pt idx="285">
                  <c:v>9.7208337779999994</c:v>
                </c:pt>
                <c:pt idx="286">
                  <c:v>9.7291669850000009</c:v>
                </c:pt>
                <c:pt idx="287">
                  <c:v>9.7375001909999988</c:v>
                </c:pt>
                <c:pt idx="288">
                  <c:v>9.8375005720000033</c:v>
                </c:pt>
                <c:pt idx="289">
                  <c:v>9.8458347320000055</c:v>
                </c:pt>
                <c:pt idx="290">
                  <c:v>9.8541679380000033</c:v>
                </c:pt>
                <c:pt idx="291">
                  <c:v>9.862501144000003</c:v>
                </c:pt>
                <c:pt idx="292">
                  <c:v>9.9791679380000033</c:v>
                </c:pt>
                <c:pt idx="293">
                  <c:v>9.9875011439999994</c:v>
                </c:pt>
                <c:pt idx="294">
                  <c:v>9.9958343510000045</c:v>
                </c:pt>
                <c:pt idx="295">
                  <c:v>10.004167560000001</c:v>
                </c:pt>
                <c:pt idx="296">
                  <c:v>10.112501140000001</c:v>
                </c:pt>
                <c:pt idx="297">
                  <c:v>10.120834350000004</c:v>
                </c:pt>
                <c:pt idx="298">
                  <c:v>10.129167560000001</c:v>
                </c:pt>
                <c:pt idx="299">
                  <c:v>10.13750076</c:v>
                </c:pt>
                <c:pt idx="300">
                  <c:v>10.245834350000004</c:v>
                </c:pt>
                <c:pt idx="301">
                  <c:v>10.254167560000001</c:v>
                </c:pt>
                <c:pt idx="302">
                  <c:v>10.26250076</c:v>
                </c:pt>
                <c:pt idx="303">
                  <c:v>10.27083397</c:v>
                </c:pt>
                <c:pt idx="304">
                  <c:v>10.38750076</c:v>
                </c:pt>
                <c:pt idx="305">
                  <c:v>10.395833970000004</c:v>
                </c:pt>
                <c:pt idx="306">
                  <c:v>10.404168129999999</c:v>
                </c:pt>
                <c:pt idx="307">
                  <c:v>10.41250134</c:v>
                </c:pt>
                <c:pt idx="308">
                  <c:v>10.52083397</c:v>
                </c:pt>
                <c:pt idx="309">
                  <c:v>10.529168129999999</c:v>
                </c:pt>
                <c:pt idx="310">
                  <c:v>10.53750134</c:v>
                </c:pt>
                <c:pt idx="311">
                  <c:v>10.545834540000003</c:v>
                </c:pt>
                <c:pt idx="312">
                  <c:v>10.654168129999999</c:v>
                </c:pt>
                <c:pt idx="313">
                  <c:v>10.66250134</c:v>
                </c:pt>
                <c:pt idx="314">
                  <c:v>10.670834540000003</c:v>
                </c:pt>
                <c:pt idx="315">
                  <c:v>10.67916775</c:v>
                </c:pt>
                <c:pt idx="316">
                  <c:v>10.795834540000003</c:v>
                </c:pt>
                <c:pt idx="317">
                  <c:v>10.80416775</c:v>
                </c:pt>
                <c:pt idx="318">
                  <c:v>10.812500950000004</c:v>
                </c:pt>
                <c:pt idx="319">
                  <c:v>10.82083416</c:v>
                </c:pt>
                <c:pt idx="320">
                  <c:v>10.92916775</c:v>
                </c:pt>
                <c:pt idx="321">
                  <c:v>10.93750095</c:v>
                </c:pt>
                <c:pt idx="322">
                  <c:v>10.94583416</c:v>
                </c:pt>
                <c:pt idx="323">
                  <c:v>10.95416737</c:v>
                </c:pt>
                <c:pt idx="324">
                  <c:v>11.05416775</c:v>
                </c:pt>
                <c:pt idx="325">
                  <c:v>11.062500950000004</c:v>
                </c:pt>
                <c:pt idx="326">
                  <c:v>11.07083416</c:v>
                </c:pt>
                <c:pt idx="327">
                  <c:v>11.07916737</c:v>
                </c:pt>
                <c:pt idx="328">
                  <c:v>11.19583416</c:v>
                </c:pt>
                <c:pt idx="329">
                  <c:v>11.204167369999999</c:v>
                </c:pt>
                <c:pt idx="330">
                  <c:v>11.212500570000003</c:v>
                </c:pt>
                <c:pt idx="331">
                  <c:v>11.22083473</c:v>
                </c:pt>
                <c:pt idx="332">
                  <c:v>11.32916737</c:v>
                </c:pt>
                <c:pt idx="333">
                  <c:v>11.337500570000003</c:v>
                </c:pt>
                <c:pt idx="334">
                  <c:v>11.345834730000004</c:v>
                </c:pt>
                <c:pt idx="335">
                  <c:v>11.35416794</c:v>
                </c:pt>
                <c:pt idx="336">
                  <c:v>11.470834730000004</c:v>
                </c:pt>
                <c:pt idx="337">
                  <c:v>11.47916794</c:v>
                </c:pt>
                <c:pt idx="338">
                  <c:v>11.487501140000001</c:v>
                </c:pt>
                <c:pt idx="339">
                  <c:v>11.495834350000006</c:v>
                </c:pt>
                <c:pt idx="340">
                  <c:v>11.60416794</c:v>
                </c:pt>
                <c:pt idx="341">
                  <c:v>11.612501140000001</c:v>
                </c:pt>
                <c:pt idx="342">
                  <c:v>11.620834350000004</c:v>
                </c:pt>
                <c:pt idx="343">
                  <c:v>11.629167560000001</c:v>
                </c:pt>
                <c:pt idx="344">
                  <c:v>11.737501139999999</c:v>
                </c:pt>
                <c:pt idx="345">
                  <c:v>11.745834350000004</c:v>
                </c:pt>
                <c:pt idx="346">
                  <c:v>11.754167560000001</c:v>
                </c:pt>
                <c:pt idx="347">
                  <c:v>11.76250076</c:v>
                </c:pt>
                <c:pt idx="348">
                  <c:v>11.870834350000006</c:v>
                </c:pt>
                <c:pt idx="349">
                  <c:v>11.879167560000004</c:v>
                </c:pt>
                <c:pt idx="350">
                  <c:v>11.88750076</c:v>
                </c:pt>
                <c:pt idx="351">
                  <c:v>11.895833970000004</c:v>
                </c:pt>
                <c:pt idx="352">
                  <c:v>12.01250076</c:v>
                </c:pt>
                <c:pt idx="353">
                  <c:v>12.02083397</c:v>
                </c:pt>
                <c:pt idx="354">
                  <c:v>12.029168129999999</c:v>
                </c:pt>
                <c:pt idx="355">
                  <c:v>12.03750134</c:v>
                </c:pt>
                <c:pt idx="356">
                  <c:v>12.14583397</c:v>
                </c:pt>
                <c:pt idx="357">
                  <c:v>12.154168129999999</c:v>
                </c:pt>
                <c:pt idx="358">
                  <c:v>12.16250134</c:v>
                </c:pt>
                <c:pt idx="359">
                  <c:v>12.170834540000003</c:v>
                </c:pt>
                <c:pt idx="360">
                  <c:v>12.279168129999999</c:v>
                </c:pt>
                <c:pt idx="361">
                  <c:v>12.28750134</c:v>
                </c:pt>
                <c:pt idx="362">
                  <c:v>12.295834540000003</c:v>
                </c:pt>
                <c:pt idx="363">
                  <c:v>12.30416775</c:v>
                </c:pt>
                <c:pt idx="364">
                  <c:v>12.420834540000003</c:v>
                </c:pt>
                <c:pt idx="365">
                  <c:v>12.42916775</c:v>
                </c:pt>
                <c:pt idx="366">
                  <c:v>12.43750095</c:v>
                </c:pt>
                <c:pt idx="367">
                  <c:v>12.44583416</c:v>
                </c:pt>
                <c:pt idx="368">
                  <c:v>12.55416775</c:v>
                </c:pt>
                <c:pt idx="369">
                  <c:v>12.562500950000004</c:v>
                </c:pt>
                <c:pt idx="370">
                  <c:v>12.57083416</c:v>
                </c:pt>
                <c:pt idx="371">
                  <c:v>12.57916737</c:v>
                </c:pt>
                <c:pt idx="372">
                  <c:v>12.69583416</c:v>
                </c:pt>
                <c:pt idx="373">
                  <c:v>12.704167369999999</c:v>
                </c:pt>
                <c:pt idx="374">
                  <c:v>12.712500570000003</c:v>
                </c:pt>
                <c:pt idx="375">
                  <c:v>12.72083473</c:v>
                </c:pt>
                <c:pt idx="376">
                  <c:v>12.82083416</c:v>
                </c:pt>
                <c:pt idx="377">
                  <c:v>12.82916737</c:v>
                </c:pt>
                <c:pt idx="378">
                  <c:v>12.837500570000003</c:v>
                </c:pt>
                <c:pt idx="379">
                  <c:v>12.845834730000004</c:v>
                </c:pt>
                <c:pt idx="380">
                  <c:v>12.962500570000007</c:v>
                </c:pt>
                <c:pt idx="381">
                  <c:v>12.970834730000004</c:v>
                </c:pt>
                <c:pt idx="382">
                  <c:v>12.97916794</c:v>
                </c:pt>
                <c:pt idx="383">
                  <c:v>12.987501140000001</c:v>
                </c:pt>
                <c:pt idx="384">
                  <c:v>13.095834730000004</c:v>
                </c:pt>
                <c:pt idx="385">
                  <c:v>13.10416794</c:v>
                </c:pt>
                <c:pt idx="386">
                  <c:v>13.112501140000001</c:v>
                </c:pt>
                <c:pt idx="387">
                  <c:v>13.120834350000004</c:v>
                </c:pt>
                <c:pt idx="388">
                  <c:v>13.22916794</c:v>
                </c:pt>
                <c:pt idx="389">
                  <c:v>13.237501139999999</c:v>
                </c:pt>
                <c:pt idx="390">
                  <c:v>13.245834350000004</c:v>
                </c:pt>
                <c:pt idx="391">
                  <c:v>13.254167560000001</c:v>
                </c:pt>
                <c:pt idx="392">
                  <c:v>13.362501140000004</c:v>
                </c:pt>
                <c:pt idx="393">
                  <c:v>13.370834350000006</c:v>
                </c:pt>
                <c:pt idx="394">
                  <c:v>13.379167560000004</c:v>
                </c:pt>
                <c:pt idx="395">
                  <c:v>13.38750076</c:v>
                </c:pt>
                <c:pt idx="396">
                  <c:v>13.495834350000006</c:v>
                </c:pt>
                <c:pt idx="397">
                  <c:v>13.504167560000001</c:v>
                </c:pt>
                <c:pt idx="398">
                  <c:v>13.51250076</c:v>
                </c:pt>
                <c:pt idx="399">
                  <c:v>13.52083397</c:v>
                </c:pt>
                <c:pt idx="400">
                  <c:v>13.63750076</c:v>
                </c:pt>
                <c:pt idx="401">
                  <c:v>13.64583397</c:v>
                </c:pt>
                <c:pt idx="402">
                  <c:v>13.654168129999999</c:v>
                </c:pt>
                <c:pt idx="403">
                  <c:v>13.66250134</c:v>
                </c:pt>
                <c:pt idx="404">
                  <c:v>13.77083397</c:v>
                </c:pt>
                <c:pt idx="405">
                  <c:v>13.779168129999999</c:v>
                </c:pt>
                <c:pt idx="406">
                  <c:v>13.78750134</c:v>
                </c:pt>
                <c:pt idx="407">
                  <c:v>13.795834540000003</c:v>
                </c:pt>
                <c:pt idx="408">
                  <c:v>13.91250134</c:v>
                </c:pt>
                <c:pt idx="409">
                  <c:v>13.920834540000003</c:v>
                </c:pt>
                <c:pt idx="410">
                  <c:v>13.92916775</c:v>
                </c:pt>
                <c:pt idx="411">
                  <c:v>13.93750095</c:v>
                </c:pt>
                <c:pt idx="412">
                  <c:v>14.03750134</c:v>
                </c:pt>
                <c:pt idx="413">
                  <c:v>14.045834540000003</c:v>
                </c:pt>
                <c:pt idx="414">
                  <c:v>14.05416775</c:v>
                </c:pt>
                <c:pt idx="415">
                  <c:v>14.062500950000004</c:v>
                </c:pt>
                <c:pt idx="416">
                  <c:v>14.17916775</c:v>
                </c:pt>
                <c:pt idx="417">
                  <c:v>14.18750095</c:v>
                </c:pt>
                <c:pt idx="418">
                  <c:v>14.19583416</c:v>
                </c:pt>
                <c:pt idx="419">
                  <c:v>14.204167369999999</c:v>
                </c:pt>
                <c:pt idx="420">
                  <c:v>14.312500950000004</c:v>
                </c:pt>
                <c:pt idx="421">
                  <c:v>14.32083416</c:v>
                </c:pt>
                <c:pt idx="422">
                  <c:v>14.32916737</c:v>
                </c:pt>
                <c:pt idx="423">
                  <c:v>14.337500570000003</c:v>
                </c:pt>
                <c:pt idx="424">
                  <c:v>14.45416737</c:v>
                </c:pt>
                <c:pt idx="425">
                  <c:v>14.462500570000007</c:v>
                </c:pt>
                <c:pt idx="426">
                  <c:v>14.470834730000004</c:v>
                </c:pt>
                <c:pt idx="427">
                  <c:v>14.47916794</c:v>
                </c:pt>
                <c:pt idx="428">
                  <c:v>14.587500570000003</c:v>
                </c:pt>
                <c:pt idx="429">
                  <c:v>14.595834730000004</c:v>
                </c:pt>
                <c:pt idx="430">
                  <c:v>14.60416794</c:v>
                </c:pt>
                <c:pt idx="431">
                  <c:v>14.612501140000001</c:v>
                </c:pt>
                <c:pt idx="432">
                  <c:v>14.72083473</c:v>
                </c:pt>
                <c:pt idx="433">
                  <c:v>14.72916794</c:v>
                </c:pt>
                <c:pt idx="434">
                  <c:v>14.737501139999999</c:v>
                </c:pt>
                <c:pt idx="435">
                  <c:v>14.745834350000004</c:v>
                </c:pt>
                <c:pt idx="436">
                  <c:v>14.85416794</c:v>
                </c:pt>
                <c:pt idx="437">
                  <c:v>14.862501140000004</c:v>
                </c:pt>
                <c:pt idx="438">
                  <c:v>14.870834350000006</c:v>
                </c:pt>
                <c:pt idx="439">
                  <c:v>14.879167560000004</c:v>
                </c:pt>
                <c:pt idx="440">
                  <c:v>14.995834350000006</c:v>
                </c:pt>
                <c:pt idx="441">
                  <c:v>15.004167560000001</c:v>
                </c:pt>
                <c:pt idx="442">
                  <c:v>15.01250076</c:v>
                </c:pt>
                <c:pt idx="443">
                  <c:v>15.02083397</c:v>
                </c:pt>
                <c:pt idx="444">
                  <c:v>15.129167560000001</c:v>
                </c:pt>
                <c:pt idx="445">
                  <c:v>15.13750076</c:v>
                </c:pt>
                <c:pt idx="446">
                  <c:v>15.14583397</c:v>
                </c:pt>
                <c:pt idx="447">
                  <c:v>15.154168129999999</c:v>
                </c:pt>
                <c:pt idx="448">
                  <c:v>15.26250076</c:v>
                </c:pt>
                <c:pt idx="449">
                  <c:v>15.27083397</c:v>
                </c:pt>
                <c:pt idx="450">
                  <c:v>15.279168129999999</c:v>
                </c:pt>
                <c:pt idx="451">
                  <c:v>15.28750134</c:v>
                </c:pt>
                <c:pt idx="452">
                  <c:v>15.395833970000004</c:v>
                </c:pt>
                <c:pt idx="453">
                  <c:v>15.404168129999999</c:v>
                </c:pt>
                <c:pt idx="454">
                  <c:v>15.41250134</c:v>
                </c:pt>
                <c:pt idx="455">
                  <c:v>15.420834540000003</c:v>
                </c:pt>
                <c:pt idx="456">
                  <c:v>15.53750134</c:v>
                </c:pt>
                <c:pt idx="457">
                  <c:v>15.545834540000003</c:v>
                </c:pt>
                <c:pt idx="458">
                  <c:v>15.55416775</c:v>
                </c:pt>
                <c:pt idx="459">
                  <c:v>15.562500950000004</c:v>
                </c:pt>
                <c:pt idx="460">
                  <c:v>15.670834540000003</c:v>
                </c:pt>
                <c:pt idx="461">
                  <c:v>15.67916775</c:v>
                </c:pt>
                <c:pt idx="462">
                  <c:v>15.68750095</c:v>
                </c:pt>
                <c:pt idx="463">
                  <c:v>15.69583416</c:v>
                </c:pt>
                <c:pt idx="464">
                  <c:v>15.812500950000004</c:v>
                </c:pt>
                <c:pt idx="465">
                  <c:v>15.82083416</c:v>
                </c:pt>
                <c:pt idx="466">
                  <c:v>15.82916737</c:v>
                </c:pt>
                <c:pt idx="467">
                  <c:v>15.837500570000003</c:v>
                </c:pt>
                <c:pt idx="468">
                  <c:v>15.93750095</c:v>
                </c:pt>
                <c:pt idx="469">
                  <c:v>15.94583416</c:v>
                </c:pt>
                <c:pt idx="470">
                  <c:v>15.95416737</c:v>
                </c:pt>
                <c:pt idx="471">
                  <c:v>15.962500570000007</c:v>
                </c:pt>
                <c:pt idx="472">
                  <c:v>16.079168320000008</c:v>
                </c:pt>
                <c:pt idx="473">
                  <c:v>16.087501529999994</c:v>
                </c:pt>
                <c:pt idx="474">
                  <c:v>16.09583473</c:v>
                </c:pt>
                <c:pt idx="475">
                  <c:v>16.104167940000007</c:v>
                </c:pt>
                <c:pt idx="476">
                  <c:v>16.212501529999994</c:v>
                </c:pt>
                <c:pt idx="477">
                  <c:v>16.22083473</c:v>
                </c:pt>
                <c:pt idx="478">
                  <c:v>16.22916794</c:v>
                </c:pt>
                <c:pt idx="479">
                  <c:v>16.237501139999999</c:v>
                </c:pt>
                <c:pt idx="480">
                  <c:v>16.354167940000007</c:v>
                </c:pt>
                <c:pt idx="481">
                  <c:v>16.362501139999992</c:v>
                </c:pt>
                <c:pt idx="482">
                  <c:v>16.370834349999999</c:v>
                </c:pt>
                <c:pt idx="483">
                  <c:v>16.379167559999999</c:v>
                </c:pt>
                <c:pt idx="484">
                  <c:v>16.47916794</c:v>
                </c:pt>
                <c:pt idx="485">
                  <c:v>16.487501139999992</c:v>
                </c:pt>
                <c:pt idx="486">
                  <c:v>16.495834349999992</c:v>
                </c:pt>
                <c:pt idx="487">
                  <c:v>16.504167559999999</c:v>
                </c:pt>
                <c:pt idx="488">
                  <c:v>16.620834349999999</c:v>
                </c:pt>
                <c:pt idx="489">
                  <c:v>16.629167559999999</c:v>
                </c:pt>
                <c:pt idx="490">
                  <c:v>16.637500760000016</c:v>
                </c:pt>
                <c:pt idx="491">
                  <c:v>16.645833970000002</c:v>
                </c:pt>
                <c:pt idx="492">
                  <c:v>16.754167559999999</c:v>
                </c:pt>
                <c:pt idx="493">
                  <c:v>16.762500760000002</c:v>
                </c:pt>
                <c:pt idx="494">
                  <c:v>16.770833970000002</c:v>
                </c:pt>
                <c:pt idx="495">
                  <c:v>16.779167180000005</c:v>
                </c:pt>
                <c:pt idx="496">
                  <c:v>16.895833970000002</c:v>
                </c:pt>
                <c:pt idx="497">
                  <c:v>16.904167180000005</c:v>
                </c:pt>
                <c:pt idx="498">
                  <c:v>16.91250037999999</c:v>
                </c:pt>
                <c:pt idx="499">
                  <c:v>16.92083358999999</c:v>
                </c:pt>
                <c:pt idx="500">
                  <c:v>17.020833970000002</c:v>
                </c:pt>
                <c:pt idx="501">
                  <c:v>17.029167180000005</c:v>
                </c:pt>
                <c:pt idx="502">
                  <c:v>17.037500380000001</c:v>
                </c:pt>
                <c:pt idx="503">
                  <c:v>17.04583358999999</c:v>
                </c:pt>
                <c:pt idx="504">
                  <c:v>17.16250037999999</c:v>
                </c:pt>
                <c:pt idx="505">
                  <c:v>17.170833590000001</c:v>
                </c:pt>
                <c:pt idx="506">
                  <c:v>17.179166790000007</c:v>
                </c:pt>
                <c:pt idx="507">
                  <c:v>17.1875</c:v>
                </c:pt>
                <c:pt idx="508">
                  <c:v>17.29583358999999</c:v>
                </c:pt>
                <c:pt idx="509">
                  <c:v>17.304166790000007</c:v>
                </c:pt>
                <c:pt idx="510">
                  <c:v>17.3125</c:v>
                </c:pt>
                <c:pt idx="511">
                  <c:v>17.32083321</c:v>
                </c:pt>
                <c:pt idx="512">
                  <c:v>17.4375</c:v>
                </c:pt>
                <c:pt idx="513">
                  <c:v>17.445833209999989</c:v>
                </c:pt>
                <c:pt idx="514">
                  <c:v>17.454166409999999</c:v>
                </c:pt>
                <c:pt idx="515">
                  <c:v>17.462499619999985</c:v>
                </c:pt>
                <c:pt idx="516">
                  <c:v>17.57083321</c:v>
                </c:pt>
                <c:pt idx="517">
                  <c:v>17.579166409999999</c:v>
                </c:pt>
                <c:pt idx="518">
                  <c:v>17.587499619999992</c:v>
                </c:pt>
                <c:pt idx="519">
                  <c:v>17.595832819999984</c:v>
                </c:pt>
                <c:pt idx="520">
                  <c:v>17.704166409999999</c:v>
                </c:pt>
                <c:pt idx="521">
                  <c:v>17.712499619999992</c:v>
                </c:pt>
                <c:pt idx="522">
                  <c:v>17.720832819999984</c:v>
                </c:pt>
                <c:pt idx="523">
                  <c:v>17.729166029999991</c:v>
                </c:pt>
                <c:pt idx="524">
                  <c:v>17.837499619999999</c:v>
                </c:pt>
                <c:pt idx="525">
                  <c:v>17.845832819999984</c:v>
                </c:pt>
                <c:pt idx="526">
                  <c:v>17.854166029999998</c:v>
                </c:pt>
                <c:pt idx="527">
                  <c:v>17.86249923999998</c:v>
                </c:pt>
                <c:pt idx="528">
                  <c:v>17.979166029999991</c:v>
                </c:pt>
                <c:pt idx="529">
                  <c:v>17.98749923999998</c:v>
                </c:pt>
                <c:pt idx="530">
                  <c:v>17.99583243999999</c:v>
                </c:pt>
                <c:pt idx="531">
                  <c:v>18.004167559999999</c:v>
                </c:pt>
                <c:pt idx="532">
                  <c:v>18.112499239999984</c:v>
                </c:pt>
                <c:pt idx="533">
                  <c:v>18.120832440000001</c:v>
                </c:pt>
                <c:pt idx="534">
                  <c:v>18.129167559999999</c:v>
                </c:pt>
                <c:pt idx="535">
                  <c:v>18.137500760000016</c:v>
                </c:pt>
                <c:pt idx="536">
                  <c:v>18.24583243999999</c:v>
                </c:pt>
                <c:pt idx="537">
                  <c:v>18.254167559999999</c:v>
                </c:pt>
                <c:pt idx="538">
                  <c:v>18.262500760000002</c:v>
                </c:pt>
                <c:pt idx="539">
                  <c:v>18.270833970000002</c:v>
                </c:pt>
                <c:pt idx="540">
                  <c:v>18.379167559999999</c:v>
                </c:pt>
                <c:pt idx="541">
                  <c:v>18.387500760000005</c:v>
                </c:pt>
                <c:pt idx="542">
                  <c:v>18.395833970000002</c:v>
                </c:pt>
                <c:pt idx="543">
                  <c:v>18.404167180000005</c:v>
                </c:pt>
                <c:pt idx="544">
                  <c:v>18.512500760000005</c:v>
                </c:pt>
                <c:pt idx="545">
                  <c:v>18.520833970000002</c:v>
                </c:pt>
                <c:pt idx="546">
                  <c:v>18.529167180000005</c:v>
                </c:pt>
                <c:pt idx="547">
                  <c:v>18.537500380000001</c:v>
                </c:pt>
                <c:pt idx="548">
                  <c:v>18.654167180000016</c:v>
                </c:pt>
                <c:pt idx="549">
                  <c:v>18.66250037999999</c:v>
                </c:pt>
                <c:pt idx="550">
                  <c:v>18.670833590000001</c:v>
                </c:pt>
                <c:pt idx="551">
                  <c:v>18.679166790000007</c:v>
                </c:pt>
                <c:pt idx="552">
                  <c:v>18.78750037999999</c:v>
                </c:pt>
                <c:pt idx="553">
                  <c:v>18.79583358999999</c:v>
                </c:pt>
                <c:pt idx="554">
                  <c:v>18.804166790000007</c:v>
                </c:pt>
                <c:pt idx="555">
                  <c:v>18.8125</c:v>
                </c:pt>
                <c:pt idx="556">
                  <c:v>18.92083358999999</c:v>
                </c:pt>
                <c:pt idx="557">
                  <c:v>18.92916679</c:v>
                </c:pt>
                <c:pt idx="558">
                  <c:v>18.9375</c:v>
                </c:pt>
                <c:pt idx="559">
                  <c:v>18.945833209999989</c:v>
                </c:pt>
                <c:pt idx="560">
                  <c:v>19.062499999999989</c:v>
                </c:pt>
                <c:pt idx="561">
                  <c:v>19.07083321</c:v>
                </c:pt>
                <c:pt idx="562">
                  <c:v>19.079166409999999</c:v>
                </c:pt>
                <c:pt idx="563">
                  <c:v>19.087499619999992</c:v>
                </c:pt>
                <c:pt idx="564">
                  <c:v>19.19583321</c:v>
                </c:pt>
                <c:pt idx="565">
                  <c:v>19.204166409999999</c:v>
                </c:pt>
                <c:pt idx="566">
                  <c:v>19.212499619999992</c:v>
                </c:pt>
                <c:pt idx="567">
                  <c:v>19.220832819999984</c:v>
                </c:pt>
                <c:pt idx="568">
                  <c:v>19.337499619999999</c:v>
                </c:pt>
                <c:pt idx="569">
                  <c:v>19.345832819999984</c:v>
                </c:pt>
                <c:pt idx="570">
                  <c:v>19.354166029999998</c:v>
                </c:pt>
                <c:pt idx="571">
                  <c:v>19.36249923999998</c:v>
                </c:pt>
                <c:pt idx="572">
                  <c:v>19.462499619999985</c:v>
                </c:pt>
                <c:pt idx="573">
                  <c:v>19.470832819999984</c:v>
                </c:pt>
                <c:pt idx="574">
                  <c:v>19.479166029999991</c:v>
                </c:pt>
                <c:pt idx="575">
                  <c:v>19.48749923999998</c:v>
                </c:pt>
                <c:pt idx="576">
                  <c:v>19.59583473</c:v>
                </c:pt>
                <c:pt idx="577">
                  <c:v>19.604167940000007</c:v>
                </c:pt>
                <c:pt idx="578">
                  <c:v>19.612501139999999</c:v>
                </c:pt>
                <c:pt idx="579">
                  <c:v>19.620836260000001</c:v>
                </c:pt>
                <c:pt idx="580">
                  <c:v>19.737501139999999</c:v>
                </c:pt>
                <c:pt idx="581">
                  <c:v>19.74583625999999</c:v>
                </c:pt>
                <c:pt idx="582">
                  <c:v>19.754169460000007</c:v>
                </c:pt>
                <c:pt idx="583">
                  <c:v>19.762502669999986</c:v>
                </c:pt>
                <c:pt idx="584">
                  <c:v>19.870836260000001</c:v>
                </c:pt>
                <c:pt idx="585">
                  <c:v>19.879169460000007</c:v>
                </c:pt>
                <c:pt idx="586">
                  <c:v>19.887502669999993</c:v>
                </c:pt>
                <c:pt idx="587">
                  <c:v>19.89583588</c:v>
                </c:pt>
                <c:pt idx="588">
                  <c:v>20.012502669999993</c:v>
                </c:pt>
                <c:pt idx="589">
                  <c:v>20.02083588</c:v>
                </c:pt>
                <c:pt idx="590">
                  <c:v>20.029169079999992</c:v>
                </c:pt>
                <c:pt idx="591">
                  <c:v>20.037502289999988</c:v>
                </c:pt>
                <c:pt idx="592">
                  <c:v>20.13750267</c:v>
                </c:pt>
                <c:pt idx="593">
                  <c:v>20.14583588</c:v>
                </c:pt>
                <c:pt idx="594">
                  <c:v>20.154169079999999</c:v>
                </c:pt>
                <c:pt idx="595">
                  <c:v>20.162502289999985</c:v>
                </c:pt>
                <c:pt idx="596">
                  <c:v>20.279169079999992</c:v>
                </c:pt>
                <c:pt idx="597">
                  <c:v>20.287502289999985</c:v>
                </c:pt>
                <c:pt idx="598">
                  <c:v>20.295835490000005</c:v>
                </c:pt>
                <c:pt idx="599">
                  <c:v>20.304168700000016</c:v>
                </c:pt>
                <c:pt idx="600">
                  <c:v>20.412502289999985</c:v>
                </c:pt>
                <c:pt idx="601">
                  <c:v>20.420835490000005</c:v>
                </c:pt>
                <c:pt idx="602">
                  <c:v>20.429168700000005</c:v>
                </c:pt>
                <c:pt idx="603">
                  <c:v>20.437501910000005</c:v>
                </c:pt>
                <c:pt idx="604">
                  <c:v>20.554168700000016</c:v>
                </c:pt>
                <c:pt idx="605">
                  <c:v>20.562501910000002</c:v>
                </c:pt>
                <c:pt idx="606">
                  <c:v>20.570835110000008</c:v>
                </c:pt>
                <c:pt idx="607">
                  <c:v>20.579168320000008</c:v>
                </c:pt>
                <c:pt idx="608">
                  <c:v>20.679168700000016</c:v>
                </c:pt>
                <c:pt idx="609">
                  <c:v>20.687501910000005</c:v>
                </c:pt>
                <c:pt idx="610">
                  <c:v>20.695835110000008</c:v>
                </c:pt>
                <c:pt idx="611">
                  <c:v>20.704168320000008</c:v>
                </c:pt>
                <c:pt idx="612">
                  <c:v>20.820835110000008</c:v>
                </c:pt>
                <c:pt idx="613">
                  <c:v>20.829168320000008</c:v>
                </c:pt>
                <c:pt idx="614">
                  <c:v>20.837501530000001</c:v>
                </c:pt>
                <c:pt idx="615">
                  <c:v>20.84583473</c:v>
                </c:pt>
                <c:pt idx="616">
                  <c:v>20.954168320000008</c:v>
                </c:pt>
                <c:pt idx="617">
                  <c:v>20.962501529999987</c:v>
                </c:pt>
                <c:pt idx="618">
                  <c:v>20.97083473</c:v>
                </c:pt>
                <c:pt idx="619">
                  <c:v>20.97916794</c:v>
                </c:pt>
                <c:pt idx="620">
                  <c:v>21.09583473</c:v>
                </c:pt>
                <c:pt idx="621">
                  <c:v>21.104167940000007</c:v>
                </c:pt>
                <c:pt idx="622">
                  <c:v>21.112501139999999</c:v>
                </c:pt>
                <c:pt idx="623">
                  <c:v>21.120836260000001</c:v>
                </c:pt>
                <c:pt idx="624">
                  <c:v>21.22916794</c:v>
                </c:pt>
                <c:pt idx="625">
                  <c:v>21.237501139999999</c:v>
                </c:pt>
                <c:pt idx="626">
                  <c:v>21.24583625999999</c:v>
                </c:pt>
                <c:pt idx="627">
                  <c:v>21.254169460000007</c:v>
                </c:pt>
                <c:pt idx="628">
                  <c:v>21.370836260000001</c:v>
                </c:pt>
                <c:pt idx="629">
                  <c:v>21.379169460000007</c:v>
                </c:pt>
                <c:pt idx="630">
                  <c:v>21.387502669999993</c:v>
                </c:pt>
                <c:pt idx="631">
                  <c:v>21.39583588</c:v>
                </c:pt>
                <c:pt idx="632">
                  <c:v>21.49583625999999</c:v>
                </c:pt>
                <c:pt idx="633">
                  <c:v>21.504169460000007</c:v>
                </c:pt>
                <c:pt idx="634">
                  <c:v>21.512502669999993</c:v>
                </c:pt>
                <c:pt idx="635">
                  <c:v>21.52083588</c:v>
                </c:pt>
                <c:pt idx="636">
                  <c:v>21.63750267</c:v>
                </c:pt>
                <c:pt idx="637">
                  <c:v>21.64583588</c:v>
                </c:pt>
                <c:pt idx="638">
                  <c:v>21.654169079999999</c:v>
                </c:pt>
                <c:pt idx="639">
                  <c:v>21.662502289999985</c:v>
                </c:pt>
                <c:pt idx="640">
                  <c:v>21.77083588</c:v>
                </c:pt>
                <c:pt idx="641">
                  <c:v>21.779169079999992</c:v>
                </c:pt>
                <c:pt idx="642">
                  <c:v>21.787502289999985</c:v>
                </c:pt>
                <c:pt idx="643">
                  <c:v>21.795835490000005</c:v>
                </c:pt>
                <c:pt idx="644">
                  <c:v>21.912502289999985</c:v>
                </c:pt>
                <c:pt idx="645">
                  <c:v>21.920835490000005</c:v>
                </c:pt>
                <c:pt idx="646">
                  <c:v>21.929168700000005</c:v>
                </c:pt>
                <c:pt idx="647">
                  <c:v>21.937501910000005</c:v>
                </c:pt>
                <c:pt idx="648">
                  <c:v>22.037502289999988</c:v>
                </c:pt>
                <c:pt idx="649">
                  <c:v>22.045835490000005</c:v>
                </c:pt>
                <c:pt idx="650">
                  <c:v>22.054168700000016</c:v>
                </c:pt>
                <c:pt idx="651">
                  <c:v>22.062501910000002</c:v>
                </c:pt>
                <c:pt idx="652">
                  <c:v>22.179168700000016</c:v>
                </c:pt>
                <c:pt idx="653">
                  <c:v>22.187501910000005</c:v>
                </c:pt>
                <c:pt idx="654">
                  <c:v>22.195835110000008</c:v>
                </c:pt>
                <c:pt idx="655">
                  <c:v>22.204168320000008</c:v>
                </c:pt>
                <c:pt idx="656">
                  <c:v>22.312501910000005</c:v>
                </c:pt>
                <c:pt idx="657">
                  <c:v>22.320835110000008</c:v>
                </c:pt>
                <c:pt idx="658">
                  <c:v>22.329168320000008</c:v>
                </c:pt>
                <c:pt idx="659">
                  <c:v>22.337501530000001</c:v>
                </c:pt>
                <c:pt idx="660">
                  <c:v>22.454168320000008</c:v>
                </c:pt>
                <c:pt idx="661">
                  <c:v>22.462501529999987</c:v>
                </c:pt>
                <c:pt idx="662">
                  <c:v>22.47083473</c:v>
                </c:pt>
                <c:pt idx="663">
                  <c:v>22.47916794</c:v>
                </c:pt>
                <c:pt idx="664">
                  <c:v>22.579168320000008</c:v>
                </c:pt>
                <c:pt idx="665">
                  <c:v>22.587501529999994</c:v>
                </c:pt>
                <c:pt idx="666">
                  <c:v>22.59583473</c:v>
                </c:pt>
                <c:pt idx="667">
                  <c:v>22.604167940000007</c:v>
                </c:pt>
                <c:pt idx="668">
                  <c:v>22.72083473</c:v>
                </c:pt>
                <c:pt idx="669">
                  <c:v>22.72916794</c:v>
                </c:pt>
                <c:pt idx="670">
                  <c:v>22.737501139999999</c:v>
                </c:pt>
                <c:pt idx="671">
                  <c:v>22.74583625999999</c:v>
                </c:pt>
                <c:pt idx="672">
                  <c:v>22.854167940000007</c:v>
                </c:pt>
                <c:pt idx="673">
                  <c:v>22.862501139999992</c:v>
                </c:pt>
                <c:pt idx="674">
                  <c:v>22.870836260000001</c:v>
                </c:pt>
                <c:pt idx="675">
                  <c:v>22.879169460000007</c:v>
                </c:pt>
                <c:pt idx="676">
                  <c:v>22.99583625999999</c:v>
                </c:pt>
                <c:pt idx="677">
                  <c:v>23.004169460000007</c:v>
                </c:pt>
                <c:pt idx="678">
                  <c:v>23.012502669999993</c:v>
                </c:pt>
                <c:pt idx="679">
                  <c:v>23.02083588</c:v>
                </c:pt>
                <c:pt idx="680">
                  <c:v>23.120836260000001</c:v>
                </c:pt>
                <c:pt idx="681">
                  <c:v>23.129169460000007</c:v>
                </c:pt>
                <c:pt idx="682">
                  <c:v>23.13750267</c:v>
                </c:pt>
                <c:pt idx="683">
                  <c:v>23.14583588</c:v>
                </c:pt>
                <c:pt idx="684">
                  <c:v>23.262502669999986</c:v>
                </c:pt>
                <c:pt idx="685">
                  <c:v>23.27083588</c:v>
                </c:pt>
                <c:pt idx="686">
                  <c:v>23.279169079999992</c:v>
                </c:pt>
                <c:pt idx="687">
                  <c:v>23.287502289999985</c:v>
                </c:pt>
                <c:pt idx="688">
                  <c:v>23.39583588</c:v>
                </c:pt>
                <c:pt idx="689">
                  <c:v>23.404169079999992</c:v>
                </c:pt>
                <c:pt idx="690">
                  <c:v>23.412502289999985</c:v>
                </c:pt>
                <c:pt idx="691">
                  <c:v>23.420835490000005</c:v>
                </c:pt>
                <c:pt idx="692">
                  <c:v>23.537502289999988</c:v>
                </c:pt>
                <c:pt idx="693">
                  <c:v>23.545835490000005</c:v>
                </c:pt>
                <c:pt idx="694">
                  <c:v>23.554168700000016</c:v>
                </c:pt>
                <c:pt idx="695">
                  <c:v>23.562501910000002</c:v>
                </c:pt>
                <c:pt idx="696">
                  <c:v>23.670835490000016</c:v>
                </c:pt>
                <c:pt idx="697">
                  <c:v>23.679168700000016</c:v>
                </c:pt>
                <c:pt idx="698">
                  <c:v>23.687501910000005</c:v>
                </c:pt>
                <c:pt idx="699">
                  <c:v>23.695835110000008</c:v>
                </c:pt>
                <c:pt idx="700">
                  <c:v>23.804168700000016</c:v>
                </c:pt>
                <c:pt idx="701">
                  <c:v>23.812501910000005</c:v>
                </c:pt>
                <c:pt idx="702">
                  <c:v>23.820835110000008</c:v>
                </c:pt>
                <c:pt idx="703">
                  <c:v>23.829168320000008</c:v>
                </c:pt>
                <c:pt idx="704">
                  <c:v>23.937501910000005</c:v>
                </c:pt>
                <c:pt idx="705">
                  <c:v>23.945835110000001</c:v>
                </c:pt>
                <c:pt idx="706">
                  <c:v>23.954168320000008</c:v>
                </c:pt>
                <c:pt idx="707">
                  <c:v>23.962501529999987</c:v>
                </c:pt>
                <c:pt idx="708">
                  <c:v>24.079168320000008</c:v>
                </c:pt>
                <c:pt idx="709">
                  <c:v>24.087501529999994</c:v>
                </c:pt>
                <c:pt idx="710">
                  <c:v>24.09583473</c:v>
                </c:pt>
                <c:pt idx="711">
                  <c:v>24.104167940000007</c:v>
                </c:pt>
                <c:pt idx="712">
                  <c:v>24.212501529999994</c:v>
                </c:pt>
                <c:pt idx="713">
                  <c:v>24.22083473</c:v>
                </c:pt>
                <c:pt idx="714">
                  <c:v>24.22916794</c:v>
                </c:pt>
                <c:pt idx="715">
                  <c:v>24.237501139999999</c:v>
                </c:pt>
                <c:pt idx="716">
                  <c:v>24.34583473</c:v>
                </c:pt>
                <c:pt idx="717">
                  <c:v>24.354167940000007</c:v>
                </c:pt>
                <c:pt idx="718">
                  <c:v>24.362501139999992</c:v>
                </c:pt>
                <c:pt idx="719">
                  <c:v>24.370836260000001</c:v>
                </c:pt>
                <c:pt idx="720">
                  <c:v>24.487501139999992</c:v>
                </c:pt>
                <c:pt idx="721">
                  <c:v>24.49583625999999</c:v>
                </c:pt>
                <c:pt idx="722">
                  <c:v>24.504169460000007</c:v>
                </c:pt>
                <c:pt idx="723">
                  <c:v>24.512502669999993</c:v>
                </c:pt>
                <c:pt idx="724">
                  <c:v>24.612501139999999</c:v>
                </c:pt>
                <c:pt idx="725">
                  <c:v>24.620836260000001</c:v>
                </c:pt>
                <c:pt idx="726">
                  <c:v>24.629169460000007</c:v>
                </c:pt>
                <c:pt idx="727">
                  <c:v>24.63750267</c:v>
                </c:pt>
                <c:pt idx="728">
                  <c:v>24.754169460000007</c:v>
                </c:pt>
                <c:pt idx="729">
                  <c:v>24.762502669999986</c:v>
                </c:pt>
                <c:pt idx="730">
                  <c:v>24.77083588</c:v>
                </c:pt>
                <c:pt idx="731">
                  <c:v>24.779169079999992</c:v>
                </c:pt>
                <c:pt idx="732">
                  <c:v>24.887502669999993</c:v>
                </c:pt>
                <c:pt idx="733">
                  <c:v>24.89583588</c:v>
                </c:pt>
                <c:pt idx="734">
                  <c:v>24.904169079999992</c:v>
                </c:pt>
                <c:pt idx="735">
                  <c:v>24.912502289999985</c:v>
                </c:pt>
                <c:pt idx="736">
                  <c:v>25.029169079999992</c:v>
                </c:pt>
                <c:pt idx="737">
                  <c:v>25.037502289999988</c:v>
                </c:pt>
                <c:pt idx="738">
                  <c:v>25.045835490000005</c:v>
                </c:pt>
                <c:pt idx="739">
                  <c:v>25.054168700000016</c:v>
                </c:pt>
                <c:pt idx="740">
                  <c:v>25.162502289999985</c:v>
                </c:pt>
                <c:pt idx="741">
                  <c:v>25.170835490000016</c:v>
                </c:pt>
                <c:pt idx="742">
                  <c:v>25.179168700000016</c:v>
                </c:pt>
                <c:pt idx="743">
                  <c:v>25.187501910000005</c:v>
                </c:pt>
                <c:pt idx="744">
                  <c:v>25.295835490000005</c:v>
                </c:pt>
                <c:pt idx="745">
                  <c:v>25.304168700000016</c:v>
                </c:pt>
                <c:pt idx="746">
                  <c:v>25.312501910000005</c:v>
                </c:pt>
                <c:pt idx="747">
                  <c:v>25.320835110000008</c:v>
                </c:pt>
                <c:pt idx="748">
                  <c:v>25.429168700000005</c:v>
                </c:pt>
                <c:pt idx="749">
                  <c:v>25.437501910000005</c:v>
                </c:pt>
                <c:pt idx="750">
                  <c:v>25.445835110000001</c:v>
                </c:pt>
                <c:pt idx="751">
                  <c:v>25.454168320000008</c:v>
                </c:pt>
                <c:pt idx="752">
                  <c:v>25.570835110000008</c:v>
                </c:pt>
                <c:pt idx="753">
                  <c:v>25.579168320000008</c:v>
                </c:pt>
                <c:pt idx="754">
                  <c:v>25.587501529999994</c:v>
                </c:pt>
                <c:pt idx="755">
                  <c:v>25.59583473</c:v>
                </c:pt>
                <c:pt idx="756">
                  <c:v>25.704168320000008</c:v>
                </c:pt>
                <c:pt idx="757">
                  <c:v>25.712501529999994</c:v>
                </c:pt>
                <c:pt idx="758">
                  <c:v>25.72083473</c:v>
                </c:pt>
                <c:pt idx="759">
                  <c:v>25.72916794</c:v>
                </c:pt>
                <c:pt idx="760">
                  <c:v>25.84583473</c:v>
                </c:pt>
                <c:pt idx="761">
                  <c:v>25.854167940000007</c:v>
                </c:pt>
                <c:pt idx="762">
                  <c:v>25.862501139999992</c:v>
                </c:pt>
                <c:pt idx="763">
                  <c:v>25.870836260000001</c:v>
                </c:pt>
                <c:pt idx="764">
                  <c:v>25.97083473</c:v>
                </c:pt>
                <c:pt idx="765">
                  <c:v>25.97916794</c:v>
                </c:pt>
                <c:pt idx="766">
                  <c:v>25.987501139999992</c:v>
                </c:pt>
                <c:pt idx="767">
                  <c:v>25.99583625999999</c:v>
                </c:pt>
                <c:pt idx="768">
                  <c:v>26.112501139999999</c:v>
                </c:pt>
                <c:pt idx="769">
                  <c:v>26.120836260000001</c:v>
                </c:pt>
                <c:pt idx="770">
                  <c:v>26.129169460000007</c:v>
                </c:pt>
                <c:pt idx="771">
                  <c:v>26.13750267</c:v>
                </c:pt>
                <c:pt idx="772">
                  <c:v>26.24583625999999</c:v>
                </c:pt>
                <c:pt idx="773">
                  <c:v>26.254169460000007</c:v>
                </c:pt>
                <c:pt idx="774">
                  <c:v>26.262502669999986</c:v>
                </c:pt>
                <c:pt idx="775">
                  <c:v>26.27083588</c:v>
                </c:pt>
                <c:pt idx="776">
                  <c:v>26.387502669999993</c:v>
                </c:pt>
                <c:pt idx="777">
                  <c:v>26.39583588</c:v>
                </c:pt>
                <c:pt idx="778">
                  <c:v>26.404169079999992</c:v>
                </c:pt>
                <c:pt idx="779">
                  <c:v>26.412502289999985</c:v>
                </c:pt>
                <c:pt idx="780">
                  <c:v>26.512502669999993</c:v>
                </c:pt>
                <c:pt idx="781">
                  <c:v>26.52083588</c:v>
                </c:pt>
                <c:pt idx="782">
                  <c:v>26.529169079999992</c:v>
                </c:pt>
                <c:pt idx="783">
                  <c:v>26.537502289999988</c:v>
                </c:pt>
                <c:pt idx="784">
                  <c:v>26.654169079999999</c:v>
                </c:pt>
                <c:pt idx="785">
                  <c:v>26.662502289999985</c:v>
                </c:pt>
                <c:pt idx="786">
                  <c:v>26.670835490000016</c:v>
                </c:pt>
                <c:pt idx="787">
                  <c:v>26.679168700000016</c:v>
                </c:pt>
                <c:pt idx="788">
                  <c:v>26.787502289999985</c:v>
                </c:pt>
                <c:pt idx="789">
                  <c:v>26.795835490000005</c:v>
                </c:pt>
                <c:pt idx="790">
                  <c:v>26.804168700000016</c:v>
                </c:pt>
                <c:pt idx="791">
                  <c:v>26.812501910000005</c:v>
                </c:pt>
                <c:pt idx="792">
                  <c:v>26.929168700000005</c:v>
                </c:pt>
                <c:pt idx="793">
                  <c:v>26.937501910000005</c:v>
                </c:pt>
                <c:pt idx="794">
                  <c:v>26.945835110000001</c:v>
                </c:pt>
                <c:pt idx="795">
                  <c:v>26.954168320000008</c:v>
                </c:pt>
                <c:pt idx="796">
                  <c:v>27.054168700000016</c:v>
                </c:pt>
                <c:pt idx="797">
                  <c:v>27.062501910000002</c:v>
                </c:pt>
                <c:pt idx="798">
                  <c:v>27.070835110000008</c:v>
                </c:pt>
                <c:pt idx="799">
                  <c:v>27.079168320000008</c:v>
                </c:pt>
                <c:pt idx="800">
                  <c:v>27.195835110000008</c:v>
                </c:pt>
                <c:pt idx="801">
                  <c:v>27.204168320000008</c:v>
                </c:pt>
                <c:pt idx="802">
                  <c:v>27.212501529999994</c:v>
                </c:pt>
                <c:pt idx="803">
                  <c:v>27.22083473</c:v>
                </c:pt>
                <c:pt idx="804">
                  <c:v>27.329168320000008</c:v>
                </c:pt>
                <c:pt idx="805">
                  <c:v>27.337501530000001</c:v>
                </c:pt>
                <c:pt idx="806">
                  <c:v>27.34583473</c:v>
                </c:pt>
                <c:pt idx="807">
                  <c:v>27.354167940000007</c:v>
                </c:pt>
                <c:pt idx="808">
                  <c:v>27.47083473</c:v>
                </c:pt>
                <c:pt idx="809">
                  <c:v>27.47916794</c:v>
                </c:pt>
                <c:pt idx="810">
                  <c:v>27.487501139999992</c:v>
                </c:pt>
                <c:pt idx="811">
                  <c:v>27.49583625999999</c:v>
                </c:pt>
                <c:pt idx="812">
                  <c:v>27.604167940000007</c:v>
                </c:pt>
                <c:pt idx="813">
                  <c:v>27.612501139999999</c:v>
                </c:pt>
                <c:pt idx="814">
                  <c:v>27.620836260000001</c:v>
                </c:pt>
                <c:pt idx="815">
                  <c:v>27.629169460000007</c:v>
                </c:pt>
                <c:pt idx="816">
                  <c:v>27.737501139999999</c:v>
                </c:pt>
                <c:pt idx="817">
                  <c:v>27.74583625999999</c:v>
                </c:pt>
                <c:pt idx="818">
                  <c:v>27.754169460000007</c:v>
                </c:pt>
                <c:pt idx="819">
                  <c:v>27.762502669999986</c:v>
                </c:pt>
                <c:pt idx="820">
                  <c:v>27.870836260000001</c:v>
                </c:pt>
                <c:pt idx="821">
                  <c:v>27.879169460000007</c:v>
                </c:pt>
                <c:pt idx="822">
                  <c:v>27.887502669999993</c:v>
                </c:pt>
                <c:pt idx="823">
                  <c:v>27.89583588</c:v>
                </c:pt>
                <c:pt idx="824">
                  <c:v>28.012502669999993</c:v>
                </c:pt>
                <c:pt idx="825">
                  <c:v>28.02083588</c:v>
                </c:pt>
                <c:pt idx="826">
                  <c:v>28.029169079999992</c:v>
                </c:pt>
                <c:pt idx="827">
                  <c:v>28.037502289999988</c:v>
                </c:pt>
                <c:pt idx="828">
                  <c:v>28.14583588</c:v>
                </c:pt>
                <c:pt idx="829">
                  <c:v>28.154169079999999</c:v>
                </c:pt>
                <c:pt idx="830">
                  <c:v>28.162502289999985</c:v>
                </c:pt>
                <c:pt idx="831">
                  <c:v>28.170835490000016</c:v>
                </c:pt>
                <c:pt idx="832">
                  <c:v>28.279169079999992</c:v>
                </c:pt>
                <c:pt idx="833">
                  <c:v>28.287502289999985</c:v>
                </c:pt>
                <c:pt idx="834">
                  <c:v>28.295835490000005</c:v>
                </c:pt>
                <c:pt idx="835">
                  <c:v>28.304168700000016</c:v>
                </c:pt>
                <c:pt idx="836">
                  <c:v>28.412502289999985</c:v>
                </c:pt>
                <c:pt idx="837">
                  <c:v>28.420835490000005</c:v>
                </c:pt>
                <c:pt idx="838">
                  <c:v>28.429168700000005</c:v>
                </c:pt>
                <c:pt idx="839">
                  <c:v>28.437501910000005</c:v>
                </c:pt>
                <c:pt idx="840">
                  <c:v>28.554168700000016</c:v>
                </c:pt>
                <c:pt idx="841">
                  <c:v>28.562501910000002</c:v>
                </c:pt>
                <c:pt idx="842">
                  <c:v>28.570835110000008</c:v>
                </c:pt>
                <c:pt idx="843">
                  <c:v>28.579168320000008</c:v>
                </c:pt>
                <c:pt idx="844">
                  <c:v>28.687501910000005</c:v>
                </c:pt>
                <c:pt idx="845">
                  <c:v>28.695835110000008</c:v>
                </c:pt>
                <c:pt idx="846">
                  <c:v>28.704168320000008</c:v>
                </c:pt>
                <c:pt idx="847">
                  <c:v>28.712501529999994</c:v>
                </c:pt>
                <c:pt idx="848">
                  <c:v>28.820835110000008</c:v>
                </c:pt>
                <c:pt idx="849">
                  <c:v>28.829168320000008</c:v>
                </c:pt>
                <c:pt idx="850">
                  <c:v>28.837501530000001</c:v>
                </c:pt>
                <c:pt idx="851">
                  <c:v>28.84583473</c:v>
                </c:pt>
                <c:pt idx="852">
                  <c:v>28.954168320000008</c:v>
                </c:pt>
                <c:pt idx="853">
                  <c:v>28.962501529999987</c:v>
                </c:pt>
                <c:pt idx="854">
                  <c:v>28.97083473</c:v>
                </c:pt>
                <c:pt idx="855">
                  <c:v>28.97916794</c:v>
                </c:pt>
                <c:pt idx="856">
                  <c:v>29.09583473</c:v>
                </c:pt>
                <c:pt idx="857">
                  <c:v>29.104167940000007</c:v>
                </c:pt>
                <c:pt idx="858">
                  <c:v>29.112501139999999</c:v>
                </c:pt>
                <c:pt idx="859">
                  <c:v>29.120836260000001</c:v>
                </c:pt>
                <c:pt idx="860">
                  <c:v>29.22916794</c:v>
                </c:pt>
                <c:pt idx="861">
                  <c:v>29.237501139999999</c:v>
                </c:pt>
                <c:pt idx="862">
                  <c:v>29.24583625999999</c:v>
                </c:pt>
                <c:pt idx="863">
                  <c:v>29.254169460000007</c:v>
                </c:pt>
                <c:pt idx="864">
                  <c:v>29.362501139999992</c:v>
                </c:pt>
                <c:pt idx="865">
                  <c:v>29.370836260000001</c:v>
                </c:pt>
                <c:pt idx="866">
                  <c:v>29.379169460000007</c:v>
                </c:pt>
                <c:pt idx="867">
                  <c:v>29.387502669999993</c:v>
                </c:pt>
                <c:pt idx="868">
                  <c:v>29.49583625999999</c:v>
                </c:pt>
                <c:pt idx="869">
                  <c:v>29.504169460000007</c:v>
                </c:pt>
                <c:pt idx="870">
                  <c:v>29.512502669999993</c:v>
                </c:pt>
                <c:pt idx="871">
                  <c:v>29.52083588</c:v>
                </c:pt>
                <c:pt idx="872">
                  <c:v>29.629169460000007</c:v>
                </c:pt>
                <c:pt idx="873">
                  <c:v>29.63750267</c:v>
                </c:pt>
                <c:pt idx="874">
                  <c:v>29.64583588</c:v>
                </c:pt>
                <c:pt idx="875">
                  <c:v>29.654169079999999</c:v>
                </c:pt>
                <c:pt idx="876">
                  <c:v>29.77083588</c:v>
                </c:pt>
                <c:pt idx="877">
                  <c:v>29.779169079999992</c:v>
                </c:pt>
                <c:pt idx="878">
                  <c:v>29.787502289999985</c:v>
                </c:pt>
                <c:pt idx="879">
                  <c:v>29.795835490000005</c:v>
                </c:pt>
                <c:pt idx="880">
                  <c:v>29.904169079999992</c:v>
                </c:pt>
                <c:pt idx="881">
                  <c:v>29.912502289999985</c:v>
                </c:pt>
                <c:pt idx="882">
                  <c:v>29.920835490000005</c:v>
                </c:pt>
                <c:pt idx="883">
                  <c:v>29.929168700000005</c:v>
                </c:pt>
                <c:pt idx="884">
                  <c:v>30.045835490000005</c:v>
                </c:pt>
                <c:pt idx="885">
                  <c:v>30.054168700000016</c:v>
                </c:pt>
                <c:pt idx="886">
                  <c:v>30.062501910000002</c:v>
                </c:pt>
                <c:pt idx="887">
                  <c:v>30.070835110000008</c:v>
                </c:pt>
                <c:pt idx="888">
                  <c:v>30.170835490000016</c:v>
                </c:pt>
                <c:pt idx="889">
                  <c:v>30.179168700000016</c:v>
                </c:pt>
                <c:pt idx="890">
                  <c:v>30.187501910000005</c:v>
                </c:pt>
                <c:pt idx="891">
                  <c:v>30.195835110000008</c:v>
                </c:pt>
                <c:pt idx="892">
                  <c:v>30.312501910000005</c:v>
                </c:pt>
                <c:pt idx="893">
                  <c:v>30.320835110000008</c:v>
                </c:pt>
                <c:pt idx="894">
                  <c:v>30.329168320000008</c:v>
                </c:pt>
                <c:pt idx="895">
                  <c:v>30.337501530000001</c:v>
                </c:pt>
                <c:pt idx="896">
                  <c:v>30.445835110000001</c:v>
                </c:pt>
                <c:pt idx="897">
                  <c:v>30.454168320000008</c:v>
                </c:pt>
                <c:pt idx="898">
                  <c:v>30.462501529999987</c:v>
                </c:pt>
                <c:pt idx="899">
                  <c:v>30.47083473</c:v>
                </c:pt>
                <c:pt idx="900">
                  <c:v>30.587501529999994</c:v>
                </c:pt>
                <c:pt idx="901">
                  <c:v>30.59583473</c:v>
                </c:pt>
                <c:pt idx="902">
                  <c:v>30.604167940000007</c:v>
                </c:pt>
                <c:pt idx="903">
                  <c:v>30.612501139999999</c:v>
                </c:pt>
                <c:pt idx="904">
                  <c:v>30.72083473</c:v>
                </c:pt>
                <c:pt idx="905">
                  <c:v>30.72916794</c:v>
                </c:pt>
                <c:pt idx="906">
                  <c:v>30.737501139999999</c:v>
                </c:pt>
                <c:pt idx="907">
                  <c:v>30.74583625999999</c:v>
                </c:pt>
                <c:pt idx="908">
                  <c:v>30.854167940000007</c:v>
                </c:pt>
                <c:pt idx="909">
                  <c:v>30.862501139999992</c:v>
                </c:pt>
                <c:pt idx="910">
                  <c:v>30.870836260000001</c:v>
                </c:pt>
                <c:pt idx="911">
                  <c:v>30.879169460000007</c:v>
                </c:pt>
                <c:pt idx="912">
                  <c:v>30.987501139999992</c:v>
                </c:pt>
                <c:pt idx="913">
                  <c:v>30.99583625999999</c:v>
                </c:pt>
                <c:pt idx="914">
                  <c:v>31.004169460000007</c:v>
                </c:pt>
                <c:pt idx="915">
                  <c:v>31.012502669999993</c:v>
                </c:pt>
                <c:pt idx="916">
                  <c:v>31.129169460000007</c:v>
                </c:pt>
                <c:pt idx="917">
                  <c:v>31.13750267</c:v>
                </c:pt>
                <c:pt idx="918">
                  <c:v>31.14583588</c:v>
                </c:pt>
                <c:pt idx="919">
                  <c:v>31.154169079999999</c:v>
                </c:pt>
                <c:pt idx="920">
                  <c:v>31.262502669999986</c:v>
                </c:pt>
                <c:pt idx="921">
                  <c:v>31.27083588</c:v>
                </c:pt>
                <c:pt idx="922">
                  <c:v>31.279169079999992</c:v>
                </c:pt>
                <c:pt idx="923">
                  <c:v>31.287502289999985</c:v>
                </c:pt>
                <c:pt idx="924">
                  <c:v>31.39583588</c:v>
                </c:pt>
                <c:pt idx="925">
                  <c:v>31.404169079999992</c:v>
                </c:pt>
                <c:pt idx="926">
                  <c:v>31.412502289999985</c:v>
                </c:pt>
                <c:pt idx="927">
                  <c:v>31.420835490000005</c:v>
                </c:pt>
                <c:pt idx="928">
                  <c:v>31.529169079999992</c:v>
                </c:pt>
                <c:pt idx="929">
                  <c:v>31.537502289999988</c:v>
                </c:pt>
                <c:pt idx="930">
                  <c:v>31.545835490000005</c:v>
                </c:pt>
                <c:pt idx="931">
                  <c:v>31.554168700000016</c:v>
                </c:pt>
                <c:pt idx="932">
                  <c:v>31.670835490000016</c:v>
                </c:pt>
                <c:pt idx="933">
                  <c:v>31.679168700000016</c:v>
                </c:pt>
                <c:pt idx="934">
                  <c:v>31.687501910000005</c:v>
                </c:pt>
                <c:pt idx="935">
                  <c:v>31.695835110000008</c:v>
                </c:pt>
                <c:pt idx="936">
                  <c:v>31.804168700000016</c:v>
                </c:pt>
                <c:pt idx="937">
                  <c:v>31.812501910000005</c:v>
                </c:pt>
                <c:pt idx="938">
                  <c:v>31.820835110000008</c:v>
                </c:pt>
                <c:pt idx="939">
                  <c:v>31.829168320000008</c:v>
                </c:pt>
                <c:pt idx="940">
                  <c:v>31.945835110000001</c:v>
                </c:pt>
                <c:pt idx="941">
                  <c:v>31.954168320000008</c:v>
                </c:pt>
                <c:pt idx="942">
                  <c:v>31.962501529999987</c:v>
                </c:pt>
                <c:pt idx="943">
                  <c:v>31.97083473</c:v>
                </c:pt>
                <c:pt idx="944">
                  <c:v>32.079170230000017</c:v>
                </c:pt>
                <c:pt idx="945">
                  <c:v>32.087501529999997</c:v>
                </c:pt>
                <c:pt idx="946">
                  <c:v>32.095836640000016</c:v>
                </c:pt>
                <c:pt idx="947">
                  <c:v>32.104167940000011</c:v>
                </c:pt>
                <c:pt idx="948">
                  <c:v>32.212501530000011</c:v>
                </c:pt>
                <c:pt idx="949">
                  <c:v>32.220836640000016</c:v>
                </c:pt>
                <c:pt idx="950">
                  <c:v>32.229167940000025</c:v>
                </c:pt>
                <c:pt idx="951">
                  <c:v>32.237503050000001</c:v>
                </c:pt>
                <c:pt idx="952">
                  <c:v>32.345836640000002</c:v>
                </c:pt>
                <c:pt idx="953">
                  <c:v>32.354167940000004</c:v>
                </c:pt>
                <c:pt idx="954">
                  <c:v>32.362503050000001</c:v>
                </c:pt>
                <c:pt idx="955">
                  <c:v>32.370834350000003</c:v>
                </c:pt>
                <c:pt idx="956">
                  <c:v>32.487503050000001</c:v>
                </c:pt>
                <c:pt idx="957">
                  <c:v>32.495834350000003</c:v>
                </c:pt>
                <c:pt idx="958">
                  <c:v>32.504169459999986</c:v>
                </c:pt>
                <c:pt idx="959">
                  <c:v>32.512500760000002</c:v>
                </c:pt>
                <c:pt idx="960">
                  <c:v>32.612503050000001</c:v>
                </c:pt>
                <c:pt idx="961">
                  <c:v>32.620834350000003</c:v>
                </c:pt>
                <c:pt idx="962">
                  <c:v>32.62916946</c:v>
                </c:pt>
                <c:pt idx="963">
                  <c:v>32.637500760000002</c:v>
                </c:pt>
                <c:pt idx="964">
                  <c:v>32.754169459999986</c:v>
                </c:pt>
                <c:pt idx="965">
                  <c:v>32.762500760000016</c:v>
                </c:pt>
                <c:pt idx="966">
                  <c:v>32.770835880000014</c:v>
                </c:pt>
                <c:pt idx="967">
                  <c:v>32.779167180000002</c:v>
                </c:pt>
                <c:pt idx="968">
                  <c:v>32.887500759999995</c:v>
                </c:pt>
                <c:pt idx="969">
                  <c:v>32.895835880000014</c:v>
                </c:pt>
                <c:pt idx="970">
                  <c:v>32.904167179999995</c:v>
                </c:pt>
                <c:pt idx="971">
                  <c:v>32.912502290000013</c:v>
                </c:pt>
                <c:pt idx="972">
                  <c:v>33.029167180000002</c:v>
                </c:pt>
                <c:pt idx="973">
                  <c:v>33.037502290000013</c:v>
                </c:pt>
                <c:pt idx="974">
                  <c:v>33.045833590000001</c:v>
                </c:pt>
                <c:pt idx="975">
                  <c:v>33.054168699999998</c:v>
                </c:pt>
                <c:pt idx="976">
                  <c:v>33.154167179999995</c:v>
                </c:pt>
                <c:pt idx="977">
                  <c:v>33.16250229000002</c:v>
                </c:pt>
                <c:pt idx="978">
                  <c:v>33.170833590000001</c:v>
                </c:pt>
                <c:pt idx="979">
                  <c:v>33.179168700000012</c:v>
                </c:pt>
                <c:pt idx="980">
                  <c:v>33.295833590000015</c:v>
                </c:pt>
                <c:pt idx="981">
                  <c:v>33.304168699999998</c:v>
                </c:pt>
                <c:pt idx="982">
                  <c:v>33.312503810000003</c:v>
                </c:pt>
                <c:pt idx="983">
                  <c:v>33.320835110000012</c:v>
                </c:pt>
                <c:pt idx="984">
                  <c:v>33.429168700000012</c:v>
                </c:pt>
                <c:pt idx="985">
                  <c:v>33.437503810000003</c:v>
                </c:pt>
                <c:pt idx="986">
                  <c:v>33.445835110000012</c:v>
                </c:pt>
                <c:pt idx="987">
                  <c:v>33.454170230000003</c:v>
                </c:pt>
                <c:pt idx="988">
                  <c:v>33.570835110000012</c:v>
                </c:pt>
                <c:pt idx="989">
                  <c:v>33.579170230000017</c:v>
                </c:pt>
                <c:pt idx="990">
                  <c:v>33.587501529999997</c:v>
                </c:pt>
                <c:pt idx="991">
                  <c:v>33.595836640000016</c:v>
                </c:pt>
                <c:pt idx="992">
                  <c:v>33.695835110000019</c:v>
                </c:pt>
                <c:pt idx="993">
                  <c:v>33.704170230000017</c:v>
                </c:pt>
                <c:pt idx="994">
                  <c:v>33.712501530000011</c:v>
                </c:pt>
                <c:pt idx="995">
                  <c:v>33.720836640000016</c:v>
                </c:pt>
                <c:pt idx="996">
                  <c:v>33.837501529999997</c:v>
                </c:pt>
                <c:pt idx="997">
                  <c:v>33.845836640000002</c:v>
                </c:pt>
                <c:pt idx="998">
                  <c:v>33.854167940000004</c:v>
                </c:pt>
                <c:pt idx="999">
                  <c:v>33.862503050000001</c:v>
                </c:pt>
                <c:pt idx="1000">
                  <c:v>33.970836640000002</c:v>
                </c:pt>
                <c:pt idx="1001">
                  <c:v>33.979167940000011</c:v>
                </c:pt>
                <c:pt idx="1002">
                  <c:v>33.987503050000001</c:v>
                </c:pt>
                <c:pt idx="1003">
                  <c:v>33.995834350000003</c:v>
                </c:pt>
                <c:pt idx="1004">
                  <c:v>34.112503050000001</c:v>
                </c:pt>
                <c:pt idx="1005">
                  <c:v>34.120834350000003</c:v>
                </c:pt>
                <c:pt idx="1006">
                  <c:v>34.12916946</c:v>
                </c:pt>
                <c:pt idx="1007">
                  <c:v>34.137500760000002</c:v>
                </c:pt>
                <c:pt idx="1008">
                  <c:v>34.245834350000003</c:v>
                </c:pt>
                <c:pt idx="1009">
                  <c:v>34.254165650000004</c:v>
                </c:pt>
                <c:pt idx="1010">
                  <c:v>34.262500760000016</c:v>
                </c:pt>
                <c:pt idx="1011">
                  <c:v>34.270832060000011</c:v>
                </c:pt>
                <c:pt idx="1012">
                  <c:v>34.379165650000004</c:v>
                </c:pt>
                <c:pt idx="1013">
                  <c:v>34.387500759999995</c:v>
                </c:pt>
                <c:pt idx="1014">
                  <c:v>34.395832060000011</c:v>
                </c:pt>
                <c:pt idx="1015">
                  <c:v>34.404167179999995</c:v>
                </c:pt>
                <c:pt idx="1016">
                  <c:v>34.512500760000002</c:v>
                </c:pt>
                <c:pt idx="1017">
                  <c:v>34.520832060000011</c:v>
                </c:pt>
                <c:pt idx="1018">
                  <c:v>34.529167180000002</c:v>
                </c:pt>
                <c:pt idx="1019">
                  <c:v>34.537498469999996</c:v>
                </c:pt>
                <c:pt idx="1020">
                  <c:v>34.645832060000011</c:v>
                </c:pt>
                <c:pt idx="1021">
                  <c:v>34.654167179999995</c:v>
                </c:pt>
                <c:pt idx="1022">
                  <c:v>34.662498470000003</c:v>
                </c:pt>
                <c:pt idx="1023">
                  <c:v>34.670833590000001</c:v>
                </c:pt>
                <c:pt idx="1024">
                  <c:v>34.787498469999996</c:v>
                </c:pt>
                <c:pt idx="1025">
                  <c:v>34.795833590000015</c:v>
                </c:pt>
                <c:pt idx="1026">
                  <c:v>34.804164889999996</c:v>
                </c:pt>
                <c:pt idx="1027">
                  <c:v>34.8125</c:v>
                </c:pt>
                <c:pt idx="1028">
                  <c:v>34.920833590000001</c:v>
                </c:pt>
                <c:pt idx="1029">
                  <c:v>34.929164890000003</c:v>
                </c:pt>
                <c:pt idx="1030">
                  <c:v>34.9375</c:v>
                </c:pt>
                <c:pt idx="1031">
                  <c:v>34.945835110000012</c:v>
                </c:pt>
                <c:pt idx="1032">
                  <c:v>35.062500000000014</c:v>
                </c:pt>
                <c:pt idx="1033">
                  <c:v>35.070835110000012</c:v>
                </c:pt>
                <c:pt idx="1034">
                  <c:v>35.079166409999999</c:v>
                </c:pt>
                <c:pt idx="1035">
                  <c:v>35.087501529999997</c:v>
                </c:pt>
                <c:pt idx="1036">
                  <c:v>35.1875</c:v>
                </c:pt>
                <c:pt idx="1037">
                  <c:v>35.195835110000019</c:v>
                </c:pt>
                <c:pt idx="1038">
                  <c:v>35.204166409999999</c:v>
                </c:pt>
                <c:pt idx="1039">
                  <c:v>35.212501530000011</c:v>
                </c:pt>
                <c:pt idx="1040">
                  <c:v>35.329166409999999</c:v>
                </c:pt>
                <c:pt idx="1041">
                  <c:v>35.337501529999997</c:v>
                </c:pt>
                <c:pt idx="1042">
                  <c:v>35.345832820000012</c:v>
                </c:pt>
                <c:pt idx="1043">
                  <c:v>35.354167940000004</c:v>
                </c:pt>
                <c:pt idx="1044">
                  <c:v>35.462501530000011</c:v>
                </c:pt>
                <c:pt idx="1045">
                  <c:v>35.470832820000012</c:v>
                </c:pt>
                <c:pt idx="1046">
                  <c:v>35.479167940000011</c:v>
                </c:pt>
                <c:pt idx="1047">
                  <c:v>35.487499239999998</c:v>
                </c:pt>
                <c:pt idx="1048">
                  <c:v>35.604167940000011</c:v>
                </c:pt>
                <c:pt idx="1049">
                  <c:v>35.612499240000012</c:v>
                </c:pt>
                <c:pt idx="1050">
                  <c:v>35.620834350000003</c:v>
                </c:pt>
                <c:pt idx="1051">
                  <c:v>35.629165650000012</c:v>
                </c:pt>
                <c:pt idx="1052">
                  <c:v>35.729167940000025</c:v>
                </c:pt>
                <c:pt idx="1053">
                  <c:v>35.737499240000012</c:v>
                </c:pt>
                <c:pt idx="1054">
                  <c:v>35.745834350000003</c:v>
                </c:pt>
                <c:pt idx="1055">
                  <c:v>35.754165650000004</c:v>
                </c:pt>
                <c:pt idx="1056">
                  <c:v>35.870834350000003</c:v>
                </c:pt>
                <c:pt idx="1057">
                  <c:v>35.879165650000004</c:v>
                </c:pt>
                <c:pt idx="1058">
                  <c:v>35.887500759999995</c:v>
                </c:pt>
                <c:pt idx="1059">
                  <c:v>35.895832060000011</c:v>
                </c:pt>
                <c:pt idx="1060">
                  <c:v>36.004165650000004</c:v>
                </c:pt>
                <c:pt idx="1061">
                  <c:v>36.012500760000002</c:v>
                </c:pt>
                <c:pt idx="1062">
                  <c:v>36.020832060000011</c:v>
                </c:pt>
                <c:pt idx="1063">
                  <c:v>36.029167180000002</c:v>
                </c:pt>
                <c:pt idx="1064">
                  <c:v>36.145832060000011</c:v>
                </c:pt>
                <c:pt idx="1065">
                  <c:v>36.154167179999995</c:v>
                </c:pt>
                <c:pt idx="1066">
                  <c:v>36.162498470000003</c:v>
                </c:pt>
                <c:pt idx="1067">
                  <c:v>36.170833590000001</c:v>
                </c:pt>
                <c:pt idx="1068">
                  <c:v>36.270832060000011</c:v>
                </c:pt>
                <c:pt idx="1069">
                  <c:v>36.279167180000002</c:v>
                </c:pt>
                <c:pt idx="1070">
                  <c:v>36.287498469999996</c:v>
                </c:pt>
                <c:pt idx="1071">
                  <c:v>36.295833590000015</c:v>
                </c:pt>
                <c:pt idx="1072">
                  <c:v>36.412498469999996</c:v>
                </c:pt>
                <c:pt idx="1073">
                  <c:v>36.420833590000001</c:v>
                </c:pt>
                <c:pt idx="1074">
                  <c:v>36.429164890000003</c:v>
                </c:pt>
                <c:pt idx="1075">
                  <c:v>36.4375</c:v>
                </c:pt>
                <c:pt idx="1076">
                  <c:v>36.545833590000001</c:v>
                </c:pt>
                <c:pt idx="1077">
                  <c:v>36.554164889999996</c:v>
                </c:pt>
                <c:pt idx="1078">
                  <c:v>36.562500000000014</c:v>
                </c:pt>
                <c:pt idx="1079">
                  <c:v>36.570835110000012</c:v>
                </c:pt>
                <c:pt idx="1080">
                  <c:v>36.6875</c:v>
                </c:pt>
                <c:pt idx="1081">
                  <c:v>36.695835110000019</c:v>
                </c:pt>
                <c:pt idx="1082">
                  <c:v>36.704166409999999</c:v>
                </c:pt>
                <c:pt idx="1083">
                  <c:v>36.712501530000011</c:v>
                </c:pt>
                <c:pt idx="1084">
                  <c:v>36.820835110000012</c:v>
                </c:pt>
                <c:pt idx="1085">
                  <c:v>36.829166409999999</c:v>
                </c:pt>
                <c:pt idx="1086">
                  <c:v>36.837501529999997</c:v>
                </c:pt>
                <c:pt idx="1087">
                  <c:v>36.845832820000012</c:v>
                </c:pt>
                <c:pt idx="1088">
                  <c:v>36.954166409999985</c:v>
                </c:pt>
                <c:pt idx="1089">
                  <c:v>36.962501530000011</c:v>
                </c:pt>
                <c:pt idx="1090">
                  <c:v>36.970832820000012</c:v>
                </c:pt>
                <c:pt idx="1091">
                  <c:v>36.979167940000011</c:v>
                </c:pt>
                <c:pt idx="1092">
                  <c:v>37.087501529999997</c:v>
                </c:pt>
                <c:pt idx="1093">
                  <c:v>37.09583282000002</c:v>
                </c:pt>
                <c:pt idx="1094">
                  <c:v>37.104167940000011</c:v>
                </c:pt>
                <c:pt idx="1095">
                  <c:v>37.112499240000012</c:v>
                </c:pt>
                <c:pt idx="1096">
                  <c:v>37.229167940000025</c:v>
                </c:pt>
                <c:pt idx="1097">
                  <c:v>37.237499240000012</c:v>
                </c:pt>
                <c:pt idx="1098">
                  <c:v>37.245834350000003</c:v>
                </c:pt>
                <c:pt idx="1099">
                  <c:v>37.254165650000004</c:v>
                </c:pt>
                <c:pt idx="1100">
                  <c:v>37.362499240000012</c:v>
                </c:pt>
                <c:pt idx="1101">
                  <c:v>37.370834350000003</c:v>
                </c:pt>
                <c:pt idx="1102">
                  <c:v>37.379165650000004</c:v>
                </c:pt>
                <c:pt idx="1103">
                  <c:v>37.387500759999995</c:v>
                </c:pt>
                <c:pt idx="1104">
                  <c:v>37.495834350000003</c:v>
                </c:pt>
                <c:pt idx="1105">
                  <c:v>37.504165650000004</c:v>
                </c:pt>
                <c:pt idx="1106">
                  <c:v>37.512500760000002</c:v>
                </c:pt>
                <c:pt idx="1107">
                  <c:v>37.520832060000011</c:v>
                </c:pt>
                <c:pt idx="1108">
                  <c:v>37.629165650000012</c:v>
                </c:pt>
                <c:pt idx="1109">
                  <c:v>37.637500760000002</c:v>
                </c:pt>
                <c:pt idx="1110">
                  <c:v>37.645832060000011</c:v>
                </c:pt>
                <c:pt idx="1111">
                  <c:v>37.654167179999995</c:v>
                </c:pt>
                <c:pt idx="1112">
                  <c:v>37.770832060000011</c:v>
                </c:pt>
                <c:pt idx="1113">
                  <c:v>37.779167180000002</c:v>
                </c:pt>
                <c:pt idx="1114">
                  <c:v>37.787498469999996</c:v>
                </c:pt>
                <c:pt idx="1115">
                  <c:v>37.795833590000015</c:v>
                </c:pt>
                <c:pt idx="1116">
                  <c:v>37.904167179999995</c:v>
                </c:pt>
                <c:pt idx="1117">
                  <c:v>37.912498469999996</c:v>
                </c:pt>
                <c:pt idx="1118">
                  <c:v>37.920833590000001</c:v>
                </c:pt>
                <c:pt idx="1119">
                  <c:v>37.929164890000003</c:v>
                </c:pt>
                <c:pt idx="1120">
                  <c:v>38.045833590000001</c:v>
                </c:pt>
                <c:pt idx="1121">
                  <c:v>38.054164889999996</c:v>
                </c:pt>
                <c:pt idx="1122">
                  <c:v>38.062500000000014</c:v>
                </c:pt>
                <c:pt idx="1123">
                  <c:v>38.070835110000012</c:v>
                </c:pt>
                <c:pt idx="1124">
                  <c:v>38.170833590000001</c:v>
                </c:pt>
                <c:pt idx="1125">
                  <c:v>38.179164890000003</c:v>
                </c:pt>
                <c:pt idx="1126">
                  <c:v>38.1875</c:v>
                </c:pt>
                <c:pt idx="1127">
                  <c:v>38.195835110000019</c:v>
                </c:pt>
                <c:pt idx="1128">
                  <c:v>38.3125</c:v>
                </c:pt>
                <c:pt idx="1129">
                  <c:v>38.320835110000012</c:v>
                </c:pt>
                <c:pt idx="1130">
                  <c:v>38.329166409999999</c:v>
                </c:pt>
                <c:pt idx="1131">
                  <c:v>38.337501529999997</c:v>
                </c:pt>
                <c:pt idx="1132">
                  <c:v>38.445835110000012</c:v>
                </c:pt>
                <c:pt idx="1133">
                  <c:v>38.454166409999985</c:v>
                </c:pt>
                <c:pt idx="1134">
                  <c:v>38.462501530000011</c:v>
                </c:pt>
                <c:pt idx="1135">
                  <c:v>38.470832820000012</c:v>
                </c:pt>
                <c:pt idx="1136">
                  <c:v>38.587501529999997</c:v>
                </c:pt>
                <c:pt idx="1137">
                  <c:v>38.59583282000002</c:v>
                </c:pt>
                <c:pt idx="1138">
                  <c:v>38.604167940000011</c:v>
                </c:pt>
                <c:pt idx="1139">
                  <c:v>38.612499240000012</c:v>
                </c:pt>
                <c:pt idx="1140">
                  <c:v>38.712501530000011</c:v>
                </c:pt>
                <c:pt idx="1141">
                  <c:v>38.72083282000002</c:v>
                </c:pt>
                <c:pt idx="1142">
                  <c:v>38.729167940000025</c:v>
                </c:pt>
                <c:pt idx="1143">
                  <c:v>38.737499240000012</c:v>
                </c:pt>
                <c:pt idx="1144">
                  <c:v>38.854167940000004</c:v>
                </c:pt>
                <c:pt idx="1145">
                  <c:v>38.862499240000012</c:v>
                </c:pt>
                <c:pt idx="1146">
                  <c:v>38.870834350000003</c:v>
                </c:pt>
                <c:pt idx="1147">
                  <c:v>38.879165650000004</c:v>
                </c:pt>
                <c:pt idx="1148">
                  <c:v>38.987499239999998</c:v>
                </c:pt>
                <c:pt idx="1149">
                  <c:v>38.995834350000003</c:v>
                </c:pt>
                <c:pt idx="1150">
                  <c:v>39.004165650000004</c:v>
                </c:pt>
                <c:pt idx="1151">
                  <c:v>39.012504579999998</c:v>
                </c:pt>
                <c:pt idx="1152">
                  <c:v>39.12916946</c:v>
                </c:pt>
                <c:pt idx="1153">
                  <c:v>39.137504579999998</c:v>
                </c:pt>
                <c:pt idx="1154">
                  <c:v>39.145835880000014</c:v>
                </c:pt>
                <c:pt idx="1155">
                  <c:v>39.154170990000011</c:v>
                </c:pt>
                <c:pt idx="1156">
                  <c:v>39.262504580000012</c:v>
                </c:pt>
                <c:pt idx="1157">
                  <c:v>39.270835880000014</c:v>
                </c:pt>
                <c:pt idx="1158">
                  <c:v>39.279170990000019</c:v>
                </c:pt>
                <c:pt idx="1159">
                  <c:v>39.287502290000013</c:v>
                </c:pt>
                <c:pt idx="1160">
                  <c:v>39.395835880000014</c:v>
                </c:pt>
                <c:pt idx="1161">
                  <c:v>39.404170990000011</c:v>
                </c:pt>
                <c:pt idx="1162">
                  <c:v>39.412502290000013</c:v>
                </c:pt>
                <c:pt idx="1163">
                  <c:v>39.420837400000003</c:v>
                </c:pt>
                <c:pt idx="1164">
                  <c:v>39.529170990000019</c:v>
                </c:pt>
                <c:pt idx="1165">
                  <c:v>39.537502290000013</c:v>
                </c:pt>
                <c:pt idx="1166">
                  <c:v>39.545837400000003</c:v>
                </c:pt>
                <c:pt idx="1167">
                  <c:v>39.554172520000002</c:v>
                </c:pt>
                <c:pt idx="1168">
                  <c:v>39.670837400000003</c:v>
                </c:pt>
                <c:pt idx="1169">
                  <c:v>39.679172520000016</c:v>
                </c:pt>
                <c:pt idx="1170">
                  <c:v>39.687503810000003</c:v>
                </c:pt>
                <c:pt idx="1171">
                  <c:v>39.695838930000029</c:v>
                </c:pt>
                <c:pt idx="1172">
                  <c:v>39.804172520000002</c:v>
                </c:pt>
                <c:pt idx="1173">
                  <c:v>39.812503810000003</c:v>
                </c:pt>
                <c:pt idx="1174">
                  <c:v>39.820838930000015</c:v>
                </c:pt>
                <c:pt idx="1175">
                  <c:v>39.829170230000017</c:v>
                </c:pt>
                <c:pt idx="1176">
                  <c:v>39.937503810000003</c:v>
                </c:pt>
                <c:pt idx="1177">
                  <c:v>39.945838930000015</c:v>
                </c:pt>
                <c:pt idx="1178">
                  <c:v>39.954170230000003</c:v>
                </c:pt>
                <c:pt idx="1179">
                  <c:v>39.962505340000028</c:v>
                </c:pt>
                <c:pt idx="1180">
                  <c:v>40.070838930000015</c:v>
                </c:pt>
                <c:pt idx="1181">
                  <c:v>40.079170230000017</c:v>
                </c:pt>
                <c:pt idx="1182">
                  <c:v>40.087505340000014</c:v>
                </c:pt>
                <c:pt idx="1183">
                  <c:v>40.095836640000016</c:v>
                </c:pt>
                <c:pt idx="1184">
                  <c:v>40.212505340000028</c:v>
                </c:pt>
                <c:pt idx="1185">
                  <c:v>40.220836640000016</c:v>
                </c:pt>
                <c:pt idx="1186">
                  <c:v>40.229171750000013</c:v>
                </c:pt>
                <c:pt idx="1187">
                  <c:v>40.237503050000001</c:v>
                </c:pt>
                <c:pt idx="1188">
                  <c:v>40.345836640000002</c:v>
                </c:pt>
                <c:pt idx="1189">
                  <c:v>40.354171749999999</c:v>
                </c:pt>
                <c:pt idx="1190">
                  <c:v>40.362503050000001</c:v>
                </c:pt>
                <c:pt idx="1191">
                  <c:v>40.370838169999999</c:v>
                </c:pt>
                <c:pt idx="1192">
                  <c:v>40.487503050000001</c:v>
                </c:pt>
                <c:pt idx="1193">
                  <c:v>40.495838170000013</c:v>
                </c:pt>
                <c:pt idx="1194">
                  <c:v>40.504169459999986</c:v>
                </c:pt>
                <c:pt idx="1195">
                  <c:v>40.512504579999998</c:v>
                </c:pt>
                <c:pt idx="1196">
                  <c:v>40.612503050000001</c:v>
                </c:pt>
                <c:pt idx="1197">
                  <c:v>40.620838170000013</c:v>
                </c:pt>
                <c:pt idx="1198">
                  <c:v>40.62916946</c:v>
                </c:pt>
                <c:pt idx="1199">
                  <c:v>40.637504579999998</c:v>
                </c:pt>
                <c:pt idx="1200">
                  <c:v>40.754169459999986</c:v>
                </c:pt>
                <c:pt idx="1201">
                  <c:v>40.762504580000012</c:v>
                </c:pt>
                <c:pt idx="1202">
                  <c:v>40.770835880000014</c:v>
                </c:pt>
                <c:pt idx="1203">
                  <c:v>40.779170990000019</c:v>
                </c:pt>
                <c:pt idx="1204">
                  <c:v>40.887504579999984</c:v>
                </c:pt>
                <c:pt idx="1205">
                  <c:v>40.895835880000014</c:v>
                </c:pt>
                <c:pt idx="1206">
                  <c:v>40.904170990000011</c:v>
                </c:pt>
                <c:pt idx="1207">
                  <c:v>40.912502290000013</c:v>
                </c:pt>
                <c:pt idx="1208">
                  <c:v>41.020835880000014</c:v>
                </c:pt>
                <c:pt idx="1209">
                  <c:v>41.029170990000019</c:v>
                </c:pt>
                <c:pt idx="1210">
                  <c:v>41.037502290000013</c:v>
                </c:pt>
                <c:pt idx="1211">
                  <c:v>41.045837400000003</c:v>
                </c:pt>
                <c:pt idx="1212">
                  <c:v>41.16250229000002</c:v>
                </c:pt>
                <c:pt idx="1213">
                  <c:v>41.170837400000003</c:v>
                </c:pt>
                <c:pt idx="1214">
                  <c:v>41.179172520000016</c:v>
                </c:pt>
                <c:pt idx="1215">
                  <c:v>41.187503810000003</c:v>
                </c:pt>
                <c:pt idx="1216">
                  <c:v>41.287502290000013</c:v>
                </c:pt>
                <c:pt idx="1217">
                  <c:v>41.295837400000003</c:v>
                </c:pt>
                <c:pt idx="1218">
                  <c:v>41.304172520000002</c:v>
                </c:pt>
                <c:pt idx="1219">
                  <c:v>41.312503810000003</c:v>
                </c:pt>
                <c:pt idx="1220">
                  <c:v>41.429172520000016</c:v>
                </c:pt>
                <c:pt idx="1221">
                  <c:v>41.437503810000003</c:v>
                </c:pt>
                <c:pt idx="1222">
                  <c:v>41.445838930000015</c:v>
                </c:pt>
                <c:pt idx="1223">
                  <c:v>41.454170230000003</c:v>
                </c:pt>
                <c:pt idx="1224">
                  <c:v>41.570838930000015</c:v>
                </c:pt>
                <c:pt idx="1225">
                  <c:v>41.579170230000017</c:v>
                </c:pt>
                <c:pt idx="1226">
                  <c:v>41.587505340000014</c:v>
                </c:pt>
                <c:pt idx="1227">
                  <c:v>41.595836640000016</c:v>
                </c:pt>
                <c:pt idx="1228">
                  <c:v>41.704170230000017</c:v>
                </c:pt>
                <c:pt idx="1229">
                  <c:v>41.712505340000028</c:v>
                </c:pt>
                <c:pt idx="1230">
                  <c:v>41.720836640000016</c:v>
                </c:pt>
                <c:pt idx="1231">
                  <c:v>41.729171750000013</c:v>
                </c:pt>
                <c:pt idx="1232">
                  <c:v>41.829170230000017</c:v>
                </c:pt>
                <c:pt idx="1233">
                  <c:v>41.837505340000014</c:v>
                </c:pt>
                <c:pt idx="1234">
                  <c:v>41.845836640000002</c:v>
                </c:pt>
                <c:pt idx="1235">
                  <c:v>41.854171749999999</c:v>
                </c:pt>
                <c:pt idx="1236">
                  <c:v>41.970836640000002</c:v>
                </c:pt>
                <c:pt idx="1237">
                  <c:v>41.979171750000006</c:v>
                </c:pt>
                <c:pt idx="1238">
                  <c:v>41.987503050000001</c:v>
                </c:pt>
                <c:pt idx="1239">
                  <c:v>41.995838170000013</c:v>
                </c:pt>
                <c:pt idx="1240">
                  <c:v>42.104171750000006</c:v>
                </c:pt>
                <c:pt idx="1241">
                  <c:v>42.112503050000001</c:v>
                </c:pt>
                <c:pt idx="1242">
                  <c:v>42.120838170000013</c:v>
                </c:pt>
                <c:pt idx="1243">
                  <c:v>42.12916946</c:v>
                </c:pt>
                <c:pt idx="1244">
                  <c:v>42.262504580000012</c:v>
                </c:pt>
                <c:pt idx="1245">
                  <c:v>42.270835880000014</c:v>
                </c:pt>
                <c:pt idx="1246">
                  <c:v>42.279170990000019</c:v>
                </c:pt>
                <c:pt idx="1247">
                  <c:v>42.287502290000013</c:v>
                </c:pt>
                <c:pt idx="1248">
                  <c:v>42.395835880000014</c:v>
                </c:pt>
                <c:pt idx="1249">
                  <c:v>42.404170990000011</c:v>
                </c:pt>
                <c:pt idx="1250">
                  <c:v>42.412502290000013</c:v>
                </c:pt>
                <c:pt idx="1251">
                  <c:v>42.420837400000003</c:v>
                </c:pt>
                <c:pt idx="1252">
                  <c:v>42.529170990000019</c:v>
                </c:pt>
                <c:pt idx="1253">
                  <c:v>42.537502290000013</c:v>
                </c:pt>
                <c:pt idx="1254">
                  <c:v>42.545837400000003</c:v>
                </c:pt>
                <c:pt idx="1255">
                  <c:v>42.554172520000002</c:v>
                </c:pt>
                <c:pt idx="1256">
                  <c:v>42.670837400000003</c:v>
                </c:pt>
                <c:pt idx="1257">
                  <c:v>42.679172520000016</c:v>
                </c:pt>
                <c:pt idx="1258">
                  <c:v>42.687503810000003</c:v>
                </c:pt>
                <c:pt idx="1259">
                  <c:v>42.695838930000029</c:v>
                </c:pt>
                <c:pt idx="1260">
                  <c:v>42.804172520000002</c:v>
                </c:pt>
                <c:pt idx="1261">
                  <c:v>42.812503810000003</c:v>
                </c:pt>
                <c:pt idx="1262">
                  <c:v>42.820838930000015</c:v>
                </c:pt>
                <c:pt idx="1263">
                  <c:v>42.829170230000017</c:v>
                </c:pt>
                <c:pt idx="1264">
                  <c:v>42.929172520000016</c:v>
                </c:pt>
                <c:pt idx="1265">
                  <c:v>42.937503810000003</c:v>
                </c:pt>
                <c:pt idx="1266">
                  <c:v>42.945838930000015</c:v>
                </c:pt>
                <c:pt idx="1267">
                  <c:v>42.954170230000003</c:v>
                </c:pt>
                <c:pt idx="1268">
                  <c:v>43.070838930000015</c:v>
                </c:pt>
                <c:pt idx="1269">
                  <c:v>43.079170230000017</c:v>
                </c:pt>
                <c:pt idx="1270">
                  <c:v>43.087505340000014</c:v>
                </c:pt>
                <c:pt idx="1271">
                  <c:v>43.095836640000016</c:v>
                </c:pt>
                <c:pt idx="1272">
                  <c:v>43.204170230000017</c:v>
                </c:pt>
                <c:pt idx="1273">
                  <c:v>43.212505340000028</c:v>
                </c:pt>
                <c:pt idx="1274">
                  <c:v>43.220836640000016</c:v>
                </c:pt>
                <c:pt idx="1275">
                  <c:v>43.229171750000013</c:v>
                </c:pt>
                <c:pt idx="1276">
                  <c:v>43.345836640000002</c:v>
                </c:pt>
                <c:pt idx="1277">
                  <c:v>43.354171749999999</c:v>
                </c:pt>
                <c:pt idx="1278">
                  <c:v>43.362503050000001</c:v>
                </c:pt>
                <c:pt idx="1279">
                  <c:v>43.370838169999999</c:v>
                </c:pt>
                <c:pt idx="1280">
                  <c:v>43.479171750000006</c:v>
                </c:pt>
                <c:pt idx="1281">
                  <c:v>43.487503050000001</c:v>
                </c:pt>
                <c:pt idx="1282">
                  <c:v>43.495838170000013</c:v>
                </c:pt>
                <c:pt idx="1283">
                  <c:v>43.504169459999986</c:v>
                </c:pt>
                <c:pt idx="1284">
                  <c:v>43.612503050000001</c:v>
                </c:pt>
                <c:pt idx="1285">
                  <c:v>43.620838170000013</c:v>
                </c:pt>
                <c:pt idx="1286">
                  <c:v>43.62916946</c:v>
                </c:pt>
                <c:pt idx="1287">
                  <c:v>43.637504579999998</c:v>
                </c:pt>
                <c:pt idx="1288">
                  <c:v>43.745838170000013</c:v>
                </c:pt>
                <c:pt idx="1289">
                  <c:v>43.754169459999986</c:v>
                </c:pt>
                <c:pt idx="1290">
                  <c:v>43.762504580000012</c:v>
                </c:pt>
                <c:pt idx="1291">
                  <c:v>43.770835880000014</c:v>
                </c:pt>
                <c:pt idx="1292">
                  <c:v>43.887504579999984</c:v>
                </c:pt>
                <c:pt idx="1293">
                  <c:v>43.895835880000014</c:v>
                </c:pt>
                <c:pt idx="1294">
                  <c:v>43.904170990000011</c:v>
                </c:pt>
                <c:pt idx="1295">
                  <c:v>43.912502290000013</c:v>
                </c:pt>
                <c:pt idx="1296">
                  <c:v>44.020835880000014</c:v>
                </c:pt>
                <c:pt idx="1297">
                  <c:v>44.029170990000019</c:v>
                </c:pt>
                <c:pt idx="1298">
                  <c:v>44.037502290000013</c:v>
                </c:pt>
                <c:pt idx="1299">
                  <c:v>44.045837400000003</c:v>
                </c:pt>
                <c:pt idx="1300">
                  <c:v>44.16250229000002</c:v>
                </c:pt>
                <c:pt idx="1301">
                  <c:v>44.170837400000003</c:v>
                </c:pt>
                <c:pt idx="1302">
                  <c:v>44.179172520000016</c:v>
                </c:pt>
                <c:pt idx="1303">
                  <c:v>44.187503810000003</c:v>
                </c:pt>
                <c:pt idx="1304">
                  <c:v>44.295837400000003</c:v>
                </c:pt>
                <c:pt idx="1305">
                  <c:v>44.304172520000002</c:v>
                </c:pt>
                <c:pt idx="1306">
                  <c:v>44.312503810000003</c:v>
                </c:pt>
                <c:pt idx="1307">
                  <c:v>44.320838930000015</c:v>
                </c:pt>
                <c:pt idx="1308">
                  <c:v>44.429172520000016</c:v>
                </c:pt>
                <c:pt idx="1309">
                  <c:v>44.437503810000003</c:v>
                </c:pt>
                <c:pt idx="1310">
                  <c:v>44.445838930000015</c:v>
                </c:pt>
                <c:pt idx="1311">
                  <c:v>44.454170230000003</c:v>
                </c:pt>
                <c:pt idx="1312">
                  <c:v>44.562503810000017</c:v>
                </c:pt>
                <c:pt idx="1313">
                  <c:v>44.570838930000015</c:v>
                </c:pt>
                <c:pt idx="1314">
                  <c:v>44.579170230000017</c:v>
                </c:pt>
                <c:pt idx="1315">
                  <c:v>44.587505340000014</c:v>
                </c:pt>
                <c:pt idx="1316">
                  <c:v>44.704170230000017</c:v>
                </c:pt>
                <c:pt idx="1317">
                  <c:v>44.712505340000028</c:v>
                </c:pt>
                <c:pt idx="1318">
                  <c:v>44.720836640000016</c:v>
                </c:pt>
                <c:pt idx="1319">
                  <c:v>44.729171750000013</c:v>
                </c:pt>
                <c:pt idx="1320">
                  <c:v>44.845836640000002</c:v>
                </c:pt>
                <c:pt idx="1321">
                  <c:v>44.854171749999999</c:v>
                </c:pt>
                <c:pt idx="1322">
                  <c:v>44.862503050000001</c:v>
                </c:pt>
                <c:pt idx="1323">
                  <c:v>44.870838169999999</c:v>
                </c:pt>
                <c:pt idx="1324">
                  <c:v>44.987503050000001</c:v>
                </c:pt>
                <c:pt idx="1325">
                  <c:v>44.995838170000013</c:v>
                </c:pt>
                <c:pt idx="1326">
                  <c:v>45.004169459999986</c:v>
                </c:pt>
                <c:pt idx="1327">
                  <c:v>45.012504579999998</c:v>
                </c:pt>
                <c:pt idx="1328">
                  <c:v>45.120838170000013</c:v>
                </c:pt>
                <c:pt idx="1329">
                  <c:v>45.12916946</c:v>
                </c:pt>
                <c:pt idx="1330">
                  <c:v>45.137504579999998</c:v>
                </c:pt>
                <c:pt idx="1331">
                  <c:v>45.145835880000014</c:v>
                </c:pt>
                <c:pt idx="1332">
                  <c:v>45.262504580000012</c:v>
                </c:pt>
                <c:pt idx="1333">
                  <c:v>45.270835880000014</c:v>
                </c:pt>
                <c:pt idx="1334">
                  <c:v>45.279170990000019</c:v>
                </c:pt>
                <c:pt idx="1335">
                  <c:v>45.287502290000013</c:v>
                </c:pt>
              </c:numCache>
            </c:numRef>
          </c:xVal>
          <c:yVal>
            <c:numRef>
              <c:f>'Lambda 2ug kinetic run 0530 (2)'!$G$3:$G$1338</c:f>
              <c:numCache>
                <c:formatCode>0.00000</c:formatCode>
                <c:ptCount val="1336"/>
                <c:pt idx="0">
                  <c:v>0.11000456089999998</c:v>
                </c:pt>
                <c:pt idx="1">
                  <c:v>0.11014951940000001</c:v>
                </c:pt>
                <c:pt idx="2">
                  <c:v>0.11026852009999999</c:v>
                </c:pt>
                <c:pt idx="3">
                  <c:v>0.11038367630000001</c:v>
                </c:pt>
                <c:pt idx="4">
                  <c:v>0.11042635319999998</c:v>
                </c:pt>
                <c:pt idx="5">
                  <c:v>0.11015610570000002</c:v>
                </c:pt>
                <c:pt idx="6">
                  <c:v>0.11014886379999997</c:v>
                </c:pt>
                <c:pt idx="7">
                  <c:v>0.1100123989</c:v>
                </c:pt>
                <c:pt idx="8">
                  <c:v>0.11041252489999998</c:v>
                </c:pt>
                <c:pt idx="9">
                  <c:v>0.11038027880000001</c:v>
                </c:pt>
                <c:pt idx="10">
                  <c:v>0.11047831349999997</c:v>
                </c:pt>
                <c:pt idx="11">
                  <c:v>0.11018000719999996</c:v>
                </c:pt>
                <c:pt idx="12">
                  <c:v>0.10991202470000003</c:v>
                </c:pt>
                <c:pt idx="13">
                  <c:v>0.11022357820000005</c:v>
                </c:pt>
                <c:pt idx="14">
                  <c:v>0.11045922509999997</c:v>
                </c:pt>
                <c:pt idx="15">
                  <c:v>0.11024464839999999</c:v>
                </c:pt>
                <c:pt idx="16">
                  <c:v>0.11025701639999999</c:v>
                </c:pt>
                <c:pt idx="17">
                  <c:v>0.11029564020000003</c:v>
                </c:pt>
                <c:pt idx="18">
                  <c:v>0.11009521960000002</c:v>
                </c:pt>
                <c:pt idx="19">
                  <c:v>0.11029727930000002</c:v>
                </c:pt>
                <c:pt idx="20">
                  <c:v>0.11057314450000003</c:v>
                </c:pt>
                <c:pt idx="21">
                  <c:v>0.10994924780000001</c:v>
                </c:pt>
                <c:pt idx="22">
                  <c:v>0.11008541459999996</c:v>
                </c:pt>
                <c:pt idx="23">
                  <c:v>0.11019386530000003</c:v>
                </c:pt>
                <c:pt idx="24">
                  <c:v>0.11064906590000001</c:v>
                </c:pt>
                <c:pt idx="25">
                  <c:v>0.11014427420000003</c:v>
                </c:pt>
                <c:pt idx="26">
                  <c:v>0.11072200709999999</c:v>
                </c:pt>
                <c:pt idx="27">
                  <c:v>0.11020298480000001</c:v>
                </c:pt>
                <c:pt idx="28">
                  <c:v>0.11034421799999998</c:v>
                </c:pt>
                <c:pt idx="29">
                  <c:v>0.1101993191</c:v>
                </c:pt>
                <c:pt idx="30">
                  <c:v>0.11027257320000003</c:v>
                </c:pt>
                <c:pt idx="31">
                  <c:v>0.11018286820000001</c:v>
                </c:pt>
                <c:pt idx="32">
                  <c:v>0.11019046780000001</c:v>
                </c:pt>
                <c:pt idx="33">
                  <c:v>0.11012698879999999</c:v>
                </c:pt>
                <c:pt idx="34">
                  <c:v>0.11055386240000001</c:v>
                </c:pt>
                <c:pt idx="35">
                  <c:v>0.11070814900000002</c:v>
                </c:pt>
                <c:pt idx="36">
                  <c:v>0.11050367529999999</c:v>
                </c:pt>
                <c:pt idx="37">
                  <c:v>0.11032913799999998</c:v>
                </c:pt>
                <c:pt idx="38">
                  <c:v>0.1103987562</c:v>
                </c:pt>
                <c:pt idx="39">
                  <c:v>0.11030988569999996</c:v>
                </c:pt>
                <c:pt idx="40">
                  <c:v>0.11043442959999998</c:v>
                </c:pt>
                <c:pt idx="41">
                  <c:v>0.11043690319999998</c:v>
                </c:pt>
                <c:pt idx="42">
                  <c:v>0.11025147320000002</c:v>
                </c:pt>
                <c:pt idx="43">
                  <c:v>0.11033271430000001</c:v>
                </c:pt>
                <c:pt idx="44">
                  <c:v>0.11042146559999998</c:v>
                </c:pt>
                <c:pt idx="45">
                  <c:v>0.11042465439999999</c:v>
                </c:pt>
                <c:pt idx="46">
                  <c:v>0.11014835709999996</c:v>
                </c:pt>
                <c:pt idx="47">
                  <c:v>0.11029066320000006</c:v>
                </c:pt>
                <c:pt idx="48">
                  <c:v>0.11021824359999999</c:v>
                </c:pt>
                <c:pt idx="49">
                  <c:v>0.11013962500000002</c:v>
                </c:pt>
                <c:pt idx="50">
                  <c:v>0.110406475</c:v>
                </c:pt>
                <c:pt idx="51">
                  <c:v>0.11034958239999995</c:v>
                </c:pt>
                <c:pt idx="52">
                  <c:v>0.11058293459999999</c:v>
                </c:pt>
                <c:pt idx="53">
                  <c:v>0.11041586279999996</c:v>
                </c:pt>
                <c:pt idx="54">
                  <c:v>0.11047901390000001</c:v>
                </c:pt>
                <c:pt idx="55">
                  <c:v>0.11036147350000003</c:v>
                </c:pt>
                <c:pt idx="56">
                  <c:v>0.1107274013</c:v>
                </c:pt>
                <c:pt idx="57">
                  <c:v>0.11016531460000001</c:v>
                </c:pt>
                <c:pt idx="58">
                  <c:v>0.11030699490000001</c:v>
                </c:pt>
                <c:pt idx="59">
                  <c:v>0.11029626600000002</c:v>
                </c:pt>
                <c:pt idx="60">
                  <c:v>0.11024491660000001</c:v>
                </c:pt>
                <c:pt idx="61">
                  <c:v>0.11030645840000003</c:v>
                </c:pt>
                <c:pt idx="62">
                  <c:v>0.11028497100000002</c:v>
                </c:pt>
                <c:pt idx="63">
                  <c:v>0.11055116529999998</c:v>
                </c:pt>
                <c:pt idx="64">
                  <c:v>0.11018996120000001</c:v>
                </c:pt>
                <c:pt idx="65">
                  <c:v>0.1105804014</c:v>
                </c:pt>
                <c:pt idx="66">
                  <c:v>0.11037512300000002</c:v>
                </c:pt>
                <c:pt idx="67">
                  <c:v>0.11037783499999995</c:v>
                </c:pt>
                <c:pt idx="68">
                  <c:v>0.11012579680000002</c:v>
                </c:pt>
                <c:pt idx="69">
                  <c:v>0.1104737985</c:v>
                </c:pt>
                <c:pt idx="70">
                  <c:v>0.11053911029999998</c:v>
                </c:pt>
                <c:pt idx="71">
                  <c:v>0.11030487890000001</c:v>
                </c:pt>
                <c:pt idx="72">
                  <c:v>0.11053677080000002</c:v>
                </c:pt>
                <c:pt idx="73">
                  <c:v>0.11036442400000002</c:v>
                </c:pt>
                <c:pt idx="74">
                  <c:v>0.10999186510000003</c:v>
                </c:pt>
                <c:pt idx="75">
                  <c:v>0.11025025129999999</c:v>
                </c:pt>
                <c:pt idx="76">
                  <c:v>0.11028118609999998</c:v>
                </c:pt>
                <c:pt idx="77">
                  <c:v>0.11037330499999998</c:v>
                </c:pt>
                <c:pt idx="78">
                  <c:v>0.11042739629999995</c:v>
                </c:pt>
                <c:pt idx="79">
                  <c:v>0.11031244870000001</c:v>
                </c:pt>
                <c:pt idx="80">
                  <c:v>0.11028675910000002</c:v>
                </c:pt>
                <c:pt idx="81">
                  <c:v>0.11032597900000002</c:v>
                </c:pt>
                <c:pt idx="82">
                  <c:v>0.11044697640000002</c:v>
                </c:pt>
                <c:pt idx="83">
                  <c:v>0.11016650670000003</c:v>
                </c:pt>
                <c:pt idx="84">
                  <c:v>0.11015366189999998</c:v>
                </c:pt>
                <c:pt idx="85">
                  <c:v>0.11050813079999998</c:v>
                </c:pt>
                <c:pt idx="86">
                  <c:v>0.11053636850000001</c:v>
                </c:pt>
                <c:pt idx="87">
                  <c:v>0.11019896150000003</c:v>
                </c:pt>
                <c:pt idx="88">
                  <c:v>0.11050075470000002</c:v>
                </c:pt>
                <c:pt idx="89">
                  <c:v>0.11050498659999998</c:v>
                </c:pt>
                <c:pt idx="90">
                  <c:v>0.10992674700000005</c:v>
                </c:pt>
                <c:pt idx="91">
                  <c:v>0.11049656740000002</c:v>
                </c:pt>
                <c:pt idx="92">
                  <c:v>0.1104114222</c:v>
                </c:pt>
                <c:pt idx="93">
                  <c:v>0.11044641009999998</c:v>
                </c:pt>
                <c:pt idx="94">
                  <c:v>0.11048796949999996</c:v>
                </c:pt>
                <c:pt idx="95">
                  <c:v>0.11016474840000007</c:v>
                </c:pt>
                <c:pt idx="96">
                  <c:v>0.11052984169999998</c:v>
                </c:pt>
                <c:pt idx="97">
                  <c:v>0.11022232650000002</c:v>
                </c:pt>
                <c:pt idx="98">
                  <c:v>0.11030407419999998</c:v>
                </c:pt>
                <c:pt idx="99">
                  <c:v>0.11018593780000001</c:v>
                </c:pt>
                <c:pt idx="100">
                  <c:v>0.11053857380000001</c:v>
                </c:pt>
                <c:pt idx="101">
                  <c:v>0.11022509810000003</c:v>
                </c:pt>
                <c:pt idx="102">
                  <c:v>0.11009569640000003</c:v>
                </c:pt>
                <c:pt idx="103">
                  <c:v>0.11034719819999995</c:v>
                </c:pt>
                <c:pt idx="104">
                  <c:v>0.11059431909999998</c:v>
                </c:pt>
                <c:pt idx="105">
                  <c:v>0.11071056300000001</c:v>
                </c:pt>
                <c:pt idx="106">
                  <c:v>0.11043419119999998</c:v>
                </c:pt>
                <c:pt idx="107">
                  <c:v>0.11080646690000001</c:v>
                </c:pt>
                <c:pt idx="108">
                  <c:v>0.11036785119999994</c:v>
                </c:pt>
                <c:pt idx="109">
                  <c:v>0.11029888859999998</c:v>
                </c:pt>
                <c:pt idx="110">
                  <c:v>0.11051848709999997</c:v>
                </c:pt>
                <c:pt idx="111">
                  <c:v>0.11022930019999998</c:v>
                </c:pt>
                <c:pt idx="112">
                  <c:v>0.1104532647</c:v>
                </c:pt>
                <c:pt idx="113">
                  <c:v>0.11043797609999997</c:v>
                </c:pt>
                <c:pt idx="114">
                  <c:v>0.11061272200000002</c:v>
                </c:pt>
                <c:pt idx="115">
                  <c:v>0.11039562700000002</c:v>
                </c:pt>
                <c:pt idx="116">
                  <c:v>0.11032976389999996</c:v>
                </c:pt>
                <c:pt idx="117">
                  <c:v>0.11060197830000001</c:v>
                </c:pt>
                <c:pt idx="118">
                  <c:v>0.11058110169999998</c:v>
                </c:pt>
                <c:pt idx="119">
                  <c:v>0.1106789279</c:v>
                </c:pt>
                <c:pt idx="120">
                  <c:v>0.11046919399999998</c:v>
                </c:pt>
                <c:pt idx="121">
                  <c:v>0.11041523689999998</c:v>
                </c:pt>
                <c:pt idx="122">
                  <c:v>0.11063972290000004</c:v>
                </c:pt>
                <c:pt idx="123">
                  <c:v>0.11054122620000002</c:v>
                </c:pt>
                <c:pt idx="124">
                  <c:v>0.11066483140000002</c:v>
                </c:pt>
                <c:pt idx="125">
                  <c:v>0.11043311830000001</c:v>
                </c:pt>
                <c:pt idx="126">
                  <c:v>0.1104437875</c:v>
                </c:pt>
                <c:pt idx="127">
                  <c:v>0.1105620283</c:v>
                </c:pt>
                <c:pt idx="128">
                  <c:v>0.11023487329999999</c:v>
                </c:pt>
                <c:pt idx="129">
                  <c:v>0.1106396335</c:v>
                </c:pt>
                <c:pt idx="130">
                  <c:v>0.11020972010000002</c:v>
                </c:pt>
                <c:pt idx="131">
                  <c:v>0.11017631170000003</c:v>
                </c:pt>
                <c:pt idx="132">
                  <c:v>0.11021672360000002</c:v>
                </c:pt>
                <c:pt idx="133">
                  <c:v>0.11041324019999998</c:v>
                </c:pt>
                <c:pt idx="134">
                  <c:v>0.11074991699999998</c:v>
                </c:pt>
                <c:pt idx="135">
                  <c:v>0.11048051889999994</c:v>
                </c:pt>
                <c:pt idx="136">
                  <c:v>0.11072768450000002</c:v>
                </c:pt>
                <c:pt idx="137">
                  <c:v>0.11030812740000001</c:v>
                </c:pt>
                <c:pt idx="138">
                  <c:v>0.11068387500000001</c:v>
                </c:pt>
                <c:pt idx="139">
                  <c:v>0.11051152820000001</c:v>
                </c:pt>
                <c:pt idx="140">
                  <c:v>0.1107088494</c:v>
                </c:pt>
                <c:pt idx="141">
                  <c:v>0.11027811640000001</c:v>
                </c:pt>
                <c:pt idx="142">
                  <c:v>0.11011158100000001</c:v>
                </c:pt>
                <c:pt idx="143">
                  <c:v>0.11031447529999998</c:v>
                </c:pt>
                <c:pt idx="144">
                  <c:v>0.1104816216</c:v>
                </c:pt>
                <c:pt idx="145">
                  <c:v>0.11061988949999998</c:v>
                </c:pt>
                <c:pt idx="146">
                  <c:v>0.11055776649999999</c:v>
                </c:pt>
                <c:pt idx="147">
                  <c:v>0.11009963030000003</c:v>
                </c:pt>
                <c:pt idx="148">
                  <c:v>0.11044402600000003</c:v>
                </c:pt>
                <c:pt idx="149">
                  <c:v>0.11054088349999998</c:v>
                </c:pt>
                <c:pt idx="150">
                  <c:v>0.11048411009999998</c:v>
                </c:pt>
                <c:pt idx="151">
                  <c:v>0.1102817821</c:v>
                </c:pt>
                <c:pt idx="152">
                  <c:v>0.11051036589999993</c:v>
                </c:pt>
                <c:pt idx="153">
                  <c:v>0.11042688960000001</c:v>
                </c:pt>
                <c:pt idx="154">
                  <c:v>0.11067208819999998</c:v>
                </c:pt>
                <c:pt idx="155">
                  <c:v>0.11025016180000001</c:v>
                </c:pt>
                <c:pt idx="156">
                  <c:v>0.11022563450000003</c:v>
                </c:pt>
                <c:pt idx="157">
                  <c:v>0.11086715929999998</c:v>
                </c:pt>
                <c:pt idx="158">
                  <c:v>0.11050929300000001</c:v>
                </c:pt>
                <c:pt idx="159">
                  <c:v>0.11040263049999999</c:v>
                </c:pt>
                <c:pt idx="160">
                  <c:v>0.11054225440000004</c:v>
                </c:pt>
                <c:pt idx="161">
                  <c:v>0.11022024030000004</c:v>
                </c:pt>
                <c:pt idx="162">
                  <c:v>0.11030517690000002</c:v>
                </c:pt>
                <c:pt idx="163">
                  <c:v>0.1105527597</c:v>
                </c:pt>
                <c:pt idx="164">
                  <c:v>0.11049047290000003</c:v>
                </c:pt>
                <c:pt idx="165">
                  <c:v>0.11049379580000002</c:v>
                </c:pt>
                <c:pt idx="166">
                  <c:v>0.11066444389999999</c:v>
                </c:pt>
                <c:pt idx="167">
                  <c:v>0.110667603</c:v>
                </c:pt>
                <c:pt idx="168">
                  <c:v>0.11063614660000004</c:v>
                </c:pt>
                <c:pt idx="169">
                  <c:v>0.11057847909999999</c:v>
                </c:pt>
                <c:pt idx="170">
                  <c:v>0.1105213481</c:v>
                </c:pt>
                <c:pt idx="171">
                  <c:v>0.11016585109999999</c:v>
                </c:pt>
                <c:pt idx="172">
                  <c:v>0.11064772480000001</c:v>
                </c:pt>
                <c:pt idx="173">
                  <c:v>0.11060416870000002</c:v>
                </c:pt>
                <c:pt idx="174">
                  <c:v>0.11034898629999997</c:v>
                </c:pt>
                <c:pt idx="175">
                  <c:v>0.11028464310000002</c:v>
                </c:pt>
                <c:pt idx="176">
                  <c:v>0.11056831649999999</c:v>
                </c:pt>
                <c:pt idx="177">
                  <c:v>0.1105331051</c:v>
                </c:pt>
                <c:pt idx="178">
                  <c:v>0.110429691</c:v>
                </c:pt>
                <c:pt idx="179">
                  <c:v>0.1102883982</c:v>
                </c:pt>
                <c:pt idx="180">
                  <c:v>0.11054668009999999</c:v>
                </c:pt>
                <c:pt idx="181">
                  <c:v>0.1101017165</c:v>
                </c:pt>
                <c:pt idx="182">
                  <c:v>0.11065299979999998</c:v>
                </c:pt>
                <c:pt idx="183">
                  <c:v>0.11042382000000002</c:v>
                </c:pt>
                <c:pt idx="184">
                  <c:v>0.11060622510000002</c:v>
                </c:pt>
                <c:pt idx="185">
                  <c:v>0.11036430470000003</c:v>
                </c:pt>
                <c:pt idx="186">
                  <c:v>0.11018772599999999</c:v>
                </c:pt>
                <c:pt idx="187">
                  <c:v>0.11062209480000001</c:v>
                </c:pt>
                <c:pt idx="188">
                  <c:v>0.11041425340000002</c:v>
                </c:pt>
                <c:pt idx="189">
                  <c:v>0.11064438700000001</c:v>
                </c:pt>
                <c:pt idx="190">
                  <c:v>0.11055602310000001</c:v>
                </c:pt>
                <c:pt idx="191">
                  <c:v>0.11066110609999999</c:v>
                </c:pt>
                <c:pt idx="192">
                  <c:v>0.11063380710000001</c:v>
                </c:pt>
                <c:pt idx="193">
                  <c:v>0.11033828729999998</c:v>
                </c:pt>
                <c:pt idx="194">
                  <c:v>0.11061839929999996</c:v>
                </c:pt>
                <c:pt idx="195">
                  <c:v>0.11025242680000003</c:v>
                </c:pt>
                <c:pt idx="196">
                  <c:v>0.11050206600000001</c:v>
                </c:pt>
                <c:pt idx="197">
                  <c:v>0.11043565150000002</c:v>
                </c:pt>
                <c:pt idx="198">
                  <c:v>0.11050340710000001</c:v>
                </c:pt>
                <c:pt idx="199">
                  <c:v>0.11084863719999999</c:v>
                </c:pt>
                <c:pt idx="200">
                  <c:v>0.11059636049999999</c:v>
                </c:pt>
                <c:pt idx="201">
                  <c:v>0.11082720930000001</c:v>
                </c:pt>
                <c:pt idx="202">
                  <c:v>0.11031027310000001</c:v>
                </c:pt>
                <c:pt idx="203">
                  <c:v>0.11039574619999999</c:v>
                </c:pt>
                <c:pt idx="204">
                  <c:v>0.11089140350000001</c:v>
                </c:pt>
                <c:pt idx="205">
                  <c:v>0.11063377730000004</c:v>
                </c:pt>
                <c:pt idx="206">
                  <c:v>0.11090712420000001</c:v>
                </c:pt>
                <c:pt idx="207">
                  <c:v>0.1106818634</c:v>
                </c:pt>
                <c:pt idx="208">
                  <c:v>0.11077977890000004</c:v>
                </c:pt>
                <c:pt idx="209">
                  <c:v>0.11053709859999995</c:v>
                </c:pt>
                <c:pt idx="210">
                  <c:v>0.11047303850000001</c:v>
                </c:pt>
                <c:pt idx="211">
                  <c:v>0.11057716779999999</c:v>
                </c:pt>
                <c:pt idx="212">
                  <c:v>0.11068163989999998</c:v>
                </c:pt>
                <c:pt idx="213">
                  <c:v>0.11035724159999998</c:v>
                </c:pt>
                <c:pt idx="214">
                  <c:v>0.11042954199999999</c:v>
                </c:pt>
                <c:pt idx="215">
                  <c:v>0.11089004750000002</c:v>
                </c:pt>
                <c:pt idx="216">
                  <c:v>0.11070946030000001</c:v>
                </c:pt>
                <c:pt idx="217">
                  <c:v>0.11039732569999995</c:v>
                </c:pt>
                <c:pt idx="218">
                  <c:v>0.11036075830000003</c:v>
                </c:pt>
                <c:pt idx="219">
                  <c:v>0.11042271730000003</c:v>
                </c:pt>
                <c:pt idx="220">
                  <c:v>0.11051207960000001</c:v>
                </c:pt>
                <c:pt idx="221">
                  <c:v>0.11057762979999998</c:v>
                </c:pt>
                <c:pt idx="222">
                  <c:v>0.11098529570000001</c:v>
                </c:pt>
                <c:pt idx="223">
                  <c:v>0.11096529840000002</c:v>
                </c:pt>
                <c:pt idx="224">
                  <c:v>0.1105989533</c:v>
                </c:pt>
                <c:pt idx="225">
                  <c:v>0.1105145233</c:v>
                </c:pt>
                <c:pt idx="226">
                  <c:v>0.11067627550000003</c:v>
                </c:pt>
                <c:pt idx="227">
                  <c:v>0.11054757409999998</c:v>
                </c:pt>
                <c:pt idx="228">
                  <c:v>0.1106131243</c:v>
                </c:pt>
                <c:pt idx="229">
                  <c:v>0.11065143520000001</c:v>
                </c:pt>
                <c:pt idx="230">
                  <c:v>0.1104144024</c:v>
                </c:pt>
                <c:pt idx="231">
                  <c:v>0.1107096541</c:v>
                </c:pt>
                <c:pt idx="232">
                  <c:v>0.11079050779999999</c:v>
                </c:pt>
                <c:pt idx="233">
                  <c:v>0.11083476419999998</c:v>
                </c:pt>
                <c:pt idx="234">
                  <c:v>0.11057539459999999</c:v>
                </c:pt>
                <c:pt idx="235">
                  <c:v>0.11037962309999998</c:v>
                </c:pt>
                <c:pt idx="236">
                  <c:v>0.11071114420000003</c:v>
                </c:pt>
                <c:pt idx="237">
                  <c:v>0.11056077659999999</c:v>
                </c:pt>
                <c:pt idx="238">
                  <c:v>0.11085069349999999</c:v>
                </c:pt>
                <c:pt idx="239">
                  <c:v>0.11065793209999995</c:v>
                </c:pt>
                <c:pt idx="240">
                  <c:v>0.11059294820000004</c:v>
                </c:pt>
                <c:pt idx="241">
                  <c:v>0.11072051699999999</c:v>
                </c:pt>
                <c:pt idx="242">
                  <c:v>0.1103577184</c:v>
                </c:pt>
                <c:pt idx="243">
                  <c:v>0.11058470780000001</c:v>
                </c:pt>
                <c:pt idx="244">
                  <c:v>0.1106334048</c:v>
                </c:pt>
                <c:pt idx="245">
                  <c:v>0.11059941529999998</c:v>
                </c:pt>
                <c:pt idx="246">
                  <c:v>0.11080765899999998</c:v>
                </c:pt>
                <c:pt idx="247">
                  <c:v>0.11072932360000001</c:v>
                </c:pt>
                <c:pt idx="248">
                  <c:v>0.11060197830000001</c:v>
                </c:pt>
                <c:pt idx="249">
                  <c:v>0.110484572</c:v>
                </c:pt>
                <c:pt idx="250">
                  <c:v>0.11047010300000001</c:v>
                </c:pt>
                <c:pt idx="251">
                  <c:v>0.11050701319999996</c:v>
                </c:pt>
                <c:pt idx="252">
                  <c:v>0.11092685340000003</c:v>
                </c:pt>
                <c:pt idx="253">
                  <c:v>0.11032818430000001</c:v>
                </c:pt>
                <c:pt idx="254">
                  <c:v>0.11081795569999996</c:v>
                </c:pt>
                <c:pt idx="255">
                  <c:v>0.1105144488</c:v>
                </c:pt>
                <c:pt idx="256">
                  <c:v>0.11065751489999996</c:v>
                </c:pt>
                <c:pt idx="257">
                  <c:v>0.1108604389</c:v>
                </c:pt>
                <c:pt idx="258">
                  <c:v>0.11102517119999999</c:v>
                </c:pt>
                <c:pt idx="259">
                  <c:v>0.11044444320000002</c:v>
                </c:pt>
                <c:pt idx="260">
                  <c:v>0.11077654540000006</c:v>
                </c:pt>
                <c:pt idx="261">
                  <c:v>0.11060750659999999</c:v>
                </c:pt>
                <c:pt idx="262">
                  <c:v>0.11052455180000002</c:v>
                </c:pt>
                <c:pt idx="263">
                  <c:v>0.11094014520000002</c:v>
                </c:pt>
                <c:pt idx="264">
                  <c:v>0.1107410955</c:v>
                </c:pt>
                <c:pt idx="265">
                  <c:v>0.1106268185</c:v>
                </c:pt>
                <c:pt idx="266">
                  <c:v>0.11058485679999998</c:v>
                </c:pt>
                <c:pt idx="267">
                  <c:v>0.1105653959</c:v>
                </c:pt>
                <c:pt idx="268">
                  <c:v>0.11066748379999998</c:v>
                </c:pt>
                <c:pt idx="269">
                  <c:v>0.11080029779999997</c:v>
                </c:pt>
                <c:pt idx="270">
                  <c:v>0.11102213140000003</c:v>
                </c:pt>
                <c:pt idx="271">
                  <c:v>0.11052009639999998</c:v>
                </c:pt>
                <c:pt idx="272">
                  <c:v>0.11084099289999993</c:v>
                </c:pt>
                <c:pt idx="273">
                  <c:v>0.11037303679999998</c:v>
                </c:pt>
                <c:pt idx="274">
                  <c:v>0.1105905938</c:v>
                </c:pt>
                <c:pt idx="275">
                  <c:v>0.11095164890000002</c:v>
                </c:pt>
                <c:pt idx="276">
                  <c:v>0.11083552420000002</c:v>
                </c:pt>
                <c:pt idx="277">
                  <c:v>0.11103184699999999</c:v>
                </c:pt>
                <c:pt idx="278">
                  <c:v>0.11088685870000001</c:v>
                </c:pt>
                <c:pt idx="279">
                  <c:v>0.11071105480000001</c:v>
                </c:pt>
                <c:pt idx="280">
                  <c:v>0.11051301829999999</c:v>
                </c:pt>
                <c:pt idx="281">
                  <c:v>0.11075946859999995</c:v>
                </c:pt>
                <c:pt idx="282">
                  <c:v>0.11074187040000003</c:v>
                </c:pt>
                <c:pt idx="283">
                  <c:v>0.1108389514</c:v>
                </c:pt>
                <c:pt idx="284">
                  <c:v>0.11100936109999998</c:v>
                </c:pt>
                <c:pt idx="285">
                  <c:v>0.11105297680000001</c:v>
                </c:pt>
                <c:pt idx="286">
                  <c:v>0.11086315090000004</c:v>
                </c:pt>
                <c:pt idx="287">
                  <c:v>0.1110521572</c:v>
                </c:pt>
                <c:pt idx="288">
                  <c:v>0.11102645270000003</c:v>
                </c:pt>
                <c:pt idx="289">
                  <c:v>0.11100895879999997</c:v>
                </c:pt>
                <c:pt idx="290">
                  <c:v>0.11055052460000001</c:v>
                </c:pt>
                <c:pt idx="291">
                  <c:v>0.11050002450000002</c:v>
                </c:pt>
                <c:pt idx="292">
                  <c:v>0.11095439069999999</c:v>
                </c:pt>
                <c:pt idx="293">
                  <c:v>0.1108012813</c:v>
                </c:pt>
                <c:pt idx="294">
                  <c:v>0.11062358490000004</c:v>
                </c:pt>
                <c:pt idx="295">
                  <c:v>0.11095859289999999</c:v>
                </c:pt>
                <c:pt idx="296">
                  <c:v>0.11064697979999999</c:v>
                </c:pt>
                <c:pt idx="297">
                  <c:v>0.1109891402</c:v>
                </c:pt>
                <c:pt idx="298">
                  <c:v>0.11086510299999999</c:v>
                </c:pt>
                <c:pt idx="299">
                  <c:v>0.11086261450000001</c:v>
                </c:pt>
                <c:pt idx="300">
                  <c:v>0.11080597519999998</c:v>
                </c:pt>
                <c:pt idx="301">
                  <c:v>0.11109140689999998</c:v>
                </c:pt>
                <c:pt idx="302">
                  <c:v>0.1109517085</c:v>
                </c:pt>
                <c:pt idx="303">
                  <c:v>0.11112252050000004</c:v>
                </c:pt>
                <c:pt idx="304">
                  <c:v>0.11088679909999999</c:v>
                </c:pt>
                <c:pt idx="305">
                  <c:v>0.11088817000000001</c:v>
                </c:pt>
                <c:pt idx="306">
                  <c:v>0.11079017990000006</c:v>
                </c:pt>
                <c:pt idx="307">
                  <c:v>0.11092043100000001</c:v>
                </c:pt>
                <c:pt idx="308">
                  <c:v>0.1113254743</c:v>
                </c:pt>
                <c:pt idx="309">
                  <c:v>0.11123012180000003</c:v>
                </c:pt>
                <c:pt idx="310">
                  <c:v>0.11103676430000002</c:v>
                </c:pt>
                <c:pt idx="311">
                  <c:v>0.11120784459999998</c:v>
                </c:pt>
                <c:pt idx="312">
                  <c:v>0.11116555510000002</c:v>
                </c:pt>
                <c:pt idx="313">
                  <c:v>0.11094154589999998</c:v>
                </c:pt>
                <c:pt idx="314">
                  <c:v>0.11107000880000001</c:v>
                </c:pt>
                <c:pt idx="315">
                  <c:v>0.1108740735</c:v>
                </c:pt>
                <c:pt idx="316">
                  <c:v>0.11098018459999998</c:v>
                </c:pt>
                <c:pt idx="317">
                  <c:v>0.11079979120000003</c:v>
                </c:pt>
                <c:pt idx="318">
                  <c:v>0.11113120790000003</c:v>
                </c:pt>
                <c:pt idx="319">
                  <c:v>0.11109699480000002</c:v>
                </c:pt>
                <c:pt idx="320">
                  <c:v>0.11090466560000001</c:v>
                </c:pt>
                <c:pt idx="321">
                  <c:v>0.110618146</c:v>
                </c:pt>
                <c:pt idx="322">
                  <c:v>0.1110277938</c:v>
                </c:pt>
                <c:pt idx="323">
                  <c:v>0.11071883320000001</c:v>
                </c:pt>
                <c:pt idx="324">
                  <c:v>0.11094750640000001</c:v>
                </c:pt>
                <c:pt idx="325">
                  <c:v>0.11092487149999999</c:v>
                </c:pt>
                <c:pt idx="326">
                  <c:v>0.11088514499999999</c:v>
                </c:pt>
                <c:pt idx="327">
                  <c:v>0.11056018049999999</c:v>
                </c:pt>
                <c:pt idx="328">
                  <c:v>0.1113561558</c:v>
                </c:pt>
                <c:pt idx="329">
                  <c:v>0.1111929881</c:v>
                </c:pt>
                <c:pt idx="330">
                  <c:v>0.1113152372</c:v>
                </c:pt>
                <c:pt idx="331">
                  <c:v>0.11091114760000001</c:v>
                </c:pt>
                <c:pt idx="332">
                  <c:v>0.1109006273</c:v>
                </c:pt>
                <c:pt idx="333">
                  <c:v>0.1105872708</c:v>
                </c:pt>
                <c:pt idx="334">
                  <c:v>0.11090789909999996</c:v>
                </c:pt>
                <c:pt idx="335">
                  <c:v>0.11112277380000002</c:v>
                </c:pt>
                <c:pt idx="336">
                  <c:v>0.11102898590000002</c:v>
                </c:pt>
                <c:pt idx="337">
                  <c:v>0.11078389159999998</c:v>
                </c:pt>
                <c:pt idx="338">
                  <c:v>0.11112785510000001</c:v>
                </c:pt>
                <c:pt idx="339">
                  <c:v>0.11086681659999997</c:v>
                </c:pt>
                <c:pt idx="340">
                  <c:v>0.1108382064</c:v>
                </c:pt>
                <c:pt idx="341">
                  <c:v>0.11100872040000002</c:v>
                </c:pt>
                <c:pt idx="342">
                  <c:v>0.11100554640000004</c:v>
                </c:pt>
                <c:pt idx="343">
                  <c:v>0.11096012769999998</c:v>
                </c:pt>
                <c:pt idx="344">
                  <c:v>0.1110039967</c:v>
                </c:pt>
                <c:pt idx="345">
                  <c:v>0.11085148329999997</c:v>
                </c:pt>
                <c:pt idx="346">
                  <c:v>0.11066928680000002</c:v>
                </c:pt>
                <c:pt idx="347">
                  <c:v>0.11067901729999999</c:v>
                </c:pt>
                <c:pt idx="348">
                  <c:v>0.11119398650000002</c:v>
                </c:pt>
                <c:pt idx="349">
                  <c:v>0.1113144475</c:v>
                </c:pt>
                <c:pt idx="350">
                  <c:v>0.11083217140000004</c:v>
                </c:pt>
                <c:pt idx="351">
                  <c:v>0.11090228140000002</c:v>
                </c:pt>
                <c:pt idx="352">
                  <c:v>0.11087395429999998</c:v>
                </c:pt>
                <c:pt idx="353">
                  <c:v>0.11120447690000004</c:v>
                </c:pt>
                <c:pt idx="354">
                  <c:v>0.11118407720000002</c:v>
                </c:pt>
                <c:pt idx="355">
                  <c:v>0.11082190450000001</c:v>
                </c:pt>
                <c:pt idx="356">
                  <c:v>0.11099478779999999</c:v>
                </c:pt>
                <c:pt idx="357">
                  <c:v>0.11113108869999998</c:v>
                </c:pt>
                <c:pt idx="358">
                  <c:v>0.11091490259999998</c:v>
                </c:pt>
                <c:pt idx="359">
                  <c:v>0.11080740569999996</c:v>
                </c:pt>
                <c:pt idx="360">
                  <c:v>0.11114683920000001</c:v>
                </c:pt>
                <c:pt idx="361">
                  <c:v>0.11103941679999998</c:v>
                </c:pt>
                <c:pt idx="362">
                  <c:v>0.11117920449999999</c:v>
                </c:pt>
                <c:pt idx="363">
                  <c:v>0.11077882520000001</c:v>
                </c:pt>
                <c:pt idx="364">
                  <c:v>0.11106673060000002</c:v>
                </c:pt>
                <c:pt idx="365">
                  <c:v>0.11073680399999999</c:v>
                </c:pt>
                <c:pt idx="366">
                  <c:v>0.11116981679999999</c:v>
                </c:pt>
                <c:pt idx="367">
                  <c:v>0.11114889559999994</c:v>
                </c:pt>
                <c:pt idx="368">
                  <c:v>0.11125616900000002</c:v>
                </c:pt>
                <c:pt idx="369">
                  <c:v>0.11119917209999999</c:v>
                </c:pt>
                <c:pt idx="370">
                  <c:v>0.11058855229999998</c:v>
                </c:pt>
                <c:pt idx="371">
                  <c:v>0.11125689920000001</c:v>
                </c:pt>
                <c:pt idx="372">
                  <c:v>0.1109815257</c:v>
                </c:pt>
                <c:pt idx="373">
                  <c:v>0.11137886519999998</c:v>
                </c:pt>
                <c:pt idx="374">
                  <c:v>0.1108600515</c:v>
                </c:pt>
                <c:pt idx="375">
                  <c:v>0.1111115533</c:v>
                </c:pt>
                <c:pt idx="376">
                  <c:v>0.11116989129999998</c:v>
                </c:pt>
                <c:pt idx="377">
                  <c:v>0.1110981124</c:v>
                </c:pt>
                <c:pt idx="378">
                  <c:v>0.11101347380000001</c:v>
                </c:pt>
                <c:pt idx="379">
                  <c:v>0.11118777269999998</c:v>
                </c:pt>
                <c:pt idx="380">
                  <c:v>0.11126631670000002</c:v>
                </c:pt>
                <c:pt idx="381">
                  <c:v>0.11096881509999997</c:v>
                </c:pt>
                <c:pt idx="382">
                  <c:v>0.11134481609999995</c:v>
                </c:pt>
                <c:pt idx="383">
                  <c:v>0.11106598549999999</c:v>
                </c:pt>
                <c:pt idx="384">
                  <c:v>0.1111284065</c:v>
                </c:pt>
                <c:pt idx="385">
                  <c:v>0.11137616810000001</c:v>
                </c:pt>
                <c:pt idx="386">
                  <c:v>0.1110281068</c:v>
                </c:pt>
                <c:pt idx="387">
                  <c:v>0.11088730569999992</c:v>
                </c:pt>
                <c:pt idx="388">
                  <c:v>0.11167359530000001</c:v>
                </c:pt>
                <c:pt idx="389">
                  <c:v>0.11137664490000004</c:v>
                </c:pt>
                <c:pt idx="390">
                  <c:v>0.11124257920000002</c:v>
                </c:pt>
                <c:pt idx="391">
                  <c:v>0.11110936279999997</c:v>
                </c:pt>
                <c:pt idx="392">
                  <c:v>0.11108568490000002</c:v>
                </c:pt>
                <c:pt idx="393">
                  <c:v>0.11094701469999999</c:v>
                </c:pt>
                <c:pt idx="394">
                  <c:v>0.11104257580000002</c:v>
                </c:pt>
                <c:pt idx="395">
                  <c:v>0.11146344420000004</c:v>
                </c:pt>
                <c:pt idx="396">
                  <c:v>0.11125517069999999</c:v>
                </c:pt>
                <c:pt idx="397">
                  <c:v>0.11108674280000003</c:v>
                </c:pt>
                <c:pt idx="398">
                  <c:v>0.1112615931</c:v>
                </c:pt>
                <c:pt idx="399">
                  <c:v>0.11092192110000001</c:v>
                </c:pt>
                <c:pt idx="400">
                  <c:v>0.11178061540000002</c:v>
                </c:pt>
                <c:pt idx="401">
                  <c:v>0.11116485470000002</c:v>
                </c:pt>
                <c:pt idx="402">
                  <c:v>0.11120568389999999</c:v>
                </c:pt>
                <c:pt idx="403">
                  <c:v>0.11119115530000002</c:v>
                </c:pt>
                <c:pt idx="404">
                  <c:v>0.1113252955</c:v>
                </c:pt>
                <c:pt idx="405">
                  <c:v>0.111020537</c:v>
                </c:pt>
                <c:pt idx="406">
                  <c:v>0.11118173770000002</c:v>
                </c:pt>
                <c:pt idx="407">
                  <c:v>0.11124417360000002</c:v>
                </c:pt>
                <c:pt idx="408">
                  <c:v>0.11131651870000001</c:v>
                </c:pt>
                <c:pt idx="409">
                  <c:v>0.1109302657</c:v>
                </c:pt>
                <c:pt idx="410">
                  <c:v>0.11087511650000001</c:v>
                </c:pt>
                <c:pt idx="411">
                  <c:v>0.11118765350000001</c:v>
                </c:pt>
                <c:pt idx="412">
                  <c:v>0.11130826349999998</c:v>
                </c:pt>
                <c:pt idx="413">
                  <c:v>0.11119917209999999</c:v>
                </c:pt>
                <c:pt idx="414">
                  <c:v>0.11123866020000002</c:v>
                </c:pt>
                <c:pt idx="415">
                  <c:v>0.11106005490000002</c:v>
                </c:pt>
                <c:pt idx="416">
                  <c:v>0.11139846019999995</c:v>
                </c:pt>
                <c:pt idx="417">
                  <c:v>0.11112773590000002</c:v>
                </c:pt>
                <c:pt idx="418">
                  <c:v>0.11097552060000002</c:v>
                </c:pt>
                <c:pt idx="419">
                  <c:v>0.11102059659999998</c:v>
                </c:pt>
                <c:pt idx="420">
                  <c:v>0.11160899869999993</c:v>
                </c:pt>
                <c:pt idx="421">
                  <c:v>0.11108146779999997</c:v>
                </c:pt>
                <c:pt idx="422">
                  <c:v>0.1112466621</c:v>
                </c:pt>
                <c:pt idx="423">
                  <c:v>0.11152981399999998</c:v>
                </c:pt>
                <c:pt idx="424">
                  <c:v>0.11138305240000002</c:v>
                </c:pt>
                <c:pt idx="425">
                  <c:v>0.11128527100000003</c:v>
                </c:pt>
                <c:pt idx="426">
                  <c:v>0.11119060389999999</c:v>
                </c:pt>
                <c:pt idx="427">
                  <c:v>0.11125879159999998</c:v>
                </c:pt>
                <c:pt idx="428">
                  <c:v>0.11120626510000002</c:v>
                </c:pt>
                <c:pt idx="429">
                  <c:v>0.11129833929999998</c:v>
                </c:pt>
                <c:pt idx="430">
                  <c:v>0.11123475610000003</c:v>
                </c:pt>
                <c:pt idx="431">
                  <c:v>0.11134436899999997</c:v>
                </c:pt>
                <c:pt idx="432">
                  <c:v>0.1111880707</c:v>
                </c:pt>
                <c:pt idx="433">
                  <c:v>0.11124172979999999</c:v>
                </c:pt>
                <c:pt idx="434">
                  <c:v>0.11108324110000002</c:v>
                </c:pt>
                <c:pt idx="435">
                  <c:v>0.1111881005</c:v>
                </c:pt>
                <c:pt idx="436">
                  <c:v>0.11123304240000007</c:v>
                </c:pt>
                <c:pt idx="437">
                  <c:v>0.11131189939999996</c:v>
                </c:pt>
                <c:pt idx="438">
                  <c:v>0.11132748599999998</c:v>
                </c:pt>
                <c:pt idx="439">
                  <c:v>0.11117161989999998</c:v>
                </c:pt>
                <c:pt idx="440">
                  <c:v>0.11124487399999999</c:v>
                </c:pt>
                <c:pt idx="441">
                  <c:v>0.11121592100000002</c:v>
                </c:pt>
                <c:pt idx="442">
                  <c:v>0.11130790589999996</c:v>
                </c:pt>
                <c:pt idx="443">
                  <c:v>0.1112314033</c:v>
                </c:pt>
                <c:pt idx="444">
                  <c:v>0.1113045829</c:v>
                </c:pt>
                <c:pt idx="445">
                  <c:v>0.11123237190000004</c:v>
                </c:pt>
                <c:pt idx="446">
                  <c:v>0.111006515</c:v>
                </c:pt>
                <c:pt idx="447">
                  <c:v>0.11108321130000001</c:v>
                </c:pt>
                <c:pt idx="448">
                  <c:v>0.11092163799999999</c:v>
                </c:pt>
                <c:pt idx="449">
                  <c:v>0.11101438280000001</c:v>
                </c:pt>
                <c:pt idx="450">
                  <c:v>0.11111393750000001</c:v>
                </c:pt>
                <c:pt idx="451">
                  <c:v>0.11149394690000003</c:v>
                </c:pt>
                <c:pt idx="452">
                  <c:v>0.1111540365</c:v>
                </c:pt>
                <c:pt idx="453">
                  <c:v>0.11129650650000003</c:v>
                </c:pt>
                <c:pt idx="454">
                  <c:v>0.11129130600000002</c:v>
                </c:pt>
                <c:pt idx="455">
                  <c:v>0.1114153879</c:v>
                </c:pt>
                <c:pt idx="456">
                  <c:v>0.11155542909999998</c:v>
                </c:pt>
                <c:pt idx="457">
                  <c:v>0.1112771052</c:v>
                </c:pt>
                <c:pt idx="458">
                  <c:v>0.11145600850000001</c:v>
                </c:pt>
                <c:pt idx="459">
                  <c:v>0.11133063009999998</c:v>
                </c:pt>
                <c:pt idx="460">
                  <c:v>0.11121154010000002</c:v>
                </c:pt>
                <c:pt idx="461">
                  <c:v>0.11133863209999997</c:v>
                </c:pt>
                <c:pt idx="462">
                  <c:v>0.11130750349999999</c:v>
                </c:pt>
                <c:pt idx="463">
                  <c:v>0.11154751649999997</c:v>
                </c:pt>
                <c:pt idx="464">
                  <c:v>0.11121952709999998</c:v>
                </c:pt>
                <c:pt idx="465">
                  <c:v>0.11150418400000002</c:v>
                </c:pt>
                <c:pt idx="466">
                  <c:v>0.1113672423</c:v>
                </c:pt>
                <c:pt idx="467">
                  <c:v>0.11113441169999998</c:v>
                </c:pt>
                <c:pt idx="468">
                  <c:v>0.11158386049999998</c:v>
                </c:pt>
                <c:pt idx="469">
                  <c:v>0.11148825459999998</c:v>
                </c:pt>
                <c:pt idx="470">
                  <c:v>0.11178697820000003</c:v>
                </c:pt>
                <c:pt idx="471">
                  <c:v>0.11159363559999999</c:v>
                </c:pt>
                <c:pt idx="472">
                  <c:v>0.11172022100000006</c:v>
                </c:pt>
                <c:pt idx="473">
                  <c:v>0.11144071990000001</c:v>
                </c:pt>
                <c:pt idx="474">
                  <c:v>0.1115092355</c:v>
                </c:pt>
                <c:pt idx="475">
                  <c:v>0.11136818109999998</c:v>
                </c:pt>
                <c:pt idx="476">
                  <c:v>0.1114867943</c:v>
                </c:pt>
                <c:pt idx="477">
                  <c:v>0.11121510140000004</c:v>
                </c:pt>
                <c:pt idx="478">
                  <c:v>0.11130692240000002</c:v>
                </c:pt>
                <c:pt idx="479">
                  <c:v>0.1115692126</c:v>
                </c:pt>
                <c:pt idx="480">
                  <c:v>0.11123268480000002</c:v>
                </c:pt>
                <c:pt idx="481">
                  <c:v>0.1113297063</c:v>
                </c:pt>
                <c:pt idx="482">
                  <c:v>0.111426996</c:v>
                </c:pt>
                <c:pt idx="483">
                  <c:v>0.11155460950000001</c:v>
                </c:pt>
                <c:pt idx="484">
                  <c:v>0.11149522840000005</c:v>
                </c:pt>
                <c:pt idx="485">
                  <c:v>0.1113450694</c:v>
                </c:pt>
                <c:pt idx="486">
                  <c:v>0.111277284</c:v>
                </c:pt>
                <c:pt idx="487">
                  <c:v>0.11150007119999998</c:v>
                </c:pt>
                <c:pt idx="488">
                  <c:v>0.1112303751</c:v>
                </c:pt>
                <c:pt idx="489">
                  <c:v>0.11165727850000001</c:v>
                </c:pt>
                <c:pt idx="490">
                  <c:v>0.11107571599999999</c:v>
                </c:pt>
                <c:pt idx="491">
                  <c:v>0.11130723529999997</c:v>
                </c:pt>
                <c:pt idx="492">
                  <c:v>0.11148049109999997</c:v>
                </c:pt>
                <c:pt idx="493">
                  <c:v>0.11140345209999998</c:v>
                </c:pt>
                <c:pt idx="494">
                  <c:v>0.11121468420000002</c:v>
                </c:pt>
                <c:pt idx="495">
                  <c:v>0.11163971</c:v>
                </c:pt>
                <c:pt idx="496">
                  <c:v>0.11149767220000002</c:v>
                </c:pt>
                <c:pt idx="497">
                  <c:v>0.11144532439999998</c:v>
                </c:pt>
                <c:pt idx="498">
                  <c:v>0.11141646080000001</c:v>
                </c:pt>
                <c:pt idx="499">
                  <c:v>0.11147342800000001</c:v>
                </c:pt>
                <c:pt idx="500">
                  <c:v>0.1117811668</c:v>
                </c:pt>
                <c:pt idx="501">
                  <c:v>0.11154805300000001</c:v>
                </c:pt>
                <c:pt idx="502">
                  <c:v>0.11194887929999997</c:v>
                </c:pt>
                <c:pt idx="503">
                  <c:v>0.1114059406</c:v>
                </c:pt>
                <c:pt idx="504">
                  <c:v>0.111606391</c:v>
                </c:pt>
                <c:pt idx="505">
                  <c:v>0.11142464160000004</c:v>
                </c:pt>
                <c:pt idx="506">
                  <c:v>0.11142632540000003</c:v>
                </c:pt>
                <c:pt idx="507">
                  <c:v>0.1110894549</c:v>
                </c:pt>
                <c:pt idx="508">
                  <c:v>0.11144030269999995</c:v>
                </c:pt>
                <c:pt idx="509">
                  <c:v>0.1112788039</c:v>
                </c:pt>
                <c:pt idx="510">
                  <c:v>0.11134186559999996</c:v>
                </c:pt>
                <c:pt idx="511">
                  <c:v>0.11150941429999997</c:v>
                </c:pt>
                <c:pt idx="512">
                  <c:v>0.11139586740000001</c:v>
                </c:pt>
                <c:pt idx="513">
                  <c:v>0.11132291129999998</c:v>
                </c:pt>
                <c:pt idx="514">
                  <c:v>0.11083692489999998</c:v>
                </c:pt>
                <c:pt idx="515">
                  <c:v>0.11123438350000002</c:v>
                </c:pt>
                <c:pt idx="516">
                  <c:v>0.11125840419999995</c:v>
                </c:pt>
                <c:pt idx="517">
                  <c:v>0.11160785129999998</c:v>
                </c:pt>
                <c:pt idx="518">
                  <c:v>0.11132013970000001</c:v>
                </c:pt>
                <c:pt idx="519">
                  <c:v>0.11160397699999999</c:v>
                </c:pt>
                <c:pt idx="520">
                  <c:v>0.11117598590000002</c:v>
                </c:pt>
                <c:pt idx="521">
                  <c:v>0.11146128350000002</c:v>
                </c:pt>
                <c:pt idx="522">
                  <c:v>0.11133815520000001</c:v>
                </c:pt>
                <c:pt idx="523">
                  <c:v>0.11106933829999999</c:v>
                </c:pt>
                <c:pt idx="524">
                  <c:v>0.11157222270000003</c:v>
                </c:pt>
                <c:pt idx="525">
                  <c:v>0.11140406310000001</c:v>
                </c:pt>
                <c:pt idx="526">
                  <c:v>0.11148131069999996</c:v>
                </c:pt>
                <c:pt idx="527">
                  <c:v>0.11151404849999999</c:v>
                </c:pt>
                <c:pt idx="528">
                  <c:v>0.1113200503</c:v>
                </c:pt>
                <c:pt idx="529">
                  <c:v>0.11137975929999998</c:v>
                </c:pt>
                <c:pt idx="530">
                  <c:v>0.11164476149999999</c:v>
                </c:pt>
                <c:pt idx="531">
                  <c:v>0.11125622860000002</c:v>
                </c:pt>
                <c:pt idx="532">
                  <c:v>0.1114722061</c:v>
                </c:pt>
                <c:pt idx="533">
                  <c:v>0.11170624370000007</c:v>
                </c:pt>
                <c:pt idx="534">
                  <c:v>0.11127801409999998</c:v>
                </c:pt>
                <c:pt idx="535">
                  <c:v>0.11145763269999996</c:v>
                </c:pt>
                <c:pt idx="536">
                  <c:v>0.11156355020000003</c:v>
                </c:pt>
                <c:pt idx="537">
                  <c:v>0.11213278950000002</c:v>
                </c:pt>
                <c:pt idx="538">
                  <c:v>0.11203570839999999</c:v>
                </c:pt>
                <c:pt idx="539">
                  <c:v>0.11135791419999992</c:v>
                </c:pt>
                <c:pt idx="540">
                  <c:v>0.11174452479999999</c:v>
                </c:pt>
                <c:pt idx="541">
                  <c:v>0.11161165110000001</c:v>
                </c:pt>
                <c:pt idx="542">
                  <c:v>0.11191800409999997</c:v>
                </c:pt>
                <c:pt idx="543">
                  <c:v>0.11158520159999999</c:v>
                </c:pt>
                <c:pt idx="544">
                  <c:v>0.11167225420000004</c:v>
                </c:pt>
                <c:pt idx="545">
                  <c:v>0.11141133479999998</c:v>
                </c:pt>
                <c:pt idx="546">
                  <c:v>0.11163334720000002</c:v>
                </c:pt>
                <c:pt idx="547">
                  <c:v>0.11169313070000003</c:v>
                </c:pt>
                <c:pt idx="548">
                  <c:v>0.11162817650000002</c:v>
                </c:pt>
                <c:pt idx="549">
                  <c:v>0.11151752049999998</c:v>
                </c:pt>
                <c:pt idx="550">
                  <c:v>0.11166139120000002</c:v>
                </c:pt>
                <c:pt idx="551">
                  <c:v>0.11130035099999998</c:v>
                </c:pt>
                <c:pt idx="552">
                  <c:v>0.11161953390000001</c:v>
                </c:pt>
                <c:pt idx="553">
                  <c:v>0.1114928889</c:v>
                </c:pt>
                <c:pt idx="554">
                  <c:v>0.1113679427</c:v>
                </c:pt>
                <c:pt idx="555">
                  <c:v>0.11202034529999999</c:v>
                </c:pt>
                <c:pt idx="556">
                  <c:v>0.11153347969999998</c:v>
                </c:pt>
                <c:pt idx="557">
                  <c:v>0.11156976400000002</c:v>
                </c:pt>
                <c:pt idx="558">
                  <c:v>0.11161165110000001</c:v>
                </c:pt>
                <c:pt idx="559">
                  <c:v>0.11166270250000004</c:v>
                </c:pt>
                <c:pt idx="560">
                  <c:v>0.1114906984</c:v>
                </c:pt>
                <c:pt idx="561">
                  <c:v>0.11176902229999999</c:v>
                </c:pt>
                <c:pt idx="562">
                  <c:v>0.1114970314</c:v>
                </c:pt>
                <c:pt idx="563">
                  <c:v>0.1113741862</c:v>
                </c:pt>
                <c:pt idx="564">
                  <c:v>0.11187967830000001</c:v>
                </c:pt>
                <c:pt idx="565">
                  <c:v>0.11184612090000004</c:v>
                </c:pt>
                <c:pt idx="566">
                  <c:v>0.1112701016</c:v>
                </c:pt>
                <c:pt idx="567">
                  <c:v>0.11164403140000002</c:v>
                </c:pt>
                <c:pt idx="568">
                  <c:v>0.11162580720000002</c:v>
                </c:pt>
                <c:pt idx="569">
                  <c:v>0.11130093209999997</c:v>
                </c:pt>
                <c:pt idx="570">
                  <c:v>0.11166621920000003</c:v>
                </c:pt>
                <c:pt idx="571">
                  <c:v>0.11160823880000001</c:v>
                </c:pt>
                <c:pt idx="572">
                  <c:v>0.11165529660000001</c:v>
                </c:pt>
                <c:pt idx="573">
                  <c:v>0.11192704910000001</c:v>
                </c:pt>
                <c:pt idx="574">
                  <c:v>0.11151804200000001</c:v>
                </c:pt>
                <c:pt idx="575">
                  <c:v>0.111565994</c:v>
                </c:pt>
                <c:pt idx="576">
                  <c:v>0.11183104090000004</c:v>
                </c:pt>
                <c:pt idx="577">
                  <c:v>0.11148847809999998</c:v>
                </c:pt>
                <c:pt idx="578">
                  <c:v>0.1115696746</c:v>
                </c:pt>
                <c:pt idx="579">
                  <c:v>0.11142960369999998</c:v>
                </c:pt>
                <c:pt idx="580">
                  <c:v>0.11154516219999998</c:v>
                </c:pt>
                <c:pt idx="581">
                  <c:v>0.11153255580000002</c:v>
                </c:pt>
                <c:pt idx="582">
                  <c:v>0.11162370620000005</c:v>
                </c:pt>
                <c:pt idx="583">
                  <c:v>0.11143100440000002</c:v>
                </c:pt>
                <c:pt idx="584">
                  <c:v>0.11164866559999997</c:v>
                </c:pt>
                <c:pt idx="585">
                  <c:v>0.1117514687</c:v>
                </c:pt>
                <c:pt idx="586">
                  <c:v>0.11150637440000002</c:v>
                </c:pt>
                <c:pt idx="587">
                  <c:v>0.11211805220000001</c:v>
                </c:pt>
                <c:pt idx="588">
                  <c:v>0.1115275043</c:v>
                </c:pt>
                <c:pt idx="589">
                  <c:v>0.11186422579999999</c:v>
                </c:pt>
                <c:pt idx="590">
                  <c:v>0.11157095610000001</c:v>
                </c:pt>
                <c:pt idx="591">
                  <c:v>0.11166507180000004</c:v>
                </c:pt>
                <c:pt idx="592">
                  <c:v>0.11158193820000001</c:v>
                </c:pt>
                <c:pt idx="593">
                  <c:v>0.11176647419999999</c:v>
                </c:pt>
                <c:pt idx="594">
                  <c:v>0.11155890099999999</c:v>
                </c:pt>
                <c:pt idx="595">
                  <c:v>0.11151541940000001</c:v>
                </c:pt>
                <c:pt idx="596">
                  <c:v>0.11174875670000002</c:v>
                </c:pt>
                <c:pt idx="597">
                  <c:v>0.11158769009999997</c:v>
                </c:pt>
                <c:pt idx="598">
                  <c:v>0.11157776590000001</c:v>
                </c:pt>
                <c:pt idx="599">
                  <c:v>0.11172080210000002</c:v>
                </c:pt>
                <c:pt idx="600">
                  <c:v>0.11159582609999999</c:v>
                </c:pt>
                <c:pt idx="601">
                  <c:v>0.1119361686</c:v>
                </c:pt>
                <c:pt idx="602">
                  <c:v>0.11156130010000001</c:v>
                </c:pt>
                <c:pt idx="603">
                  <c:v>0.11191657360000001</c:v>
                </c:pt>
                <c:pt idx="604">
                  <c:v>0.11160753840000001</c:v>
                </c:pt>
                <c:pt idx="605">
                  <c:v>0.11203181919999995</c:v>
                </c:pt>
                <c:pt idx="606">
                  <c:v>0.1115821766</c:v>
                </c:pt>
                <c:pt idx="607">
                  <c:v>0.11166244920000004</c:v>
                </c:pt>
                <c:pt idx="608">
                  <c:v>0.1115758288</c:v>
                </c:pt>
                <c:pt idx="609">
                  <c:v>0.11200183799999998</c:v>
                </c:pt>
                <c:pt idx="610">
                  <c:v>0.11172785040000002</c:v>
                </c:pt>
                <c:pt idx="611">
                  <c:v>0.11165487939999998</c:v>
                </c:pt>
                <c:pt idx="612">
                  <c:v>0.1115909236</c:v>
                </c:pt>
                <c:pt idx="613">
                  <c:v>0.11179915250000003</c:v>
                </c:pt>
                <c:pt idx="614">
                  <c:v>0.11155152500000001</c:v>
                </c:pt>
                <c:pt idx="615">
                  <c:v>0.1117308753</c:v>
                </c:pt>
                <c:pt idx="616">
                  <c:v>0.111951949</c:v>
                </c:pt>
                <c:pt idx="617">
                  <c:v>0.11156036129999998</c:v>
                </c:pt>
                <c:pt idx="618">
                  <c:v>0.11190298370000001</c:v>
                </c:pt>
                <c:pt idx="619">
                  <c:v>0.11179766229999999</c:v>
                </c:pt>
                <c:pt idx="620">
                  <c:v>0.11165359790000001</c:v>
                </c:pt>
                <c:pt idx="621">
                  <c:v>0.11182649610000001</c:v>
                </c:pt>
                <c:pt idx="622">
                  <c:v>0.11173494340000006</c:v>
                </c:pt>
                <c:pt idx="623">
                  <c:v>0.11169015050000003</c:v>
                </c:pt>
                <c:pt idx="624">
                  <c:v>0.11185726699999998</c:v>
                </c:pt>
                <c:pt idx="625">
                  <c:v>0.11143820160000001</c:v>
                </c:pt>
                <c:pt idx="626">
                  <c:v>0.11226979070000002</c:v>
                </c:pt>
                <c:pt idx="627">
                  <c:v>0.1118243354</c:v>
                </c:pt>
                <c:pt idx="628">
                  <c:v>0.1120416689</c:v>
                </c:pt>
                <c:pt idx="629">
                  <c:v>0.11162498770000004</c:v>
                </c:pt>
                <c:pt idx="630">
                  <c:v>0.11176251050000002</c:v>
                </c:pt>
                <c:pt idx="631">
                  <c:v>0.1118847</c:v>
                </c:pt>
                <c:pt idx="632">
                  <c:v>0.11146484490000003</c:v>
                </c:pt>
                <c:pt idx="633">
                  <c:v>0.11191986679999993</c:v>
                </c:pt>
                <c:pt idx="634">
                  <c:v>0.1116530466</c:v>
                </c:pt>
                <c:pt idx="635">
                  <c:v>0.1119612026</c:v>
                </c:pt>
                <c:pt idx="636">
                  <c:v>0.1117277908</c:v>
                </c:pt>
                <c:pt idx="637">
                  <c:v>0.111882748</c:v>
                </c:pt>
                <c:pt idx="638">
                  <c:v>0.11183758259999999</c:v>
                </c:pt>
                <c:pt idx="639">
                  <c:v>0.11214605150000002</c:v>
                </c:pt>
                <c:pt idx="640">
                  <c:v>0.11200888629999997</c:v>
                </c:pt>
                <c:pt idx="641">
                  <c:v>0.11207872800000002</c:v>
                </c:pt>
                <c:pt idx="642">
                  <c:v>0.1117406058</c:v>
                </c:pt>
                <c:pt idx="643">
                  <c:v>0.11156629200000004</c:v>
                </c:pt>
                <c:pt idx="644">
                  <c:v>0.11190383309999999</c:v>
                </c:pt>
                <c:pt idx="645">
                  <c:v>0.11212577100000007</c:v>
                </c:pt>
                <c:pt idx="646">
                  <c:v>0.11205426030000001</c:v>
                </c:pt>
                <c:pt idx="647">
                  <c:v>0.11226347260000002</c:v>
                </c:pt>
                <c:pt idx="648">
                  <c:v>0.11187617660000002</c:v>
                </c:pt>
                <c:pt idx="649">
                  <c:v>0.11149504960000002</c:v>
                </c:pt>
                <c:pt idx="650">
                  <c:v>0.11148284550000001</c:v>
                </c:pt>
                <c:pt idx="651">
                  <c:v>0.11176373240000007</c:v>
                </c:pt>
                <c:pt idx="652">
                  <c:v>0.11220213949999999</c:v>
                </c:pt>
                <c:pt idx="653">
                  <c:v>0.11196342290000003</c:v>
                </c:pt>
                <c:pt idx="654">
                  <c:v>0.1118216085</c:v>
                </c:pt>
                <c:pt idx="655">
                  <c:v>0.11196783359999998</c:v>
                </c:pt>
                <c:pt idx="656">
                  <c:v>0.11199103469999998</c:v>
                </c:pt>
                <c:pt idx="657">
                  <c:v>0.11221143780000001</c:v>
                </c:pt>
                <c:pt idx="658">
                  <c:v>0.11194808959999995</c:v>
                </c:pt>
                <c:pt idx="659">
                  <c:v>0.11229233620000002</c:v>
                </c:pt>
                <c:pt idx="660">
                  <c:v>0.11173175450000003</c:v>
                </c:pt>
                <c:pt idx="661">
                  <c:v>0.11167334200000002</c:v>
                </c:pt>
                <c:pt idx="662">
                  <c:v>0.11180986639999999</c:v>
                </c:pt>
                <c:pt idx="663">
                  <c:v>0.11218924999999999</c:v>
                </c:pt>
                <c:pt idx="664">
                  <c:v>0.11196021910000001</c:v>
                </c:pt>
                <c:pt idx="665">
                  <c:v>0.1119109559</c:v>
                </c:pt>
                <c:pt idx="666">
                  <c:v>0.1115390825</c:v>
                </c:pt>
                <c:pt idx="667">
                  <c:v>0.11149729959999999</c:v>
                </c:pt>
                <c:pt idx="668">
                  <c:v>0.11203509740000002</c:v>
                </c:pt>
                <c:pt idx="669">
                  <c:v>0.11196980059999997</c:v>
                </c:pt>
                <c:pt idx="670">
                  <c:v>0.11213427960000003</c:v>
                </c:pt>
                <c:pt idx="671">
                  <c:v>0.11178201609999998</c:v>
                </c:pt>
                <c:pt idx="672">
                  <c:v>0.11175252669999998</c:v>
                </c:pt>
                <c:pt idx="673">
                  <c:v>0.11154063219999998</c:v>
                </c:pt>
                <c:pt idx="674">
                  <c:v>0.11164446350000001</c:v>
                </c:pt>
                <c:pt idx="675">
                  <c:v>0.11201335659999997</c:v>
                </c:pt>
                <c:pt idx="676">
                  <c:v>0.11215774889999998</c:v>
                </c:pt>
                <c:pt idx="677">
                  <c:v>0.11212015330000002</c:v>
                </c:pt>
                <c:pt idx="678">
                  <c:v>0.11200681500000001</c:v>
                </c:pt>
                <c:pt idx="679">
                  <c:v>0.11191621600000001</c:v>
                </c:pt>
                <c:pt idx="680">
                  <c:v>0.11193020819999998</c:v>
                </c:pt>
                <c:pt idx="681">
                  <c:v>0.1119996476</c:v>
                </c:pt>
                <c:pt idx="682">
                  <c:v>0.11196085990000001</c:v>
                </c:pt>
                <c:pt idx="683">
                  <c:v>0.11157931559999996</c:v>
                </c:pt>
                <c:pt idx="684">
                  <c:v>0.11198917210000001</c:v>
                </c:pt>
                <c:pt idx="685">
                  <c:v>0.11203310070000003</c:v>
                </c:pt>
                <c:pt idx="686">
                  <c:v>0.11195410959999998</c:v>
                </c:pt>
                <c:pt idx="687">
                  <c:v>0.11169161080000002</c:v>
                </c:pt>
                <c:pt idx="688">
                  <c:v>0.1121546793</c:v>
                </c:pt>
                <c:pt idx="689">
                  <c:v>0.11184401990000001</c:v>
                </c:pt>
                <c:pt idx="690">
                  <c:v>0.1116658616</c:v>
                </c:pt>
                <c:pt idx="691">
                  <c:v>0.11208380929999998</c:v>
                </c:pt>
                <c:pt idx="692">
                  <c:v>0.1119976359</c:v>
                </c:pt>
                <c:pt idx="693">
                  <c:v>0.11204783789999996</c:v>
                </c:pt>
                <c:pt idx="694">
                  <c:v>0.11172270950000002</c:v>
                </c:pt>
                <c:pt idx="695">
                  <c:v>0.11212130070000002</c:v>
                </c:pt>
                <c:pt idx="696">
                  <c:v>0.11250294920000002</c:v>
                </c:pt>
                <c:pt idx="697">
                  <c:v>0.11189483280000001</c:v>
                </c:pt>
                <c:pt idx="698">
                  <c:v>0.11216376900000002</c:v>
                </c:pt>
                <c:pt idx="699">
                  <c:v>0.11199118370000002</c:v>
                </c:pt>
                <c:pt idx="700">
                  <c:v>0.11205709159999994</c:v>
                </c:pt>
                <c:pt idx="701">
                  <c:v>0.11193330759999998</c:v>
                </c:pt>
                <c:pt idx="702">
                  <c:v>0.11213176129999999</c:v>
                </c:pt>
                <c:pt idx="703">
                  <c:v>0.11176428369999999</c:v>
                </c:pt>
                <c:pt idx="704">
                  <c:v>0.11193786739999996</c:v>
                </c:pt>
                <c:pt idx="705">
                  <c:v>0.11200964630000002</c:v>
                </c:pt>
                <c:pt idx="706">
                  <c:v>0.112217279</c:v>
                </c:pt>
                <c:pt idx="707">
                  <c:v>0.1116677838</c:v>
                </c:pt>
                <c:pt idx="708">
                  <c:v>0.1120999026</c:v>
                </c:pt>
                <c:pt idx="709">
                  <c:v>0.11220942610000001</c:v>
                </c:pt>
                <c:pt idx="710">
                  <c:v>0.11222906590000002</c:v>
                </c:pt>
                <c:pt idx="711">
                  <c:v>0.11230975560000001</c:v>
                </c:pt>
                <c:pt idx="712">
                  <c:v>0.11228855130000001</c:v>
                </c:pt>
                <c:pt idx="713">
                  <c:v>0.11204236919999994</c:v>
                </c:pt>
                <c:pt idx="714">
                  <c:v>0.1121424603</c:v>
                </c:pt>
                <c:pt idx="715">
                  <c:v>0.11206676239999999</c:v>
                </c:pt>
                <c:pt idx="716">
                  <c:v>0.11203904619999998</c:v>
                </c:pt>
                <c:pt idx="717">
                  <c:v>0.11230787809999997</c:v>
                </c:pt>
                <c:pt idx="718">
                  <c:v>0.11236445780000001</c:v>
                </c:pt>
                <c:pt idx="719">
                  <c:v>0.11219246860000001</c:v>
                </c:pt>
                <c:pt idx="720">
                  <c:v>0.1121285128</c:v>
                </c:pt>
                <c:pt idx="721">
                  <c:v>0.11195837140000001</c:v>
                </c:pt>
                <c:pt idx="722">
                  <c:v>0.11200712800000001</c:v>
                </c:pt>
                <c:pt idx="723">
                  <c:v>0.11171952060000001</c:v>
                </c:pt>
                <c:pt idx="724">
                  <c:v>0.11201296920000001</c:v>
                </c:pt>
                <c:pt idx="725">
                  <c:v>0.11199769549999998</c:v>
                </c:pt>
                <c:pt idx="726">
                  <c:v>0.11183130920000001</c:v>
                </c:pt>
                <c:pt idx="727">
                  <c:v>0.1120771485</c:v>
                </c:pt>
                <c:pt idx="728">
                  <c:v>0.11233630950000001</c:v>
                </c:pt>
                <c:pt idx="729">
                  <c:v>0.11209321200000003</c:v>
                </c:pt>
                <c:pt idx="730">
                  <c:v>0.11219954670000004</c:v>
                </c:pt>
                <c:pt idx="731">
                  <c:v>0.11228335080000001</c:v>
                </c:pt>
                <c:pt idx="732">
                  <c:v>0.1120672989</c:v>
                </c:pt>
                <c:pt idx="733">
                  <c:v>0.11193388879999998</c:v>
                </c:pt>
                <c:pt idx="734">
                  <c:v>0.11215900059999998</c:v>
                </c:pt>
                <c:pt idx="735">
                  <c:v>0.11194741899999994</c:v>
                </c:pt>
                <c:pt idx="736">
                  <c:v>0.11189623350000003</c:v>
                </c:pt>
                <c:pt idx="737">
                  <c:v>0.11219194709999999</c:v>
                </c:pt>
                <c:pt idx="738">
                  <c:v>0.11190441429999998</c:v>
                </c:pt>
                <c:pt idx="739">
                  <c:v>0.11212860220000002</c:v>
                </c:pt>
                <c:pt idx="740">
                  <c:v>0.11245985499999997</c:v>
                </c:pt>
                <c:pt idx="741">
                  <c:v>0.11211300069999998</c:v>
                </c:pt>
                <c:pt idx="742">
                  <c:v>0.11209604320000004</c:v>
                </c:pt>
                <c:pt idx="743">
                  <c:v>0.11203305599999999</c:v>
                </c:pt>
                <c:pt idx="744">
                  <c:v>0.11230385479999998</c:v>
                </c:pt>
                <c:pt idx="745">
                  <c:v>0.112384023</c:v>
                </c:pt>
                <c:pt idx="746">
                  <c:v>0.1124336886</c:v>
                </c:pt>
                <c:pt idx="747">
                  <c:v>0.11218548</c:v>
                </c:pt>
                <c:pt idx="748">
                  <c:v>0.11239592910000001</c:v>
                </c:pt>
                <c:pt idx="749">
                  <c:v>0.11221517800000003</c:v>
                </c:pt>
                <c:pt idx="750">
                  <c:v>0.11230118750000001</c:v>
                </c:pt>
                <c:pt idx="751">
                  <c:v>0.1124415564</c:v>
                </c:pt>
                <c:pt idx="752">
                  <c:v>0.11255920110000001</c:v>
                </c:pt>
                <c:pt idx="753">
                  <c:v>0.11230373560000001</c:v>
                </c:pt>
                <c:pt idx="754">
                  <c:v>0.11208719189999995</c:v>
                </c:pt>
                <c:pt idx="755">
                  <c:v>0.11218013039999998</c:v>
                </c:pt>
                <c:pt idx="756">
                  <c:v>0.11251288829999997</c:v>
                </c:pt>
                <c:pt idx="757">
                  <c:v>0.11240859499999997</c:v>
                </c:pt>
                <c:pt idx="758">
                  <c:v>0.11197318310000001</c:v>
                </c:pt>
                <c:pt idx="759">
                  <c:v>0.11219966590000002</c:v>
                </c:pt>
                <c:pt idx="760">
                  <c:v>0.11282552949999999</c:v>
                </c:pt>
                <c:pt idx="761">
                  <c:v>0.11253351150000002</c:v>
                </c:pt>
                <c:pt idx="762">
                  <c:v>0.11262297809999999</c:v>
                </c:pt>
                <c:pt idx="763">
                  <c:v>0.11264708809999999</c:v>
                </c:pt>
                <c:pt idx="764">
                  <c:v>0.11234452010000001</c:v>
                </c:pt>
                <c:pt idx="765">
                  <c:v>0.11215362130000002</c:v>
                </c:pt>
                <c:pt idx="766">
                  <c:v>0.11198066349999998</c:v>
                </c:pt>
                <c:pt idx="767">
                  <c:v>0.11246434029999999</c:v>
                </c:pt>
                <c:pt idx="768">
                  <c:v>0.1121407616</c:v>
                </c:pt>
                <c:pt idx="769">
                  <c:v>0.11216107189999999</c:v>
                </c:pt>
                <c:pt idx="770">
                  <c:v>0.11199094530000002</c:v>
                </c:pt>
                <c:pt idx="771">
                  <c:v>0.11183843190000001</c:v>
                </c:pt>
                <c:pt idx="772">
                  <c:v>0.11206530210000001</c:v>
                </c:pt>
                <c:pt idx="773">
                  <c:v>0.11206852070000002</c:v>
                </c:pt>
                <c:pt idx="774">
                  <c:v>0.11242838379999998</c:v>
                </c:pt>
                <c:pt idx="775">
                  <c:v>0.11206431859999998</c:v>
                </c:pt>
                <c:pt idx="776">
                  <c:v>0.11215292090000002</c:v>
                </c:pt>
                <c:pt idx="777">
                  <c:v>0.11238481279999998</c:v>
                </c:pt>
                <c:pt idx="778">
                  <c:v>0.11212130070000002</c:v>
                </c:pt>
                <c:pt idx="779">
                  <c:v>0.1122421938</c:v>
                </c:pt>
                <c:pt idx="780">
                  <c:v>0.11239566079999999</c:v>
                </c:pt>
                <c:pt idx="781">
                  <c:v>0.11201454869999998</c:v>
                </c:pt>
                <c:pt idx="782">
                  <c:v>0.11219662600000004</c:v>
                </c:pt>
                <c:pt idx="783">
                  <c:v>0.11207749119999993</c:v>
                </c:pt>
                <c:pt idx="784">
                  <c:v>0.11231385349999998</c:v>
                </c:pt>
                <c:pt idx="785">
                  <c:v>0.11259608150000003</c:v>
                </c:pt>
                <c:pt idx="786">
                  <c:v>0.11252309560000001</c:v>
                </c:pt>
                <c:pt idx="787">
                  <c:v>0.11236821290000001</c:v>
                </c:pt>
                <c:pt idx="788">
                  <c:v>0.1122159975</c:v>
                </c:pt>
                <c:pt idx="789">
                  <c:v>0.11227481240000002</c:v>
                </c:pt>
                <c:pt idx="790">
                  <c:v>0.11207427260000002</c:v>
                </c:pt>
                <c:pt idx="791">
                  <c:v>0.11259681160000001</c:v>
                </c:pt>
                <c:pt idx="792">
                  <c:v>0.11234907979999997</c:v>
                </c:pt>
                <c:pt idx="793">
                  <c:v>0.11207799789999996</c:v>
                </c:pt>
                <c:pt idx="794">
                  <c:v>0.11206177050000002</c:v>
                </c:pt>
                <c:pt idx="795">
                  <c:v>0.1122170257</c:v>
                </c:pt>
                <c:pt idx="796">
                  <c:v>0.11220197550000002</c:v>
                </c:pt>
                <c:pt idx="797">
                  <c:v>0.1123459208</c:v>
                </c:pt>
                <c:pt idx="798">
                  <c:v>0.11208398820000001</c:v>
                </c:pt>
                <c:pt idx="799">
                  <c:v>0.11189294040000003</c:v>
                </c:pt>
                <c:pt idx="800">
                  <c:v>0.11262923650000002</c:v>
                </c:pt>
                <c:pt idx="801">
                  <c:v>0.11221024570000004</c:v>
                </c:pt>
                <c:pt idx="802">
                  <c:v>0.11212293980000002</c:v>
                </c:pt>
                <c:pt idx="803">
                  <c:v>0.11218770019999998</c:v>
                </c:pt>
                <c:pt idx="804">
                  <c:v>0.11240987650000001</c:v>
                </c:pt>
                <c:pt idx="805">
                  <c:v>0.11251601750000001</c:v>
                </c:pt>
                <c:pt idx="806">
                  <c:v>0.11244183949999997</c:v>
                </c:pt>
                <c:pt idx="807">
                  <c:v>0.11249797219999998</c:v>
                </c:pt>
                <c:pt idx="808">
                  <c:v>0.11208240859999999</c:v>
                </c:pt>
                <c:pt idx="809">
                  <c:v>0.11214503819999998</c:v>
                </c:pt>
                <c:pt idx="810">
                  <c:v>0.11232200440000002</c:v>
                </c:pt>
                <c:pt idx="811">
                  <c:v>0.11229814760000002</c:v>
                </c:pt>
                <c:pt idx="812">
                  <c:v>0.11180067240000002</c:v>
                </c:pt>
                <c:pt idx="813">
                  <c:v>0.11258177629999999</c:v>
                </c:pt>
                <c:pt idx="814">
                  <c:v>0.11244712940000001</c:v>
                </c:pt>
                <c:pt idx="815">
                  <c:v>0.11221523759999999</c:v>
                </c:pt>
                <c:pt idx="816">
                  <c:v>0.1122295576</c:v>
                </c:pt>
                <c:pt idx="817">
                  <c:v>0.1118451821</c:v>
                </c:pt>
                <c:pt idx="818">
                  <c:v>0.1122589427</c:v>
                </c:pt>
                <c:pt idx="819">
                  <c:v>0.1120517271</c:v>
                </c:pt>
                <c:pt idx="820">
                  <c:v>0.11231224410000001</c:v>
                </c:pt>
                <c:pt idx="821">
                  <c:v>0.11269103170000003</c:v>
                </c:pt>
                <c:pt idx="822">
                  <c:v>0.11244678670000002</c:v>
                </c:pt>
                <c:pt idx="823">
                  <c:v>0.11230984509999997</c:v>
                </c:pt>
                <c:pt idx="824">
                  <c:v>0.11201624750000003</c:v>
                </c:pt>
                <c:pt idx="825">
                  <c:v>0.1118600833</c:v>
                </c:pt>
                <c:pt idx="826">
                  <c:v>0.11225195400000001</c:v>
                </c:pt>
                <c:pt idx="827">
                  <c:v>0.11244949869999998</c:v>
                </c:pt>
                <c:pt idx="828">
                  <c:v>0.1126975882</c:v>
                </c:pt>
                <c:pt idx="829">
                  <c:v>0.11228364880000002</c:v>
                </c:pt>
                <c:pt idx="830">
                  <c:v>0.1123911011</c:v>
                </c:pt>
                <c:pt idx="831">
                  <c:v>0.11250703209999999</c:v>
                </c:pt>
                <c:pt idx="832">
                  <c:v>0.1123239117</c:v>
                </c:pt>
                <c:pt idx="833">
                  <c:v>0.11250981859999996</c:v>
                </c:pt>
                <c:pt idx="834">
                  <c:v>0.1124166566</c:v>
                </c:pt>
                <c:pt idx="835">
                  <c:v>0.11257691859999998</c:v>
                </c:pt>
                <c:pt idx="836">
                  <c:v>0.1125799733</c:v>
                </c:pt>
                <c:pt idx="837">
                  <c:v>0.11265753379999999</c:v>
                </c:pt>
                <c:pt idx="838">
                  <c:v>0.11238765889999994</c:v>
                </c:pt>
                <c:pt idx="839">
                  <c:v>0.11225119410000001</c:v>
                </c:pt>
                <c:pt idx="840">
                  <c:v>0.11231805559999995</c:v>
                </c:pt>
                <c:pt idx="841">
                  <c:v>0.11223863240000002</c:v>
                </c:pt>
                <c:pt idx="842">
                  <c:v>0.1123234051</c:v>
                </c:pt>
                <c:pt idx="843">
                  <c:v>0.11231322760000001</c:v>
                </c:pt>
                <c:pt idx="844">
                  <c:v>0.11286574780000003</c:v>
                </c:pt>
                <c:pt idx="845">
                  <c:v>0.1125197875</c:v>
                </c:pt>
                <c:pt idx="846">
                  <c:v>0.11238931289999998</c:v>
                </c:pt>
                <c:pt idx="847">
                  <c:v>0.11247331079999998</c:v>
                </c:pt>
                <c:pt idx="848">
                  <c:v>0.11253445030000002</c:v>
                </c:pt>
                <c:pt idx="849">
                  <c:v>0.11258544200000002</c:v>
                </c:pt>
                <c:pt idx="850">
                  <c:v>0.1124760377</c:v>
                </c:pt>
                <c:pt idx="851">
                  <c:v>0.11236478559999999</c:v>
                </c:pt>
                <c:pt idx="852">
                  <c:v>0.11269320720000005</c:v>
                </c:pt>
                <c:pt idx="853">
                  <c:v>0.11257177770000004</c:v>
                </c:pt>
                <c:pt idx="854">
                  <c:v>0.11237606580000001</c:v>
                </c:pt>
                <c:pt idx="855">
                  <c:v>0.11241260350000001</c:v>
                </c:pt>
                <c:pt idx="856">
                  <c:v>0.11245189779999996</c:v>
                </c:pt>
                <c:pt idx="857">
                  <c:v>0.11250718109999998</c:v>
                </c:pt>
                <c:pt idx="858">
                  <c:v>0.1126190292</c:v>
                </c:pt>
                <c:pt idx="859">
                  <c:v>0.11238326309999998</c:v>
                </c:pt>
                <c:pt idx="860">
                  <c:v>0.11257833419999994</c:v>
                </c:pt>
                <c:pt idx="861">
                  <c:v>0.11238952159999999</c:v>
                </c:pt>
                <c:pt idx="862">
                  <c:v>0.1125071513</c:v>
                </c:pt>
                <c:pt idx="863">
                  <c:v>0.11240407999999999</c:v>
                </c:pt>
                <c:pt idx="864">
                  <c:v>0.11263206780000001</c:v>
                </c:pt>
                <c:pt idx="865">
                  <c:v>0.11234431140000001</c:v>
                </c:pt>
                <c:pt idx="866">
                  <c:v>0.11245951229999997</c:v>
                </c:pt>
                <c:pt idx="867">
                  <c:v>0.11220207990000003</c:v>
                </c:pt>
                <c:pt idx="868">
                  <c:v>0.11267368670000003</c:v>
                </c:pt>
                <c:pt idx="869">
                  <c:v>0.11248478470000002</c:v>
                </c:pt>
                <c:pt idx="870">
                  <c:v>0.11248600659999998</c:v>
                </c:pt>
                <c:pt idx="871">
                  <c:v>0.11235191099999997</c:v>
                </c:pt>
                <c:pt idx="872">
                  <c:v>0.11227443989999998</c:v>
                </c:pt>
                <c:pt idx="873">
                  <c:v>0.112490164</c:v>
                </c:pt>
                <c:pt idx="874">
                  <c:v>0.11229771550000002</c:v>
                </c:pt>
                <c:pt idx="875">
                  <c:v>0.11236332530000001</c:v>
                </c:pt>
                <c:pt idx="876">
                  <c:v>0.11279443080000004</c:v>
                </c:pt>
                <c:pt idx="877">
                  <c:v>0.11270626060000002</c:v>
                </c:pt>
                <c:pt idx="878">
                  <c:v>0.11231033679999995</c:v>
                </c:pt>
                <c:pt idx="879">
                  <c:v>0.1124041694</c:v>
                </c:pt>
                <c:pt idx="880">
                  <c:v>0.11279183800000002</c:v>
                </c:pt>
                <c:pt idx="881">
                  <c:v>0.11235059969999996</c:v>
                </c:pt>
                <c:pt idx="882">
                  <c:v>0.11253479299999999</c:v>
                </c:pt>
                <c:pt idx="883">
                  <c:v>0.11224408620000002</c:v>
                </c:pt>
                <c:pt idx="884">
                  <c:v>0.11230391440000001</c:v>
                </c:pt>
                <c:pt idx="885">
                  <c:v>0.11259015080000002</c:v>
                </c:pt>
                <c:pt idx="886">
                  <c:v>0.1124943363</c:v>
                </c:pt>
                <c:pt idx="887">
                  <c:v>0.11245657680000001</c:v>
                </c:pt>
                <c:pt idx="888">
                  <c:v>0.11240467600000002</c:v>
                </c:pt>
                <c:pt idx="889">
                  <c:v>0.11253962100000002</c:v>
                </c:pt>
                <c:pt idx="890">
                  <c:v>0.11272132570000004</c:v>
                </c:pt>
                <c:pt idx="891">
                  <c:v>0.11255835169999996</c:v>
                </c:pt>
                <c:pt idx="892">
                  <c:v>0.1125021296</c:v>
                </c:pt>
                <c:pt idx="893">
                  <c:v>0.11262531750000002</c:v>
                </c:pt>
                <c:pt idx="894">
                  <c:v>0.11292669350000002</c:v>
                </c:pt>
                <c:pt idx="895">
                  <c:v>0.1123690772</c:v>
                </c:pt>
                <c:pt idx="896">
                  <c:v>0.11270083659999998</c:v>
                </c:pt>
                <c:pt idx="897">
                  <c:v>0.11212679920000004</c:v>
                </c:pt>
                <c:pt idx="898">
                  <c:v>0.1124309319</c:v>
                </c:pt>
                <c:pt idx="899">
                  <c:v>0.1126794535</c:v>
                </c:pt>
                <c:pt idx="900">
                  <c:v>0.11256773940000002</c:v>
                </c:pt>
                <c:pt idx="901">
                  <c:v>0.11253851829999997</c:v>
                </c:pt>
                <c:pt idx="902">
                  <c:v>0.11244958809999997</c:v>
                </c:pt>
                <c:pt idx="903">
                  <c:v>0.11227978940000002</c:v>
                </c:pt>
                <c:pt idx="904">
                  <c:v>0.1126771885</c:v>
                </c:pt>
                <c:pt idx="905">
                  <c:v>0.11268550329999999</c:v>
                </c:pt>
                <c:pt idx="906">
                  <c:v>0.11259204319999999</c:v>
                </c:pt>
                <c:pt idx="907">
                  <c:v>0.1125054228</c:v>
                </c:pt>
                <c:pt idx="908">
                  <c:v>0.11228738899999999</c:v>
                </c:pt>
                <c:pt idx="909">
                  <c:v>0.1129672545</c:v>
                </c:pt>
                <c:pt idx="910">
                  <c:v>0.11246793150000001</c:v>
                </c:pt>
                <c:pt idx="911">
                  <c:v>0.11237831589999996</c:v>
                </c:pt>
                <c:pt idx="912">
                  <c:v>0.1123932916</c:v>
                </c:pt>
                <c:pt idx="913">
                  <c:v>0.1123921591</c:v>
                </c:pt>
                <c:pt idx="914">
                  <c:v>0.11280608350000002</c:v>
                </c:pt>
                <c:pt idx="915">
                  <c:v>0.11252932430000001</c:v>
                </c:pt>
                <c:pt idx="916">
                  <c:v>0.1128727662</c:v>
                </c:pt>
                <c:pt idx="917">
                  <c:v>0.11319384150000003</c:v>
                </c:pt>
                <c:pt idx="918">
                  <c:v>0.11329068419999999</c:v>
                </c:pt>
                <c:pt idx="919">
                  <c:v>0.11307567530000004</c:v>
                </c:pt>
                <c:pt idx="920">
                  <c:v>0.11244854509999998</c:v>
                </c:pt>
                <c:pt idx="921">
                  <c:v>0.11249393399999999</c:v>
                </c:pt>
                <c:pt idx="922">
                  <c:v>0.1124651301</c:v>
                </c:pt>
                <c:pt idx="923">
                  <c:v>0.11275729709999999</c:v>
                </c:pt>
                <c:pt idx="924">
                  <c:v>0.11271950780000001</c:v>
                </c:pt>
                <c:pt idx="925">
                  <c:v>0.11246395290000002</c:v>
                </c:pt>
                <c:pt idx="926">
                  <c:v>0.11231920300000001</c:v>
                </c:pt>
                <c:pt idx="927">
                  <c:v>0.11263795370000002</c:v>
                </c:pt>
                <c:pt idx="928">
                  <c:v>0.11289203340000002</c:v>
                </c:pt>
                <c:pt idx="929">
                  <c:v>0.11255000709999999</c:v>
                </c:pt>
                <c:pt idx="930">
                  <c:v>0.1122383642</c:v>
                </c:pt>
                <c:pt idx="931">
                  <c:v>0.11243184090000002</c:v>
                </c:pt>
                <c:pt idx="932">
                  <c:v>0.1131086218</c:v>
                </c:pt>
                <c:pt idx="933">
                  <c:v>0.1128412503</c:v>
                </c:pt>
                <c:pt idx="934">
                  <c:v>0.1130103039</c:v>
                </c:pt>
                <c:pt idx="935">
                  <c:v>0.11302234410000002</c:v>
                </c:pt>
                <c:pt idx="936">
                  <c:v>0.11217785059999998</c:v>
                </c:pt>
                <c:pt idx="937">
                  <c:v>0.11240559990000001</c:v>
                </c:pt>
                <c:pt idx="938">
                  <c:v>0.11257280580000001</c:v>
                </c:pt>
                <c:pt idx="939">
                  <c:v>0.11218817710000001</c:v>
                </c:pt>
                <c:pt idx="940">
                  <c:v>0.11280754379999998</c:v>
                </c:pt>
                <c:pt idx="941">
                  <c:v>0.11244666750000001</c:v>
                </c:pt>
                <c:pt idx="942">
                  <c:v>0.11275562820000004</c:v>
                </c:pt>
                <c:pt idx="943">
                  <c:v>0.1123281139</c:v>
                </c:pt>
                <c:pt idx="944">
                  <c:v>0.1123504209</c:v>
                </c:pt>
                <c:pt idx="945">
                  <c:v>0.11246100240000002</c:v>
                </c:pt>
                <c:pt idx="946">
                  <c:v>0.11270189459999998</c:v>
                </c:pt>
                <c:pt idx="947">
                  <c:v>0.1125836241</c:v>
                </c:pt>
                <c:pt idx="948">
                  <c:v>0.11254933649999999</c:v>
                </c:pt>
                <c:pt idx="949">
                  <c:v>0.1124279815</c:v>
                </c:pt>
                <c:pt idx="950">
                  <c:v>0.11269255160000002</c:v>
                </c:pt>
                <c:pt idx="951">
                  <c:v>0.11233525150000002</c:v>
                </c:pt>
                <c:pt idx="952">
                  <c:v>0.11254295880000001</c:v>
                </c:pt>
                <c:pt idx="953">
                  <c:v>0.1124191749</c:v>
                </c:pt>
                <c:pt idx="954">
                  <c:v>0.11264796729999998</c:v>
                </c:pt>
                <c:pt idx="955">
                  <c:v>0.11273844720000002</c:v>
                </c:pt>
                <c:pt idx="956">
                  <c:v>0.11262546649999999</c:v>
                </c:pt>
                <c:pt idx="957">
                  <c:v>0.11244283790000001</c:v>
                </c:pt>
                <c:pt idx="958">
                  <c:v>0.11262786559999999</c:v>
                </c:pt>
                <c:pt idx="959">
                  <c:v>0.11270262480000004</c:v>
                </c:pt>
                <c:pt idx="960">
                  <c:v>0.11272269660000002</c:v>
                </c:pt>
                <c:pt idx="961">
                  <c:v>0.11271506719999998</c:v>
                </c:pt>
                <c:pt idx="962">
                  <c:v>0.11263400490000003</c:v>
                </c:pt>
                <c:pt idx="963">
                  <c:v>0.11275114289999999</c:v>
                </c:pt>
                <c:pt idx="964">
                  <c:v>0.11248880799999997</c:v>
                </c:pt>
                <c:pt idx="965">
                  <c:v>0.11269749879999998</c:v>
                </c:pt>
                <c:pt idx="966">
                  <c:v>0.11282792859999999</c:v>
                </c:pt>
                <c:pt idx="967">
                  <c:v>0.11276388340000004</c:v>
                </c:pt>
                <c:pt idx="968">
                  <c:v>0.11250341110000001</c:v>
                </c:pt>
                <c:pt idx="969">
                  <c:v>0.11284420070000002</c:v>
                </c:pt>
                <c:pt idx="970">
                  <c:v>0.11241558370000002</c:v>
                </c:pt>
                <c:pt idx="971">
                  <c:v>0.11258204460000001</c:v>
                </c:pt>
                <c:pt idx="972">
                  <c:v>0.11250434989999998</c:v>
                </c:pt>
                <c:pt idx="973">
                  <c:v>0.1126075852</c:v>
                </c:pt>
                <c:pt idx="974">
                  <c:v>0.11277666859999999</c:v>
                </c:pt>
                <c:pt idx="975">
                  <c:v>0.11249779339999998</c:v>
                </c:pt>
                <c:pt idx="976">
                  <c:v>0.11281536689999994</c:v>
                </c:pt>
                <c:pt idx="977">
                  <c:v>0.1128862071</c:v>
                </c:pt>
                <c:pt idx="978">
                  <c:v>0.11267154090000005</c:v>
                </c:pt>
                <c:pt idx="979">
                  <c:v>0.11234507140000002</c:v>
                </c:pt>
                <c:pt idx="980">
                  <c:v>0.11278805310000001</c:v>
                </c:pt>
                <c:pt idx="981">
                  <c:v>0.11264819079999998</c:v>
                </c:pt>
                <c:pt idx="982">
                  <c:v>0.11262637550000004</c:v>
                </c:pt>
                <c:pt idx="983">
                  <c:v>0.11296740350000001</c:v>
                </c:pt>
                <c:pt idx="984">
                  <c:v>0.11291191159999997</c:v>
                </c:pt>
                <c:pt idx="985">
                  <c:v>0.1128768044</c:v>
                </c:pt>
                <c:pt idx="986">
                  <c:v>0.11259573870000003</c:v>
                </c:pt>
                <c:pt idx="987">
                  <c:v>0.11304289279999996</c:v>
                </c:pt>
                <c:pt idx="988">
                  <c:v>0.11280219429999998</c:v>
                </c:pt>
                <c:pt idx="989">
                  <c:v>0.11238852320000001</c:v>
                </c:pt>
                <c:pt idx="990">
                  <c:v>0.1125051993</c:v>
                </c:pt>
                <c:pt idx="991">
                  <c:v>0.11244639929999997</c:v>
                </c:pt>
                <c:pt idx="992">
                  <c:v>0.11249873220000002</c:v>
                </c:pt>
                <c:pt idx="993">
                  <c:v>0.11278999029999998</c:v>
                </c:pt>
                <c:pt idx="994">
                  <c:v>0.11251507869999998</c:v>
                </c:pt>
                <c:pt idx="995">
                  <c:v>0.11287871179999998</c:v>
                </c:pt>
                <c:pt idx="996">
                  <c:v>0.11253743050000001</c:v>
                </c:pt>
                <c:pt idx="997">
                  <c:v>0.1124525237</c:v>
                </c:pt>
                <c:pt idx="998">
                  <c:v>0.11244426839999998</c:v>
                </c:pt>
                <c:pt idx="999">
                  <c:v>0.11273130950000002</c:v>
                </c:pt>
                <c:pt idx="1000">
                  <c:v>0.11264851859999997</c:v>
                </c:pt>
                <c:pt idx="1001">
                  <c:v>0.11294765949999998</c:v>
                </c:pt>
                <c:pt idx="1002">
                  <c:v>0.11286732729999999</c:v>
                </c:pt>
                <c:pt idx="1003">
                  <c:v>0.112908231</c:v>
                </c:pt>
                <c:pt idx="1004">
                  <c:v>0.11271400919999998</c:v>
                </c:pt>
                <c:pt idx="1005">
                  <c:v>0.112940343</c:v>
                </c:pt>
                <c:pt idx="1006">
                  <c:v>0.11258824340000002</c:v>
                </c:pt>
                <c:pt idx="1007">
                  <c:v>0.11279663619999999</c:v>
                </c:pt>
                <c:pt idx="1008">
                  <c:v>0.11240753709999998</c:v>
                </c:pt>
                <c:pt idx="1009">
                  <c:v>0.11306448460000001</c:v>
                </c:pt>
                <c:pt idx="1010">
                  <c:v>0.11283779320000001</c:v>
                </c:pt>
                <c:pt idx="1011">
                  <c:v>0.1124431061</c:v>
                </c:pt>
                <c:pt idx="1012">
                  <c:v>0.1129681038</c:v>
                </c:pt>
                <c:pt idx="1013">
                  <c:v>0.11275963659999998</c:v>
                </c:pt>
                <c:pt idx="1014">
                  <c:v>0.1127248126</c:v>
                </c:pt>
                <c:pt idx="1015">
                  <c:v>0.11267405920000002</c:v>
                </c:pt>
                <c:pt idx="1016">
                  <c:v>0.11255374730000002</c:v>
                </c:pt>
                <c:pt idx="1017">
                  <c:v>0.11275899589999994</c:v>
                </c:pt>
                <c:pt idx="1018">
                  <c:v>0.11313300009999999</c:v>
                </c:pt>
                <c:pt idx="1019">
                  <c:v>0.11241817649999998</c:v>
                </c:pt>
                <c:pt idx="1020">
                  <c:v>0.11290107839999998</c:v>
                </c:pt>
                <c:pt idx="1021">
                  <c:v>0.11287282579999998</c:v>
                </c:pt>
                <c:pt idx="1022">
                  <c:v>0.11295144430000001</c:v>
                </c:pt>
                <c:pt idx="1023">
                  <c:v>0.1127330678</c:v>
                </c:pt>
                <c:pt idx="1024">
                  <c:v>0.1122156846</c:v>
                </c:pt>
                <c:pt idx="1025">
                  <c:v>0.11286562859999999</c:v>
                </c:pt>
                <c:pt idx="1026">
                  <c:v>0.11271655729999999</c:v>
                </c:pt>
                <c:pt idx="1027">
                  <c:v>0.11279961640000002</c:v>
                </c:pt>
                <c:pt idx="1028">
                  <c:v>0.11289084129999999</c:v>
                </c:pt>
                <c:pt idx="1029">
                  <c:v>0.1130092758</c:v>
                </c:pt>
                <c:pt idx="1030">
                  <c:v>0.11273192039999999</c:v>
                </c:pt>
                <c:pt idx="1031">
                  <c:v>0.11271433710000001</c:v>
                </c:pt>
                <c:pt idx="1032">
                  <c:v>0.11272509570000003</c:v>
                </c:pt>
                <c:pt idx="1033">
                  <c:v>0.11249508140000003</c:v>
                </c:pt>
                <c:pt idx="1034">
                  <c:v>0.11276923300000002</c:v>
                </c:pt>
                <c:pt idx="1035">
                  <c:v>0.11294619910000001</c:v>
                </c:pt>
                <c:pt idx="1036">
                  <c:v>0.11296552590000003</c:v>
                </c:pt>
                <c:pt idx="1037">
                  <c:v>0.11292796009999997</c:v>
                </c:pt>
                <c:pt idx="1038">
                  <c:v>0.11299999229999998</c:v>
                </c:pt>
                <c:pt idx="1039">
                  <c:v>0.11294233970000001</c:v>
                </c:pt>
                <c:pt idx="1040">
                  <c:v>0.11312098980000002</c:v>
                </c:pt>
                <c:pt idx="1041">
                  <c:v>0.11273856639999998</c:v>
                </c:pt>
                <c:pt idx="1042">
                  <c:v>0.11287613390000002</c:v>
                </c:pt>
                <c:pt idx="1043">
                  <c:v>0.11291812540000001</c:v>
                </c:pt>
                <c:pt idx="1044">
                  <c:v>0.11293173010000002</c:v>
                </c:pt>
                <c:pt idx="1045">
                  <c:v>0.11291575610000001</c:v>
                </c:pt>
                <c:pt idx="1046">
                  <c:v>0.1125015634</c:v>
                </c:pt>
                <c:pt idx="1047">
                  <c:v>0.11315250569999998</c:v>
                </c:pt>
                <c:pt idx="1048">
                  <c:v>0.11330394620000002</c:v>
                </c:pt>
                <c:pt idx="1049">
                  <c:v>0.11287018830000001</c:v>
                </c:pt>
                <c:pt idx="1050">
                  <c:v>0.11283925350000001</c:v>
                </c:pt>
                <c:pt idx="1051">
                  <c:v>0.11273856639999998</c:v>
                </c:pt>
                <c:pt idx="1052">
                  <c:v>0.11301586209999998</c:v>
                </c:pt>
                <c:pt idx="1053">
                  <c:v>0.1131333726</c:v>
                </c:pt>
                <c:pt idx="1054">
                  <c:v>0.11274379670000002</c:v>
                </c:pt>
                <c:pt idx="1055">
                  <c:v>0.1129379737</c:v>
                </c:pt>
                <c:pt idx="1056">
                  <c:v>0.1130976098</c:v>
                </c:pt>
                <c:pt idx="1057">
                  <c:v>0.11251163659999998</c:v>
                </c:pt>
                <c:pt idx="1058">
                  <c:v>0.11302884099999999</c:v>
                </c:pt>
                <c:pt idx="1059">
                  <c:v>0.11289470069999999</c:v>
                </c:pt>
                <c:pt idx="1060">
                  <c:v>0.1130711603</c:v>
                </c:pt>
                <c:pt idx="1061">
                  <c:v>0.1129052955</c:v>
                </c:pt>
                <c:pt idx="1062">
                  <c:v>0.11285901239999999</c:v>
                </c:pt>
                <c:pt idx="1063">
                  <c:v>0.11291906409999995</c:v>
                </c:pt>
                <c:pt idx="1064">
                  <c:v>0.112697767</c:v>
                </c:pt>
                <c:pt idx="1065">
                  <c:v>0.11242279590000002</c:v>
                </c:pt>
                <c:pt idx="1066">
                  <c:v>0.11273434930000002</c:v>
                </c:pt>
                <c:pt idx="1067">
                  <c:v>0.11285282849999997</c:v>
                </c:pt>
                <c:pt idx="1068">
                  <c:v>0.1127773094</c:v>
                </c:pt>
                <c:pt idx="1069">
                  <c:v>0.11254088759999997</c:v>
                </c:pt>
                <c:pt idx="1070">
                  <c:v>0.11268237410000001</c:v>
                </c:pt>
                <c:pt idx="1071">
                  <c:v>0.11318783639999994</c:v>
                </c:pt>
                <c:pt idx="1072">
                  <c:v>0.11298898039999995</c:v>
                </c:pt>
                <c:pt idx="1073">
                  <c:v>0.11290665150000002</c:v>
                </c:pt>
                <c:pt idx="1074">
                  <c:v>0.11308442230000001</c:v>
                </c:pt>
                <c:pt idx="1075">
                  <c:v>0.11310473260000002</c:v>
                </c:pt>
                <c:pt idx="1076">
                  <c:v>0.11311096130000001</c:v>
                </c:pt>
                <c:pt idx="1077">
                  <c:v>0.11273753820000001</c:v>
                </c:pt>
                <c:pt idx="1078">
                  <c:v>0.11297126290000002</c:v>
                </c:pt>
                <c:pt idx="1079">
                  <c:v>0.112892093</c:v>
                </c:pt>
                <c:pt idx="1080">
                  <c:v>0.11291557730000001</c:v>
                </c:pt>
                <c:pt idx="1081">
                  <c:v>0.11282253440000002</c:v>
                </c:pt>
                <c:pt idx="1082">
                  <c:v>0.11302565210000004</c:v>
                </c:pt>
                <c:pt idx="1083">
                  <c:v>0.1130072194</c:v>
                </c:pt>
                <c:pt idx="1084">
                  <c:v>0.1132776308</c:v>
                </c:pt>
                <c:pt idx="1085">
                  <c:v>0.11283014890000002</c:v>
                </c:pt>
                <c:pt idx="1086">
                  <c:v>0.11244338929999997</c:v>
                </c:pt>
                <c:pt idx="1087">
                  <c:v>0.11297917539999998</c:v>
                </c:pt>
                <c:pt idx="1088">
                  <c:v>0.1128963399</c:v>
                </c:pt>
                <c:pt idx="1089">
                  <c:v>0.11283819549999999</c:v>
                </c:pt>
                <c:pt idx="1090">
                  <c:v>0.11296522789999999</c:v>
                </c:pt>
                <c:pt idx="1091">
                  <c:v>0.1130113619</c:v>
                </c:pt>
                <c:pt idx="1092">
                  <c:v>0.11323096030000002</c:v>
                </c:pt>
                <c:pt idx="1093">
                  <c:v>0.1127382981</c:v>
                </c:pt>
                <c:pt idx="1094">
                  <c:v>0.11279148040000003</c:v>
                </c:pt>
                <c:pt idx="1095">
                  <c:v>0.11314954040000003</c:v>
                </c:pt>
                <c:pt idx="1096">
                  <c:v>0.1129158455</c:v>
                </c:pt>
                <c:pt idx="1097">
                  <c:v>0.11323192890000003</c:v>
                </c:pt>
                <c:pt idx="1098">
                  <c:v>0.11326828770000003</c:v>
                </c:pt>
                <c:pt idx="1099">
                  <c:v>0.11332746029999999</c:v>
                </c:pt>
                <c:pt idx="1100">
                  <c:v>0.1129541117</c:v>
                </c:pt>
                <c:pt idx="1101">
                  <c:v>0.1130501049</c:v>
                </c:pt>
                <c:pt idx="1102">
                  <c:v>0.11323987120000002</c:v>
                </c:pt>
                <c:pt idx="1103">
                  <c:v>0.11286018959999998</c:v>
                </c:pt>
                <c:pt idx="1104">
                  <c:v>0.11301343320000001</c:v>
                </c:pt>
                <c:pt idx="1105">
                  <c:v>0.11286863859999999</c:v>
                </c:pt>
                <c:pt idx="1106">
                  <c:v>0.11320333360000001</c:v>
                </c:pt>
                <c:pt idx="1107">
                  <c:v>0.1131081897</c:v>
                </c:pt>
                <c:pt idx="1108">
                  <c:v>0.11329826890000003</c:v>
                </c:pt>
                <c:pt idx="1109">
                  <c:v>0.11306023770000002</c:v>
                </c:pt>
                <c:pt idx="1110">
                  <c:v>0.11324100370000002</c:v>
                </c:pt>
                <c:pt idx="1111">
                  <c:v>0.11313246369999998</c:v>
                </c:pt>
                <c:pt idx="1112">
                  <c:v>0.11305511170000002</c:v>
                </c:pt>
                <c:pt idx="1113">
                  <c:v>0.11317517040000004</c:v>
                </c:pt>
                <c:pt idx="1114">
                  <c:v>0.11273388740000002</c:v>
                </c:pt>
                <c:pt idx="1115">
                  <c:v>0.11342965240000003</c:v>
                </c:pt>
                <c:pt idx="1116">
                  <c:v>0.1131395566</c:v>
                </c:pt>
                <c:pt idx="1117">
                  <c:v>0.11289610140000003</c:v>
                </c:pt>
                <c:pt idx="1118">
                  <c:v>0.11309597069999999</c:v>
                </c:pt>
                <c:pt idx="1119">
                  <c:v>0.11305201229999998</c:v>
                </c:pt>
                <c:pt idx="1120">
                  <c:v>0.11315982220000001</c:v>
                </c:pt>
                <c:pt idx="1121">
                  <c:v>0.1130803245</c:v>
                </c:pt>
                <c:pt idx="1122">
                  <c:v>0.11317312890000003</c:v>
                </c:pt>
                <c:pt idx="1123">
                  <c:v>0.1130275446</c:v>
                </c:pt>
                <c:pt idx="1124">
                  <c:v>0.1132114994</c:v>
                </c:pt>
                <c:pt idx="1125">
                  <c:v>0.11328059609999998</c:v>
                </c:pt>
                <c:pt idx="1126">
                  <c:v>0.11331136699999997</c:v>
                </c:pt>
                <c:pt idx="1127">
                  <c:v>0.11290037809999998</c:v>
                </c:pt>
                <c:pt idx="1128">
                  <c:v>0.11302541369999998</c:v>
                </c:pt>
                <c:pt idx="1129">
                  <c:v>0.11301598130000001</c:v>
                </c:pt>
                <c:pt idx="1130">
                  <c:v>0.11317740559999998</c:v>
                </c:pt>
                <c:pt idx="1131">
                  <c:v>0.11307192020000002</c:v>
                </c:pt>
                <c:pt idx="1132">
                  <c:v>0.11348967430000001</c:v>
                </c:pt>
                <c:pt idx="1133">
                  <c:v>0.11311341999999998</c:v>
                </c:pt>
                <c:pt idx="1134">
                  <c:v>0.11293949359999997</c:v>
                </c:pt>
                <c:pt idx="1135">
                  <c:v>0.11294813629999997</c:v>
                </c:pt>
                <c:pt idx="1136">
                  <c:v>0.11347398340000002</c:v>
                </c:pt>
                <c:pt idx="1137">
                  <c:v>0.11312684589999999</c:v>
                </c:pt>
                <c:pt idx="1138">
                  <c:v>0.1132088768</c:v>
                </c:pt>
                <c:pt idx="1139">
                  <c:v>0.1129844206</c:v>
                </c:pt>
                <c:pt idx="1140">
                  <c:v>0.11320309519999998</c:v>
                </c:pt>
                <c:pt idx="1141">
                  <c:v>0.1131520885</c:v>
                </c:pt>
                <c:pt idx="1142">
                  <c:v>0.11313483290000002</c:v>
                </c:pt>
                <c:pt idx="1143">
                  <c:v>0.11280997270000001</c:v>
                </c:pt>
                <c:pt idx="1144">
                  <c:v>0.1133566218</c:v>
                </c:pt>
                <c:pt idx="1145">
                  <c:v>0.11320658200000003</c:v>
                </c:pt>
                <c:pt idx="1146">
                  <c:v>0.11347982459999997</c:v>
                </c:pt>
                <c:pt idx="1147">
                  <c:v>0.11320288650000002</c:v>
                </c:pt>
                <c:pt idx="1148">
                  <c:v>0.11341045969999995</c:v>
                </c:pt>
                <c:pt idx="1149">
                  <c:v>0.1133058834</c:v>
                </c:pt>
                <c:pt idx="1150">
                  <c:v>0.11299322719999999</c:v>
                </c:pt>
                <c:pt idx="1151">
                  <c:v>0.11348882490000001</c:v>
                </c:pt>
                <c:pt idx="1152">
                  <c:v>0.11333428500000002</c:v>
                </c:pt>
                <c:pt idx="1153">
                  <c:v>0.11317670520000005</c:v>
                </c:pt>
                <c:pt idx="1154">
                  <c:v>0.11301152580000001</c:v>
                </c:pt>
                <c:pt idx="1155">
                  <c:v>0.1130455303</c:v>
                </c:pt>
                <c:pt idx="1156">
                  <c:v>0.1133301276</c:v>
                </c:pt>
                <c:pt idx="1157">
                  <c:v>0.11309518100000002</c:v>
                </c:pt>
                <c:pt idx="1158">
                  <c:v>0.11322519360000002</c:v>
                </c:pt>
                <c:pt idx="1159">
                  <c:v>0.1130563634</c:v>
                </c:pt>
                <c:pt idx="1160">
                  <c:v>0.1130421626</c:v>
                </c:pt>
                <c:pt idx="1161">
                  <c:v>0.11302656110000002</c:v>
                </c:pt>
                <c:pt idx="1162">
                  <c:v>0.1131095308</c:v>
                </c:pt>
                <c:pt idx="1163">
                  <c:v>0.11303144870000002</c:v>
                </c:pt>
                <c:pt idx="1164">
                  <c:v>0.11331121799999998</c:v>
                </c:pt>
                <c:pt idx="1165">
                  <c:v>0.11324036300000001</c:v>
                </c:pt>
                <c:pt idx="1166">
                  <c:v>0.11304146230000001</c:v>
                </c:pt>
                <c:pt idx="1167">
                  <c:v>0.1133155542</c:v>
                </c:pt>
                <c:pt idx="1168">
                  <c:v>0.11320017450000003</c:v>
                </c:pt>
                <c:pt idx="1169">
                  <c:v>0.11327573830000004</c:v>
                </c:pt>
                <c:pt idx="1170">
                  <c:v>0.11329665960000004</c:v>
                </c:pt>
                <c:pt idx="1171">
                  <c:v>0.11292511399999999</c:v>
                </c:pt>
                <c:pt idx="1172">
                  <c:v>0.11306685380000002</c:v>
                </c:pt>
                <c:pt idx="1173">
                  <c:v>0.11283734619999995</c:v>
                </c:pt>
                <c:pt idx="1174">
                  <c:v>0.11327171500000002</c:v>
                </c:pt>
                <c:pt idx="1175">
                  <c:v>0.11294429180000001</c:v>
                </c:pt>
                <c:pt idx="1176">
                  <c:v>0.11322902320000003</c:v>
                </c:pt>
                <c:pt idx="1177">
                  <c:v>0.11335992989999993</c:v>
                </c:pt>
                <c:pt idx="1178">
                  <c:v>0.1130272913</c:v>
                </c:pt>
                <c:pt idx="1179">
                  <c:v>0.11334143749999998</c:v>
                </c:pt>
                <c:pt idx="1180">
                  <c:v>0.11335095940000001</c:v>
                </c:pt>
                <c:pt idx="1181">
                  <c:v>0.11342936929999997</c:v>
                </c:pt>
                <c:pt idx="1182">
                  <c:v>0.11312072150000003</c:v>
                </c:pt>
                <c:pt idx="1183">
                  <c:v>0.11295721109999998</c:v>
                </c:pt>
                <c:pt idx="1184">
                  <c:v>0.11349362310000002</c:v>
                </c:pt>
                <c:pt idx="1185">
                  <c:v>0.11326831749999998</c:v>
                </c:pt>
                <c:pt idx="1186">
                  <c:v>0.11312206259999999</c:v>
                </c:pt>
                <c:pt idx="1187">
                  <c:v>0.11307625650000003</c:v>
                </c:pt>
                <c:pt idx="1188">
                  <c:v>0.11306345640000004</c:v>
                </c:pt>
                <c:pt idx="1189">
                  <c:v>0.11330565989999998</c:v>
                </c:pt>
                <c:pt idx="1190">
                  <c:v>0.11313904999999999</c:v>
                </c:pt>
                <c:pt idx="1191">
                  <c:v>0.11312885759999998</c:v>
                </c:pt>
                <c:pt idx="1192">
                  <c:v>0.11282848000000001</c:v>
                </c:pt>
                <c:pt idx="1193">
                  <c:v>0.11334677220000003</c:v>
                </c:pt>
                <c:pt idx="1194">
                  <c:v>0.11343783319999996</c:v>
                </c:pt>
                <c:pt idx="1195">
                  <c:v>0.11340755399999998</c:v>
                </c:pt>
                <c:pt idx="1196">
                  <c:v>0.11316651280000002</c:v>
                </c:pt>
                <c:pt idx="1197">
                  <c:v>0.11317846349999998</c:v>
                </c:pt>
                <c:pt idx="1198">
                  <c:v>0.11349168590000003</c:v>
                </c:pt>
                <c:pt idx="1199">
                  <c:v>0.11335914010000001</c:v>
                </c:pt>
                <c:pt idx="1200">
                  <c:v>0.11335386509999996</c:v>
                </c:pt>
                <c:pt idx="1201">
                  <c:v>0.11314313290000003</c:v>
                </c:pt>
                <c:pt idx="1202">
                  <c:v>0.11339228030000002</c:v>
                </c:pt>
                <c:pt idx="1203">
                  <c:v>0.11308700020000001</c:v>
                </c:pt>
                <c:pt idx="1204">
                  <c:v>0.11360818319999998</c:v>
                </c:pt>
                <c:pt idx="1205">
                  <c:v>0.11311307720000002</c:v>
                </c:pt>
                <c:pt idx="1206">
                  <c:v>0.11327241539999998</c:v>
                </c:pt>
                <c:pt idx="1207">
                  <c:v>0.11329084810000002</c:v>
                </c:pt>
                <c:pt idx="1208">
                  <c:v>0.11317707769999998</c:v>
                </c:pt>
                <c:pt idx="1209">
                  <c:v>0.11317777810000001</c:v>
                </c:pt>
                <c:pt idx="1210">
                  <c:v>0.11335210679999998</c:v>
                </c:pt>
                <c:pt idx="1211">
                  <c:v>0.1136448997</c:v>
                </c:pt>
                <c:pt idx="1212">
                  <c:v>0.11338044880000001</c:v>
                </c:pt>
                <c:pt idx="1213">
                  <c:v>0.11317962579999999</c:v>
                </c:pt>
                <c:pt idx="1214">
                  <c:v>0.11348802029999998</c:v>
                </c:pt>
                <c:pt idx="1215">
                  <c:v>0.11320300580000002</c:v>
                </c:pt>
                <c:pt idx="1216">
                  <c:v>0.11288945549999999</c:v>
                </c:pt>
                <c:pt idx="1217">
                  <c:v>0.1132970321</c:v>
                </c:pt>
                <c:pt idx="1218">
                  <c:v>0.1131492275</c:v>
                </c:pt>
                <c:pt idx="1219">
                  <c:v>0.11347650170000002</c:v>
                </c:pt>
                <c:pt idx="1220">
                  <c:v>0.11342221669999998</c:v>
                </c:pt>
                <c:pt idx="1221">
                  <c:v>0.11306567670000005</c:v>
                </c:pt>
                <c:pt idx="1222">
                  <c:v>0.11293021019999998</c:v>
                </c:pt>
                <c:pt idx="1223">
                  <c:v>0.11334984179999998</c:v>
                </c:pt>
                <c:pt idx="1224">
                  <c:v>0.11334990140000001</c:v>
                </c:pt>
                <c:pt idx="1225">
                  <c:v>0.11331446640000001</c:v>
                </c:pt>
                <c:pt idx="1226">
                  <c:v>0.1131320613</c:v>
                </c:pt>
                <c:pt idx="1227">
                  <c:v>0.1134107577</c:v>
                </c:pt>
                <c:pt idx="1228">
                  <c:v>0.1133904624</c:v>
                </c:pt>
                <c:pt idx="1229">
                  <c:v>0.11333592410000001</c:v>
                </c:pt>
                <c:pt idx="1230">
                  <c:v>0.1134556847</c:v>
                </c:pt>
                <c:pt idx="1231">
                  <c:v>0.11315730390000001</c:v>
                </c:pt>
                <c:pt idx="1232">
                  <c:v>0.1134421545</c:v>
                </c:pt>
                <c:pt idx="1233">
                  <c:v>0.11337806459999995</c:v>
                </c:pt>
                <c:pt idx="1234">
                  <c:v>0.1133435237</c:v>
                </c:pt>
                <c:pt idx="1235">
                  <c:v>0.11330123419999998</c:v>
                </c:pt>
                <c:pt idx="1236">
                  <c:v>0.11347541390000002</c:v>
                </c:pt>
                <c:pt idx="1237">
                  <c:v>0.11324621909999999</c:v>
                </c:pt>
                <c:pt idx="1238">
                  <c:v>0.1134723144</c:v>
                </c:pt>
                <c:pt idx="1239">
                  <c:v>0.1133872437</c:v>
                </c:pt>
                <c:pt idx="1240">
                  <c:v>0.1138546782</c:v>
                </c:pt>
                <c:pt idx="1241">
                  <c:v>0.11325930229999998</c:v>
                </c:pt>
                <c:pt idx="1242">
                  <c:v>0.11332224480000003</c:v>
                </c:pt>
                <c:pt idx="1243">
                  <c:v>0.11344751889999999</c:v>
                </c:pt>
                <c:pt idx="1244">
                  <c:v>0.11348825870000001</c:v>
                </c:pt>
                <c:pt idx="1245">
                  <c:v>0.11376463050000003</c:v>
                </c:pt>
                <c:pt idx="1246">
                  <c:v>0.11335236009999995</c:v>
                </c:pt>
                <c:pt idx="1247">
                  <c:v>0.11337369859999998</c:v>
                </c:pt>
                <c:pt idx="1248">
                  <c:v>0.11346428270000003</c:v>
                </c:pt>
                <c:pt idx="1249">
                  <c:v>0.113527404</c:v>
                </c:pt>
                <c:pt idx="1250">
                  <c:v>0.11320682039999999</c:v>
                </c:pt>
                <c:pt idx="1251">
                  <c:v>0.11348125510000001</c:v>
                </c:pt>
                <c:pt idx="1252">
                  <c:v>0.11356197470000004</c:v>
                </c:pt>
                <c:pt idx="1253">
                  <c:v>0.11324493760000001</c:v>
                </c:pt>
                <c:pt idx="1254">
                  <c:v>0.11350789839999996</c:v>
                </c:pt>
                <c:pt idx="1255">
                  <c:v>0.1131003069</c:v>
                </c:pt>
                <c:pt idx="1256">
                  <c:v>0.11372406960000002</c:v>
                </c:pt>
                <c:pt idx="1257">
                  <c:v>0.11338684139999998</c:v>
                </c:pt>
                <c:pt idx="1258">
                  <c:v>0.11395253420000001</c:v>
                </c:pt>
                <c:pt idx="1259">
                  <c:v>0.11358767920000001</c:v>
                </c:pt>
                <c:pt idx="1260">
                  <c:v>0.11382527819999999</c:v>
                </c:pt>
                <c:pt idx="1261">
                  <c:v>0.11358586130000001</c:v>
                </c:pt>
                <c:pt idx="1262">
                  <c:v>0.11365898129999998</c:v>
                </c:pt>
                <c:pt idx="1263">
                  <c:v>0.11340210019999998</c:v>
                </c:pt>
                <c:pt idx="1264">
                  <c:v>0.11321473300000004</c:v>
                </c:pt>
                <c:pt idx="1265">
                  <c:v>0.11368218240000003</c:v>
                </c:pt>
                <c:pt idx="1266">
                  <c:v>0.11357352309999999</c:v>
                </c:pt>
                <c:pt idx="1267">
                  <c:v>0.11372503810000002</c:v>
                </c:pt>
                <c:pt idx="1268">
                  <c:v>0.1136838513</c:v>
                </c:pt>
                <c:pt idx="1269">
                  <c:v>0.11372344370000007</c:v>
                </c:pt>
                <c:pt idx="1270">
                  <c:v>0.11355385359999998</c:v>
                </c:pt>
                <c:pt idx="1271">
                  <c:v>0.11360997140000002</c:v>
                </c:pt>
                <c:pt idx="1272">
                  <c:v>0.11363329170000003</c:v>
                </c:pt>
                <c:pt idx="1273">
                  <c:v>0.11364950409999998</c:v>
                </c:pt>
                <c:pt idx="1274">
                  <c:v>0.11354655200000002</c:v>
                </c:pt>
                <c:pt idx="1275">
                  <c:v>0.11368921570000001</c:v>
                </c:pt>
                <c:pt idx="1276">
                  <c:v>0.11356748820000001</c:v>
                </c:pt>
                <c:pt idx="1277">
                  <c:v>0.11363029650000002</c:v>
                </c:pt>
                <c:pt idx="1278">
                  <c:v>0.11342173990000004</c:v>
                </c:pt>
                <c:pt idx="1279">
                  <c:v>0.11338290749999998</c:v>
                </c:pt>
                <c:pt idx="1280">
                  <c:v>0.11366722160000002</c:v>
                </c:pt>
                <c:pt idx="1281">
                  <c:v>0.11351192169999998</c:v>
                </c:pt>
                <c:pt idx="1282">
                  <c:v>0.11347073490000002</c:v>
                </c:pt>
                <c:pt idx="1283">
                  <c:v>0.1132859903</c:v>
                </c:pt>
                <c:pt idx="1284">
                  <c:v>0.1133649367</c:v>
                </c:pt>
                <c:pt idx="1285">
                  <c:v>0.11364105520000002</c:v>
                </c:pt>
                <c:pt idx="1286">
                  <c:v>0.11365214170000004</c:v>
                </c:pt>
                <c:pt idx="1287">
                  <c:v>0.11360757230000001</c:v>
                </c:pt>
                <c:pt idx="1288">
                  <c:v>0.1134053337</c:v>
                </c:pt>
                <c:pt idx="1289">
                  <c:v>0.11365901109999998</c:v>
                </c:pt>
                <c:pt idx="1290">
                  <c:v>0.11344880039999995</c:v>
                </c:pt>
                <c:pt idx="1291">
                  <c:v>0.1134102511</c:v>
                </c:pt>
                <c:pt idx="1292">
                  <c:v>0.11352001310000001</c:v>
                </c:pt>
                <c:pt idx="1293">
                  <c:v>0.11359791629999998</c:v>
                </c:pt>
                <c:pt idx="1294">
                  <c:v>0.11346216670000002</c:v>
                </c:pt>
                <c:pt idx="1295">
                  <c:v>0.11330348430000001</c:v>
                </c:pt>
                <c:pt idx="1296">
                  <c:v>0.11356143830000001</c:v>
                </c:pt>
                <c:pt idx="1297">
                  <c:v>0.11364883359999997</c:v>
                </c:pt>
                <c:pt idx="1298">
                  <c:v>0.11372080620000002</c:v>
                </c:pt>
                <c:pt idx="1299">
                  <c:v>0.11304947909999996</c:v>
                </c:pt>
                <c:pt idx="1300">
                  <c:v>0.1135435867</c:v>
                </c:pt>
                <c:pt idx="1301">
                  <c:v>0.11375633060000001</c:v>
                </c:pt>
                <c:pt idx="1302">
                  <c:v>0.11362232440000003</c:v>
                </c:pt>
                <c:pt idx="1303">
                  <c:v>0.1135310101</c:v>
                </c:pt>
                <c:pt idx="1304">
                  <c:v>0.11367027639999999</c:v>
                </c:pt>
                <c:pt idx="1305">
                  <c:v>0.11351329260000001</c:v>
                </c:pt>
                <c:pt idx="1306">
                  <c:v>0.1136414426</c:v>
                </c:pt>
                <c:pt idx="1307">
                  <c:v>0.11371186550000001</c:v>
                </c:pt>
                <c:pt idx="1308">
                  <c:v>0.11342594200000003</c:v>
                </c:pt>
                <c:pt idx="1309">
                  <c:v>0.1138164717</c:v>
                </c:pt>
                <c:pt idx="1310">
                  <c:v>0.11342449660000001</c:v>
                </c:pt>
                <c:pt idx="1311">
                  <c:v>0.11328944739999998</c:v>
                </c:pt>
                <c:pt idx="1312">
                  <c:v>0.11348122530000002</c:v>
                </c:pt>
                <c:pt idx="1313">
                  <c:v>0.11352940080000001</c:v>
                </c:pt>
                <c:pt idx="1314">
                  <c:v>0.1132587659</c:v>
                </c:pt>
                <c:pt idx="1315">
                  <c:v>0.11371056909999998</c:v>
                </c:pt>
                <c:pt idx="1316">
                  <c:v>0.11335687509999998</c:v>
                </c:pt>
                <c:pt idx="1317">
                  <c:v>0.11375908730000001</c:v>
                </c:pt>
                <c:pt idx="1318">
                  <c:v>0.11359478710000002</c:v>
                </c:pt>
                <c:pt idx="1319">
                  <c:v>0.11327074640000007</c:v>
                </c:pt>
                <c:pt idx="1320">
                  <c:v>0.11351232410000001</c:v>
                </c:pt>
                <c:pt idx="1321">
                  <c:v>0.11351216010000001</c:v>
                </c:pt>
                <c:pt idx="1322">
                  <c:v>0.11363792589999998</c:v>
                </c:pt>
                <c:pt idx="1323">
                  <c:v>0.1137695926</c:v>
                </c:pt>
                <c:pt idx="1324">
                  <c:v>0.11338715429999999</c:v>
                </c:pt>
                <c:pt idx="1325">
                  <c:v>0.1135160791</c:v>
                </c:pt>
                <c:pt idx="1326">
                  <c:v>0.11345480559999999</c:v>
                </c:pt>
                <c:pt idx="1327">
                  <c:v>0.11331798309999994</c:v>
                </c:pt>
                <c:pt idx="1328">
                  <c:v>0.11387594220000002</c:v>
                </c:pt>
                <c:pt idx="1329">
                  <c:v>0.11353343900000001</c:v>
                </c:pt>
                <c:pt idx="1330">
                  <c:v>0.11342719370000001</c:v>
                </c:pt>
                <c:pt idx="1331">
                  <c:v>0.11363093730000001</c:v>
                </c:pt>
                <c:pt idx="1332">
                  <c:v>0.11357639899999998</c:v>
                </c:pt>
                <c:pt idx="1333">
                  <c:v>0.11340372439999999</c:v>
                </c:pt>
                <c:pt idx="1334">
                  <c:v>0.11345061829999997</c:v>
                </c:pt>
                <c:pt idx="1335">
                  <c:v>0.11356760739999998</c:v>
                </c:pt>
              </c:numCache>
            </c:numRef>
          </c:yVal>
          <c:smooth val="1"/>
        </c:ser>
        <c:axId val="84873216"/>
        <c:axId val="84875136"/>
      </c:scatterChart>
      <c:valAx>
        <c:axId val="84873216"/>
        <c:scaling>
          <c:orientation val="minMax"/>
          <c:max val="45"/>
          <c:min val="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(mins)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84875136"/>
        <c:crosses val="autoZero"/>
        <c:crossBetween val="midCat"/>
      </c:valAx>
      <c:valAx>
        <c:axId val="84875136"/>
        <c:scaling>
          <c:orientation val="minMax"/>
          <c:max val="0.25"/>
          <c:min val="5.0000000000000024E-2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Abs</a:t>
                </a:r>
              </a:p>
            </c:rich>
          </c:tx>
          <c:layout/>
        </c:title>
        <c:numFmt formatCode="0.00" sourceLinked="0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84873216"/>
        <c:crosses val="autoZero"/>
        <c:crossBetween val="midCat"/>
        <c:majorUnit val="5.0000000000000024E-2"/>
      </c:valAx>
    </c:plotArea>
    <c:plotVisOnly val="1"/>
  </c:chart>
  <c:spPr>
    <a:ln>
      <a:solidFill>
        <a:prstClr val="black"/>
      </a:solidFill>
    </a:ln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0307174103237103"/>
          <c:y val="5.0925925925925923E-2"/>
          <c:w val="0.85510892388451465"/>
          <c:h val="0.81786235053951595"/>
        </c:manualLayout>
      </c:layout>
      <c:scatterChart>
        <c:scatterStyle val="smoothMarker"/>
        <c:ser>
          <c:idx val="0"/>
          <c:order val="0"/>
          <c:tx>
            <c:strRef>
              <c:f>'Lambda 2ug kinetic run 0530 (2)'!$C$2</c:f>
              <c:strCache>
                <c:ptCount val="1"/>
                <c:pt idx="0">
                  <c:v>Reac+DNA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'Lambda 2ug kinetic run 0530 (2)'!$A$3:$A$1338</c:f>
              <c:numCache>
                <c:formatCode>General</c:formatCode>
                <c:ptCount val="1336"/>
                <c:pt idx="0">
                  <c:v>4.166666884000002E-3</c:v>
                </c:pt>
                <c:pt idx="1">
                  <c:v>1.2500001120000001E-2</c:v>
                </c:pt>
                <c:pt idx="2">
                  <c:v>2.0833335820000017E-2</c:v>
                </c:pt>
                <c:pt idx="3">
                  <c:v>2.9166668649999998E-2</c:v>
                </c:pt>
                <c:pt idx="4">
                  <c:v>0.15416668360000005</c:v>
                </c:pt>
                <c:pt idx="5">
                  <c:v>0.16250000889999999</c:v>
                </c:pt>
                <c:pt idx="6">
                  <c:v>0.17083334920000001</c:v>
                </c:pt>
                <c:pt idx="7">
                  <c:v>0.17916668950000006</c:v>
                </c:pt>
                <c:pt idx="8">
                  <c:v>0.29583331940000002</c:v>
                </c:pt>
                <c:pt idx="9">
                  <c:v>0.30416667460000013</c:v>
                </c:pt>
                <c:pt idx="10">
                  <c:v>0.31250002980000013</c:v>
                </c:pt>
                <c:pt idx="11">
                  <c:v>0.32083335520000011</c:v>
                </c:pt>
                <c:pt idx="12">
                  <c:v>0.42083337900000012</c:v>
                </c:pt>
                <c:pt idx="13">
                  <c:v>0.42916670440000015</c:v>
                </c:pt>
                <c:pt idx="14">
                  <c:v>0.43750002980000013</c:v>
                </c:pt>
                <c:pt idx="15">
                  <c:v>0.4458333552</c:v>
                </c:pt>
                <c:pt idx="16">
                  <c:v>0.5625</c:v>
                </c:pt>
                <c:pt idx="17">
                  <c:v>0.57083332539999998</c:v>
                </c:pt>
                <c:pt idx="18">
                  <c:v>0.57916665079999996</c:v>
                </c:pt>
                <c:pt idx="19">
                  <c:v>0.58749997620000005</c:v>
                </c:pt>
                <c:pt idx="20">
                  <c:v>0.6958333849999998</c:v>
                </c:pt>
                <c:pt idx="21">
                  <c:v>0.70416671040000001</c:v>
                </c:pt>
                <c:pt idx="22">
                  <c:v>0.71250003579999999</c:v>
                </c:pt>
                <c:pt idx="23">
                  <c:v>0.72083342080000001</c:v>
                </c:pt>
                <c:pt idx="24">
                  <c:v>0.83750003579999999</c:v>
                </c:pt>
                <c:pt idx="25">
                  <c:v>0.84583342080000001</c:v>
                </c:pt>
                <c:pt idx="26">
                  <c:v>0.85416674609999999</c:v>
                </c:pt>
                <c:pt idx="27">
                  <c:v>0.86250007150000019</c:v>
                </c:pt>
                <c:pt idx="28">
                  <c:v>0.96250003579999999</c:v>
                </c:pt>
                <c:pt idx="29">
                  <c:v>0.97083342080000001</c:v>
                </c:pt>
                <c:pt idx="30">
                  <c:v>0.97916674609999999</c:v>
                </c:pt>
                <c:pt idx="31">
                  <c:v>0.98750007149999997</c:v>
                </c:pt>
                <c:pt idx="32">
                  <c:v>1.1041666269999999</c:v>
                </c:pt>
                <c:pt idx="33">
                  <c:v>1.1124999519999998</c:v>
                </c:pt>
                <c:pt idx="34">
                  <c:v>1.1208332779999997</c:v>
                </c:pt>
                <c:pt idx="35">
                  <c:v>1.1291667219999999</c:v>
                </c:pt>
                <c:pt idx="36">
                  <c:v>1.2375000719999998</c:v>
                </c:pt>
                <c:pt idx="37">
                  <c:v>1.2458335159999996</c:v>
                </c:pt>
                <c:pt idx="38">
                  <c:v>1.2541668419999998</c:v>
                </c:pt>
                <c:pt idx="39">
                  <c:v>1.262500167</c:v>
                </c:pt>
                <c:pt idx="40">
                  <c:v>1.3791668419999998</c:v>
                </c:pt>
                <c:pt idx="41">
                  <c:v>1.387500167</c:v>
                </c:pt>
                <c:pt idx="42">
                  <c:v>1.3958334919999995</c:v>
                </c:pt>
                <c:pt idx="43">
                  <c:v>1.4041668179999995</c:v>
                </c:pt>
                <c:pt idx="44">
                  <c:v>1.512500167</c:v>
                </c:pt>
                <c:pt idx="45">
                  <c:v>1.5208334919999995</c:v>
                </c:pt>
                <c:pt idx="46">
                  <c:v>1.5291668179999995</c:v>
                </c:pt>
                <c:pt idx="47">
                  <c:v>1.5375001429999995</c:v>
                </c:pt>
                <c:pt idx="48">
                  <c:v>1.6458334919999995</c:v>
                </c:pt>
                <c:pt idx="49">
                  <c:v>1.654166818</c:v>
                </c:pt>
                <c:pt idx="50">
                  <c:v>1.6625001429999999</c:v>
                </c:pt>
                <c:pt idx="51">
                  <c:v>1.6708334680000001</c:v>
                </c:pt>
                <c:pt idx="52">
                  <c:v>1.7791668179999995</c:v>
                </c:pt>
                <c:pt idx="53">
                  <c:v>1.7875001429999995</c:v>
                </c:pt>
                <c:pt idx="54">
                  <c:v>1.7958334679999997</c:v>
                </c:pt>
                <c:pt idx="55">
                  <c:v>1.8041667939999995</c:v>
                </c:pt>
                <c:pt idx="56">
                  <c:v>1.9208334680000001</c:v>
                </c:pt>
                <c:pt idx="57">
                  <c:v>1.9291667939999995</c:v>
                </c:pt>
                <c:pt idx="58">
                  <c:v>1.9375001190000001</c:v>
                </c:pt>
                <c:pt idx="59">
                  <c:v>1.9458334449999999</c:v>
                </c:pt>
                <c:pt idx="60">
                  <c:v>2.0541667939999999</c:v>
                </c:pt>
                <c:pt idx="61">
                  <c:v>2.0625002380000002</c:v>
                </c:pt>
                <c:pt idx="62">
                  <c:v>2.0708334449999999</c:v>
                </c:pt>
                <c:pt idx="63">
                  <c:v>2.0791668890000001</c:v>
                </c:pt>
                <c:pt idx="64">
                  <c:v>2.1875000000000009</c:v>
                </c:pt>
                <c:pt idx="65">
                  <c:v>2.1958334449999999</c:v>
                </c:pt>
                <c:pt idx="66">
                  <c:v>2.2041666510000009</c:v>
                </c:pt>
                <c:pt idx="67">
                  <c:v>2.2125000949999998</c:v>
                </c:pt>
                <c:pt idx="68">
                  <c:v>2.3208334449999999</c:v>
                </c:pt>
                <c:pt idx="69">
                  <c:v>2.329166651</c:v>
                </c:pt>
                <c:pt idx="70">
                  <c:v>2.3375000949999998</c:v>
                </c:pt>
                <c:pt idx="71">
                  <c:v>2.345833302</c:v>
                </c:pt>
                <c:pt idx="72">
                  <c:v>2.4625003339999991</c:v>
                </c:pt>
                <c:pt idx="73">
                  <c:v>2.4708335400000001</c:v>
                </c:pt>
                <c:pt idx="74">
                  <c:v>2.4791669849999991</c:v>
                </c:pt>
                <c:pt idx="75">
                  <c:v>2.4875001910000001</c:v>
                </c:pt>
                <c:pt idx="76">
                  <c:v>2.5958335400000001</c:v>
                </c:pt>
                <c:pt idx="77">
                  <c:v>2.604166985</c:v>
                </c:pt>
                <c:pt idx="78">
                  <c:v>2.6125001909999992</c:v>
                </c:pt>
                <c:pt idx="79">
                  <c:v>2.6208336349999999</c:v>
                </c:pt>
                <c:pt idx="80">
                  <c:v>2.729166985</c:v>
                </c:pt>
                <c:pt idx="81">
                  <c:v>2.7375001910000001</c:v>
                </c:pt>
                <c:pt idx="82">
                  <c:v>2.7458336349999999</c:v>
                </c:pt>
                <c:pt idx="83">
                  <c:v>2.7541668420000009</c:v>
                </c:pt>
                <c:pt idx="84">
                  <c:v>2.8625001909999992</c:v>
                </c:pt>
                <c:pt idx="85">
                  <c:v>2.870833634999999</c:v>
                </c:pt>
                <c:pt idx="86">
                  <c:v>2.8791668420000001</c:v>
                </c:pt>
                <c:pt idx="87">
                  <c:v>2.8875002860000007</c:v>
                </c:pt>
                <c:pt idx="88">
                  <c:v>3.0041668420000009</c:v>
                </c:pt>
                <c:pt idx="89">
                  <c:v>3.0125002859999999</c:v>
                </c:pt>
                <c:pt idx="90">
                  <c:v>3.020833492</c:v>
                </c:pt>
                <c:pt idx="91">
                  <c:v>3.0291669369999998</c:v>
                </c:pt>
                <c:pt idx="92">
                  <c:v>3.1375002860000007</c:v>
                </c:pt>
                <c:pt idx="93">
                  <c:v>3.145833492</c:v>
                </c:pt>
                <c:pt idx="94">
                  <c:v>3.1541669369999998</c:v>
                </c:pt>
                <c:pt idx="95">
                  <c:v>3.1625001430000004</c:v>
                </c:pt>
                <c:pt idx="96">
                  <c:v>3.2791669369999998</c:v>
                </c:pt>
                <c:pt idx="97">
                  <c:v>3.2875001430000013</c:v>
                </c:pt>
                <c:pt idx="98">
                  <c:v>3.2958335880000007</c:v>
                </c:pt>
                <c:pt idx="99">
                  <c:v>3.3041670320000001</c:v>
                </c:pt>
                <c:pt idx="100">
                  <c:v>3.4041669369999998</c:v>
                </c:pt>
                <c:pt idx="101">
                  <c:v>3.4125001429999999</c:v>
                </c:pt>
                <c:pt idx="102">
                  <c:v>3.4208335880000007</c:v>
                </c:pt>
                <c:pt idx="103">
                  <c:v>3.4291670320000001</c:v>
                </c:pt>
                <c:pt idx="104">
                  <c:v>3.5458335880000007</c:v>
                </c:pt>
                <c:pt idx="105">
                  <c:v>3.5541670320000001</c:v>
                </c:pt>
                <c:pt idx="106">
                  <c:v>3.5625002380000002</c:v>
                </c:pt>
                <c:pt idx="107">
                  <c:v>3.5708336829999996</c:v>
                </c:pt>
                <c:pt idx="108">
                  <c:v>3.6791670320000001</c:v>
                </c:pt>
                <c:pt idx="109">
                  <c:v>3.687500238000001</c:v>
                </c:pt>
                <c:pt idx="110">
                  <c:v>3.6958336829999996</c:v>
                </c:pt>
                <c:pt idx="111">
                  <c:v>3.7041668890000001</c:v>
                </c:pt>
                <c:pt idx="112">
                  <c:v>3.8208336829999996</c:v>
                </c:pt>
                <c:pt idx="113">
                  <c:v>3.8291668890000001</c:v>
                </c:pt>
                <c:pt idx="114">
                  <c:v>3.8375003339999991</c:v>
                </c:pt>
                <c:pt idx="115">
                  <c:v>3.8458335400000001</c:v>
                </c:pt>
                <c:pt idx="116">
                  <c:v>3.9458336829999996</c:v>
                </c:pt>
                <c:pt idx="117">
                  <c:v>3.9541668890000001</c:v>
                </c:pt>
                <c:pt idx="118">
                  <c:v>3.9625003339999991</c:v>
                </c:pt>
                <c:pt idx="119">
                  <c:v>3.9708335400000001</c:v>
                </c:pt>
                <c:pt idx="120">
                  <c:v>4.0875000950000002</c:v>
                </c:pt>
                <c:pt idx="121">
                  <c:v>4.0958337779999976</c:v>
                </c:pt>
                <c:pt idx="122">
                  <c:v>4.104166985</c:v>
                </c:pt>
                <c:pt idx="123">
                  <c:v>4.1125001909999979</c:v>
                </c:pt>
                <c:pt idx="124">
                  <c:v>4.2208337779999976</c:v>
                </c:pt>
                <c:pt idx="125">
                  <c:v>4.2291669850000018</c:v>
                </c:pt>
                <c:pt idx="126">
                  <c:v>4.2375001909999996</c:v>
                </c:pt>
                <c:pt idx="127">
                  <c:v>4.2458333970000002</c:v>
                </c:pt>
                <c:pt idx="128">
                  <c:v>4.3625001909999979</c:v>
                </c:pt>
                <c:pt idx="129">
                  <c:v>4.3708333970000002</c:v>
                </c:pt>
                <c:pt idx="130">
                  <c:v>4.3791666029999998</c:v>
                </c:pt>
                <c:pt idx="131">
                  <c:v>4.3874998089999986</c:v>
                </c:pt>
                <c:pt idx="132">
                  <c:v>4.4958333970000002</c:v>
                </c:pt>
                <c:pt idx="133">
                  <c:v>4.504166602999998</c:v>
                </c:pt>
                <c:pt idx="134">
                  <c:v>4.5124998089999986</c:v>
                </c:pt>
                <c:pt idx="135">
                  <c:v>4.5208334920000004</c:v>
                </c:pt>
                <c:pt idx="136">
                  <c:v>4.629166602999998</c:v>
                </c:pt>
                <c:pt idx="137">
                  <c:v>4.6374998089999986</c:v>
                </c:pt>
                <c:pt idx="138">
                  <c:v>4.6458334920000004</c:v>
                </c:pt>
                <c:pt idx="139">
                  <c:v>4.6541666979999974</c:v>
                </c:pt>
                <c:pt idx="140">
                  <c:v>4.7624998089999986</c:v>
                </c:pt>
                <c:pt idx="141">
                  <c:v>4.7708334920000022</c:v>
                </c:pt>
                <c:pt idx="142">
                  <c:v>4.7791666980000018</c:v>
                </c:pt>
                <c:pt idx="143">
                  <c:v>4.7874999049999998</c:v>
                </c:pt>
                <c:pt idx="144">
                  <c:v>4.9041671750000004</c:v>
                </c:pt>
                <c:pt idx="145">
                  <c:v>4.9125003810000001</c:v>
                </c:pt>
                <c:pt idx="146">
                  <c:v>4.9208340639999975</c:v>
                </c:pt>
                <c:pt idx="147">
                  <c:v>4.9291672709999981</c:v>
                </c:pt>
                <c:pt idx="148">
                  <c:v>5.0291671750000004</c:v>
                </c:pt>
                <c:pt idx="149">
                  <c:v>5.0375003810000001</c:v>
                </c:pt>
                <c:pt idx="150">
                  <c:v>5.0458340639999975</c:v>
                </c:pt>
                <c:pt idx="151">
                  <c:v>5.0541672709999963</c:v>
                </c:pt>
                <c:pt idx="152">
                  <c:v>5.1708340639999975</c:v>
                </c:pt>
                <c:pt idx="153">
                  <c:v>5.1791672709999981</c:v>
                </c:pt>
                <c:pt idx="154">
                  <c:v>5.1875004769999968</c:v>
                </c:pt>
                <c:pt idx="155">
                  <c:v>5.195833683</c:v>
                </c:pt>
                <c:pt idx="156">
                  <c:v>5.3041672709999963</c:v>
                </c:pt>
                <c:pt idx="157">
                  <c:v>5.3125004769999968</c:v>
                </c:pt>
                <c:pt idx="158">
                  <c:v>5.320833683</c:v>
                </c:pt>
                <c:pt idx="159">
                  <c:v>5.3291673659999983</c:v>
                </c:pt>
                <c:pt idx="160">
                  <c:v>5.4458336830000018</c:v>
                </c:pt>
                <c:pt idx="161">
                  <c:v>5.4541673659999983</c:v>
                </c:pt>
                <c:pt idx="162">
                  <c:v>5.4625005719999962</c:v>
                </c:pt>
                <c:pt idx="163">
                  <c:v>5.4708337780000003</c:v>
                </c:pt>
                <c:pt idx="164">
                  <c:v>5.5791673660000001</c:v>
                </c:pt>
                <c:pt idx="165">
                  <c:v>5.5875005719999962</c:v>
                </c:pt>
                <c:pt idx="166">
                  <c:v>5.5958337779999976</c:v>
                </c:pt>
                <c:pt idx="167">
                  <c:v>5.604166985</c:v>
                </c:pt>
                <c:pt idx="168">
                  <c:v>5.7125005719999962</c:v>
                </c:pt>
                <c:pt idx="169">
                  <c:v>5.7208337779999976</c:v>
                </c:pt>
                <c:pt idx="170">
                  <c:v>5.7291669850000018</c:v>
                </c:pt>
                <c:pt idx="171">
                  <c:v>5.7375006679999974</c:v>
                </c:pt>
                <c:pt idx="172">
                  <c:v>5.8458337779999976</c:v>
                </c:pt>
                <c:pt idx="173">
                  <c:v>5.854166985</c:v>
                </c:pt>
                <c:pt idx="174">
                  <c:v>5.8625006679999956</c:v>
                </c:pt>
                <c:pt idx="175">
                  <c:v>5.8708338739999979</c:v>
                </c:pt>
                <c:pt idx="176">
                  <c:v>5.9875006679999974</c:v>
                </c:pt>
                <c:pt idx="177">
                  <c:v>5.9958338739999979</c:v>
                </c:pt>
                <c:pt idx="178">
                  <c:v>6.0041670800000002</c:v>
                </c:pt>
                <c:pt idx="179">
                  <c:v>6.0125002859999981</c:v>
                </c:pt>
                <c:pt idx="180">
                  <c:v>6.1208338739999961</c:v>
                </c:pt>
                <c:pt idx="181">
                  <c:v>6.1291670800000002</c:v>
                </c:pt>
                <c:pt idx="182">
                  <c:v>6.1375002859999981</c:v>
                </c:pt>
                <c:pt idx="183">
                  <c:v>6.1458339689999963</c:v>
                </c:pt>
                <c:pt idx="184">
                  <c:v>6.2625002859999981</c:v>
                </c:pt>
                <c:pt idx="185">
                  <c:v>6.2708339689999981</c:v>
                </c:pt>
                <c:pt idx="186">
                  <c:v>6.2791671750000022</c:v>
                </c:pt>
                <c:pt idx="187">
                  <c:v>6.2875003810000001</c:v>
                </c:pt>
                <c:pt idx="188">
                  <c:v>6.3958339689999963</c:v>
                </c:pt>
                <c:pt idx="189">
                  <c:v>6.4041671750000004</c:v>
                </c:pt>
                <c:pt idx="190">
                  <c:v>6.4125003810000001</c:v>
                </c:pt>
                <c:pt idx="191">
                  <c:v>6.4208340639999975</c:v>
                </c:pt>
                <c:pt idx="192">
                  <c:v>6.5291671750000004</c:v>
                </c:pt>
                <c:pt idx="193">
                  <c:v>6.5375003810000001</c:v>
                </c:pt>
                <c:pt idx="194">
                  <c:v>6.5458340639999975</c:v>
                </c:pt>
                <c:pt idx="195">
                  <c:v>6.5541672709999963</c:v>
                </c:pt>
                <c:pt idx="196">
                  <c:v>6.6625003809999974</c:v>
                </c:pt>
                <c:pt idx="197">
                  <c:v>6.6708340639999975</c:v>
                </c:pt>
                <c:pt idx="198">
                  <c:v>6.6791672709999981</c:v>
                </c:pt>
                <c:pt idx="199">
                  <c:v>6.6875004769999968</c:v>
                </c:pt>
                <c:pt idx="200">
                  <c:v>6.8041672709999963</c:v>
                </c:pt>
                <c:pt idx="201">
                  <c:v>6.8125004769999968</c:v>
                </c:pt>
                <c:pt idx="202">
                  <c:v>6.820833683</c:v>
                </c:pt>
                <c:pt idx="203">
                  <c:v>6.8291673659999983</c:v>
                </c:pt>
                <c:pt idx="204">
                  <c:v>6.9375004769999986</c:v>
                </c:pt>
                <c:pt idx="205">
                  <c:v>6.9458336830000018</c:v>
                </c:pt>
                <c:pt idx="206">
                  <c:v>6.9541673659999983</c:v>
                </c:pt>
                <c:pt idx="207">
                  <c:v>6.9625005719999962</c:v>
                </c:pt>
                <c:pt idx="208">
                  <c:v>7.0625004769999968</c:v>
                </c:pt>
                <c:pt idx="209">
                  <c:v>7.0708336830000018</c:v>
                </c:pt>
                <c:pt idx="210">
                  <c:v>7.0791673660000001</c:v>
                </c:pt>
                <c:pt idx="211">
                  <c:v>7.0875005719999962</c:v>
                </c:pt>
                <c:pt idx="212">
                  <c:v>7.2041673659999983</c:v>
                </c:pt>
                <c:pt idx="213">
                  <c:v>7.2125005719999962</c:v>
                </c:pt>
                <c:pt idx="214">
                  <c:v>7.2208337779999976</c:v>
                </c:pt>
                <c:pt idx="215">
                  <c:v>7.2291669850000018</c:v>
                </c:pt>
                <c:pt idx="216">
                  <c:v>7.3375005719999962</c:v>
                </c:pt>
                <c:pt idx="217">
                  <c:v>7.3458337779999976</c:v>
                </c:pt>
                <c:pt idx="218">
                  <c:v>7.354166985</c:v>
                </c:pt>
                <c:pt idx="219">
                  <c:v>7.3625006679999956</c:v>
                </c:pt>
                <c:pt idx="220">
                  <c:v>7.4791669850000035</c:v>
                </c:pt>
                <c:pt idx="221">
                  <c:v>7.4875006679999974</c:v>
                </c:pt>
                <c:pt idx="222">
                  <c:v>7.4958338739999979</c:v>
                </c:pt>
                <c:pt idx="223">
                  <c:v>7.5041670800000002</c:v>
                </c:pt>
                <c:pt idx="224">
                  <c:v>7.6125006679999956</c:v>
                </c:pt>
                <c:pt idx="225">
                  <c:v>7.6208338739999961</c:v>
                </c:pt>
                <c:pt idx="226">
                  <c:v>7.6291670800000002</c:v>
                </c:pt>
                <c:pt idx="227">
                  <c:v>7.6375002859999981</c:v>
                </c:pt>
                <c:pt idx="228">
                  <c:v>7.7458338739999979</c:v>
                </c:pt>
                <c:pt idx="229">
                  <c:v>7.7541670800000002</c:v>
                </c:pt>
                <c:pt idx="230">
                  <c:v>7.7625002859999981</c:v>
                </c:pt>
                <c:pt idx="231">
                  <c:v>7.7708339689999981</c:v>
                </c:pt>
                <c:pt idx="232">
                  <c:v>7.879167080000002</c:v>
                </c:pt>
                <c:pt idx="233">
                  <c:v>7.8875002859999981</c:v>
                </c:pt>
                <c:pt idx="234">
                  <c:v>7.8958339689999963</c:v>
                </c:pt>
                <c:pt idx="235">
                  <c:v>7.9041671750000004</c:v>
                </c:pt>
                <c:pt idx="236">
                  <c:v>8.0208339690000017</c:v>
                </c:pt>
                <c:pt idx="237">
                  <c:v>8.0291671749999995</c:v>
                </c:pt>
                <c:pt idx="238">
                  <c:v>8.0375003809999992</c:v>
                </c:pt>
                <c:pt idx="239">
                  <c:v>8.0458335880000007</c:v>
                </c:pt>
                <c:pt idx="240">
                  <c:v>8.1541671749999995</c:v>
                </c:pt>
                <c:pt idx="241">
                  <c:v>8.1625003810000027</c:v>
                </c:pt>
                <c:pt idx="242">
                  <c:v>8.1708335880000007</c:v>
                </c:pt>
                <c:pt idx="243">
                  <c:v>8.1791667940000004</c:v>
                </c:pt>
                <c:pt idx="244">
                  <c:v>8.2875003809999992</c:v>
                </c:pt>
                <c:pt idx="245">
                  <c:v>8.2958335880000007</c:v>
                </c:pt>
                <c:pt idx="246">
                  <c:v>8.3041667940000004</c:v>
                </c:pt>
                <c:pt idx="247">
                  <c:v>8.3125009540000043</c:v>
                </c:pt>
                <c:pt idx="248">
                  <c:v>8.4208335880000007</c:v>
                </c:pt>
                <c:pt idx="249">
                  <c:v>8.4291667940000004</c:v>
                </c:pt>
                <c:pt idx="250">
                  <c:v>8.4375009540000008</c:v>
                </c:pt>
                <c:pt idx="251">
                  <c:v>8.4458341600000004</c:v>
                </c:pt>
                <c:pt idx="252">
                  <c:v>8.5625000000000036</c:v>
                </c:pt>
                <c:pt idx="253">
                  <c:v>8.5708332060000032</c:v>
                </c:pt>
                <c:pt idx="254">
                  <c:v>8.5791664120000029</c:v>
                </c:pt>
                <c:pt idx="255">
                  <c:v>8.5874996190000044</c:v>
                </c:pt>
                <c:pt idx="256">
                  <c:v>8.6958332060000032</c:v>
                </c:pt>
                <c:pt idx="257">
                  <c:v>8.7041664119999993</c:v>
                </c:pt>
                <c:pt idx="258">
                  <c:v>8.7124996190000044</c:v>
                </c:pt>
                <c:pt idx="259">
                  <c:v>8.7208337779999994</c:v>
                </c:pt>
                <c:pt idx="260">
                  <c:v>8.8374996190000044</c:v>
                </c:pt>
                <c:pt idx="261">
                  <c:v>8.8458337780000029</c:v>
                </c:pt>
                <c:pt idx="262">
                  <c:v>8.8541669850000027</c:v>
                </c:pt>
                <c:pt idx="263">
                  <c:v>8.8625001910000041</c:v>
                </c:pt>
                <c:pt idx="264">
                  <c:v>8.9624996190000079</c:v>
                </c:pt>
                <c:pt idx="265">
                  <c:v>8.9708337780000029</c:v>
                </c:pt>
                <c:pt idx="266">
                  <c:v>8.9791669850000027</c:v>
                </c:pt>
                <c:pt idx="267">
                  <c:v>8.9875001910000005</c:v>
                </c:pt>
                <c:pt idx="268">
                  <c:v>9.1041669850000009</c:v>
                </c:pt>
                <c:pt idx="269">
                  <c:v>9.1125001910000005</c:v>
                </c:pt>
                <c:pt idx="270">
                  <c:v>9.1208333970000002</c:v>
                </c:pt>
                <c:pt idx="271">
                  <c:v>9.1291666029999998</c:v>
                </c:pt>
                <c:pt idx="272">
                  <c:v>9.2375001909999988</c:v>
                </c:pt>
                <c:pt idx="273">
                  <c:v>9.2458333970000002</c:v>
                </c:pt>
                <c:pt idx="274">
                  <c:v>9.2541666029999998</c:v>
                </c:pt>
                <c:pt idx="275">
                  <c:v>9.2624998090000066</c:v>
                </c:pt>
                <c:pt idx="276">
                  <c:v>9.3791666030000034</c:v>
                </c:pt>
                <c:pt idx="277">
                  <c:v>9.3874998090000066</c:v>
                </c:pt>
                <c:pt idx="278">
                  <c:v>9.3958330150000045</c:v>
                </c:pt>
                <c:pt idx="279">
                  <c:v>9.4041662220000006</c:v>
                </c:pt>
                <c:pt idx="280">
                  <c:v>9.5124998090000066</c:v>
                </c:pt>
                <c:pt idx="281">
                  <c:v>9.5208330150000027</c:v>
                </c:pt>
                <c:pt idx="282">
                  <c:v>9.5291662220000006</c:v>
                </c:pt>
                <c:pt idx="283">
                  <c:v>9.5375003809999992</c:v>
                </c:pt>
                <c:pt idx="284">
                  <c:v>9.637499809000003</c:v>
                </c:pt>
                <c:pt idx="285">
                  <c:v>9.6458330150000027</c:v>
                </c:pt>
                <c:pt idx="286">
                  <c:v>9.6541662220000006</c:v>
                </c:pt>
                <c:pt idx="287">
                  <c:v>9.6625003810000027</c:v>
                </c:pt>
                <c:pt idx="288">
                  <c:v>9.7791681289999985</c:v>
                </c:pt>
                <c:pt idx="289">
                  <c:v>9.787501335</c:v>
                </c:pt>
                <c:pt idx="290">
                  <c:v>9.7958345410000032</c:v>
                </c:pt>
                <c:pt idx="291">
                  <c:v>9.8041677469999993</c:v>
                </c:pt>
                <c:pt idx="292">
                  <c:v>9.9125013350000035</c:v>
                </c:pt>
                <c:pt idx="293">
                  <c:v>9.9208345410000032</c:v>
                </c:pt>
                <c:pt idx="294">
                  <c:v>9.9291677469999993</c:v>
                </c:pt>
                <c:pt idx="295">
                  <c:v>9.9375009540000008</c:v>
                </c:pt>
                <c:pt idx="296">
                  <c:v>10.05416775</c:v>
                </c:pt>
                <c:pt idx="297">
                  <c:v>10.062500950000004</c:v>
                </c:pt>
                <c:pt idx="298">
                  <c:v>10.07083416</c:v>
                </c:pt>
                <c:pt idx="299">
                  <c:v>10.07916737</c:v>
                </c:pt>
                <c:pt idx="300">
                  <c:v>10.18750095</c:v>
                </c:pt>
                <c:pt idx="301">
                  <c:v>10.19583416</c:v>
                </c:pt>
                <c:pt idx="302">
                  <c:v>10.204167369999999</c:v>
                </c:pt>
                <c:pt idx="303">
                  <c:v>10.212500570000003</c:v>
                </c:pt>
                <c:pt idx="304">
                  <c:v>10.32083416</c:v>
                </c:pt>
                <c:pt idx="305">
                  <c:v>10.32916737</c:v>
                </c:pt>
                <c:pt idx="306">
                  <c:v>10.337500570000003</c:v>
                </c:pt>
                <c:pt idx="307">
                  <c:v>10.345834730000004</c:v>
                </c:pt>
                <c:pt idx="308">
                  <c:v>10.45416737</c:v>
                </c:pt>
                <c:pt idx="309">
                  <c:v>10.462500570000007</c:v>
                </c:pt>
                <c:pt idx="310">
                  <c:v>10.470834730000004</c:v>
                </c:pt>
                <c:pt idx="311">
                  <c:v>10.47916794</c:v>
                </c:pt>
                <c:pt idx="312">
                  <c:v>10.595834730000004</c:v>
                </c:pt>
                <c:pt idx="313">
                  <c:v>10.60416794</c:v>
                </c:pt>
                <c:pt idx="314">
                  <c:v>10.612501140000001</c:v>
                </c:pt>
                <c:pt idx="315">
                  <c:v>10.620834350000004</c:v>
                </c:pt>
                <c:pt idx="316">
                  <c:v>10.72916794</c:v>
                </c:pt>
                <c:pt idx="317">
                  <c:v>10.737501139999999</c:v>
                </c:pt>
                <c:pt idx="318">
                  <c:v>10.745834350000004</c:v>
                </c:pt>
                <c:pt idx="319">
                  <c:v>10.754167560000001</c:v>
                </c:pt>
                <c:pt idx="320">
                  <c:v>10.870834350000006</c:v>
                </c:pt>
                <c:pt idx="321">
                  <c:v>10.879167560000004</c:v>
                </c:pt>
                <c:pt idx="322">
                  <c:v>10.88750076</c:v>
                </c:pt>
                <c:pt idx="323">
                  <c:v>10.895833970000004</c:v>
                </c:pt>
                <c:pt idx="324">
                  <c:v>10.995834350000006</c:v>
                </c:pt>
                <c:pt idx="325">
                  <c:v>11.004167560000001</c:v>
                </c:pt>
                <c:pt idx="326">
                  <c:v>11.01250076</c:v>
                </c:pt>
                <c:pt idx="327">
                  <c:v>11.02083397</c:v>
                </c:pt>
                <c:pt idx="328">
                  <c:v>11.13750076</c:v>
                </c:pt>
                <c:pt idx="329">
                  <c:v>11.14583397</c:v>
                </c:pt>
                <c:pt idx="330">
                  <c:v>11.154168129999999</c:v>
                </c:pt>
                <c:pt idx="331">
                  <c:v>11.16250134</c:v>
                </c:pt>
                <c:pt idx="332">
                  <c:v>11.27083397</c:v>
                </c:pt>
                <c:pt idx="333">
                  <c:v>11.279168129999999</c:v>
                </c:pt>
                <c:pt idx="334">
                  <c:v>11.28750134</c:v>
                </c:pt>
                <c:pt idx="335">
                  <c:v>11.295834540000003</c:v>
                </c:pt>
                <c:pt idx="336">
                  <c:v>11.41250134</c:v>
                </c:pt>
                <c:pt idx="337">
                  <c:v>11.420834540000003</c:v>
                </c:pt>
                <c:pt idx="338">
                  <c:v>11.42916775</c:v>
                </c:pt>
                <c:pt idx="339">
                  <c:v>11.43750095</c:v>
                </c:pt>
                <c:pt idx="340">
                  <c:v>11.53750134</c:v>
                </c:pt>
                <c:pt idx="341">
                  <c:v>11.545834540000003</c:v>
                </c:pt>
                <c:pt idx="342">
                  <c:v>11.55416775</c:v>
                </c:pt>
                <c:pt idx="343">
                  <c:v>11.562500950000004</c:v>
                </c:pt>
                <c:pt idx="344">
                  <c:v>11.67916775</c:v>
                </c:pt>
                <c:pt idx="345">
                  <c:v>11.68750095</c:v>
                </c:pt>
                <c:pt idx="346">
                  <c:v>11.69583416</c:v>
                </c:pt>
                <c:pt idx="347">
                  <c:v>11.704167369999999</c:v>
                </c:pt>
                <c:pt idx="348">
                  <c:v>11.812500950000004</c:v>
                </c:pt>
                <c:pt idx="349">
                  <c:v>11.82083416</c:v>
                </c:pt>
                <c:pt idx="350">
                  <c:v>11.82916737</c:v>
                </c:pt>
                <c:pt idx="351">
                  <c:v>11.837500570000003</c:v>
                </c:pt>
                <c:pt idx="352">
                  <c:v>11.95416737</c:v>
                </c:pt>
                <c:pt idx="353">
                  <c:v>11.962500570000007</c:v>
                </c:pt>
                <c:pt idx="354">
                  <c:v>11.970834730000004</c:v>
                </c:pt>
                <c:pt idx="355">
                  <c:v>11.97916794</c:v>
                </c:pt>
                <c:pt idx="356">
                  <c:v>12.07916737</c:v>
                </c:pt>
                <c:pt idx="357">
                  <c:v>12.087500570000003</c:v>
                </c:pt>
                <c:pt idx="358">
                  <c:v>12.095834730000004</c:v>
                </c:pt>
                <c:pt idx="359">
                  <c:v>12.10416794</c:v>
                </c:pt>
                <c:pt idx="360">
                  <c:v>12.22083473</c:v>
                </c:pt>
                <c:pt idx="361">
                  <c:v>12.22916794</c:v>
                </c:pt>
                <c:pt idx="362">
                  <c:v>12.237501139999999</c:v>
                </c:pt>
                <c:pt idx="363">
                  <c:v>12.245834350000004</c:v>
                </c:pt>
                <c:pt idx="364">
                  <c:v>12.35416794</c:v>
                </c:pt>
                <c:pt idx="365">
                  <c:v>12.362501140000004</c:v>
                </c:pt>
                <c:pt idx="366">
                  <c:v>12.370834350000006</c:v>
                </c:pt>
                <c:pt idx="367">
                  <c:v>12.379167560000004</c:v>
                </c:pt>
                <c:pt idx="368">
                  <c:v>12.495834350000006</c:v>
                </c:pt>
                <c:pt idx="369">
                  <c:v>12.504167560000001</c:v>
                </c:pt>
                <c:pt idx="370">
                  <c:v>12.51250076</c:v>
                </c:pt>
                <c:pt idx="371">
                  <c:v>12.52083397</c:v>
                </c:pt>
                <c:pt idx="372">
                  <c:v>12.620834350000004</c:v>
                </c:pt>
                <c:pt idx="373">
                  <c:v>12.629167560000001</c:v>
                </c:pt>
                <c:pt idx="374">
                  <c:v>12.63750076</c:v>
                </c:pt>
                <c:pt idx="375">
                  <c:v>12.64583397</c:v>
                </c:pt>
                <c:pt idx="376">
                  <c:v>12.76250076</c:v>
                </c:pt>
                <c:pt idx="377">
                  <c:v>12.77083397</c:v>
                </c:pt>
                <c:pt idx="378">
                  <c:v>12.779168129999999</c:v>
                </c:pt>
                <c:pt idx="379">
                  <c:v>12.78750134</c:v>
                </c:pt>
                <c:pt idx="380">
                  <c:v>12.895833970000004</c:v>
                </c:pt>
                <c:pt idx="381">
                  <c:v>12.904168129999999</c:v>
                </c:pt>
                <c:pt idx="382">
                  <c:v>12.91250134</c:v>
                </c:pt>
                <c:pt idx="383">
                  <c:v>12.920834540000003</c:v>
                </c:pt>
                <c:pt idx="384">
                  <c:v>13.03750134</c:v>
                </c:pt>
                <c:pt idx="385">
                  <c:v>13.045834540000003</c:v>
                </c:pt>
                <c:pt idx="386">
                  <c:v>13.05416775</c:v>
                </c:pt>
                <c:pt idx="387">
                  <c:v>13.062500950000004</c:v>
                </c:pt>
                <c:pt idx="388">
                  <c:v>13.170834540000003</c:v>
                </c:pt>
                <c:pt idx="389">
                  <c:v>13.17916775</c:v>
                </c:pt>
                <c:pt idx="390">
                  <c:v>13.18750095</c:v>
                </c:pt>
                <c:pt idx="391">
                  <c:v>13.19583416</c:v>
                </c:pt>
                <c:pt idx="392">
                  <c:v>13.30416775</c:v>
                </c:pt>
                <c:pt idx="393">
                  <c:v>13.312500950000004</c:v>
                </c:pt>
                <c:pt idx="394">
                  <c:v>13.32083416</c:v>
                </c:pt>
                <c:pt idx="395">
                  <c:v>13.32916737</c:v>
                </c:pt>
                <c:pt idx="396">
                  <c:v>13.43750095</c:v>
                </c:pt>
                <c:pt idx="397">
                  <c:v>13.44583416</c:v>
                </c:pt>
                <c:pt idx="398">
                  <c:v>13.45416737</c:v>
                </c:pt>
                <c:pt idx="399">
                  <c:v>13.462500570000007</c:v>
                </c:pt>
                <c:pt idx="400">
                  <c:v>13.57916737</c:v>
                </c:pt>
                <c:pt idx="401">
                  <c:v>13.587500570000003</c:v>
                </c:pt>
                <c:pt idx="402">
                  <c:v>13.595834730000004</c:v>
                </c:pt>
                <c:pt idx="403">
                  <c:v>13.60416794</c:v>
                </c:pt>
                <c:pt idx="404">
                  <c:v>13.712500570000003</c:v>
                </c:pt>
                <c:pt idx="405">
                  <c:v>13.72083473</c:v>
                </c:pt>
                <c:pt idx="406">
                  <c:v>13.72916794</c:v>
                </c:pt>
                <c:pt idx="407">
                  <c:v>13.737501139999999</c:v>
                </c:pt>
                <c:pt idx="408">
                  <c:v>13.845834730000004</c:v>
                </c:pt>
                <c:pt idx="409">
                  <c:v>13.85416794</c:v>
                </c:pt>
                <c:pt idx="410">
                  <c:v>13.862501140000004</c:v>
                </c:pt>
                <c:pt idx="411">
                  <c:v>13.870834350000006</c:v>
                </c:pt>
                <c:pt idx="412">
                  <c:v>13.97916794</c:v>
                </c:pt>
                <c:pt idx="413">
                  <c:v>13.987501140000001</c:v>
                </c:pt>
                <c:pt idx="414">
                  <c:v>13.995834350000006</c:v>
                </c:pt>
                <c:pt idx="415">
                  <c:v>14.004167560000001</c:v>
                </c:pt>
                <c:pt idx="416">
                  <c:v>14.120834350000004</c:v>
                </c:pt>
                <c:pt idx="417">
                  <c:v>14.129167560000001</c:v>
                </c:pt>
                <c:pt idx="418">
                  <c:v>14.13750076</c:v>
                </c:pt>
                <c:pt idx="419">
                  <c:v>14.14583397</c:v>
                </c:pt>
                <c:pt idx="420">
                  <c:v>14.254167560000001</c:v>
                </c:pt>
                <c:pt idx="421">
                  <c:v>14.26250076</c:v>
                </c:pt>
                <c:pt idx="422">
                  <c:v>14.27083397</c:v>
                </c:pt>
                <c:pt idx="423">
                  <c:v>14.279168129999999</c:v>
                </c:pt>
                <c:pt idx="424">
                  <c:v>14.395833970000004</c:v>
                </c:pt>
                <c:pt idx="425">
                  <c:v>14.404168129999999</c:v>
                </c:pt>
                <c:pt idx="426">
                  <c:v>14.41250134</c:v>
                </c:pt>
                <c:pt idx="427">
                  <c:v>14.420834540000003</c:v>
                </c:pt>
                <c:pt idx="428">
                  <c:v>14.52083397</c:v>
                </c:pt>
                <c:pt idx="429">
                  <c:v>14.529168129999999</c:v>
                </c:pt>
                <c:pt idx="430">
                  <c:v>14.53750134</c:v>
                </c:pt>
                <c:pt idx="431">
                  <c:v>14.545834540000003</c:v>
                </c:pt>
                <c:pt idx="432">
                  <c:v>14.66250134</c:v>
                </c:pt>
                <c:pt idx="433">
                  <c:v>14.670834540000003</c:v>
                </c:pt>
                <c:pt idx="434">
                  <c:v>14.67916775</c:v>
                </c:pt>
                <c:pt idx="435">
                  <c:v>14.68750095</c:v>
                </c:pt>
                <c:pt idx="436">
                  <c:v>14.795834540000003</c:v>
                </c:pt>
                <c:pt idx="437">
                  <c:v>14.80416775</c:v>
                </c:pt>
                <c:pt idx="438">
                  <c:v>14.812500950000004</c:v>
                </c:pt>
                <c:pt idx="439">
                  <c:v>14.82083416</c:v>
                </c:pt>
                <c:pt idx="440">
                  <c:v>14.93750095</c:v>
                </c:pt>
                <c:pt idx="441">
                  <c:v>14.94583416</c:v>
                </c:pt>
                <c:pt idx="442">
                  <c:v>14.95416737</c:v>
                </c:pt>
                <c:pt idx="443">
                  <c:v>14.962500570000007</c:v>
                </c:pt>
                <c:pt idx="444">
                  <c:v>15.062500950000004</c:v>
                </c:pt>
                <c:pt idx="445">
                  <c:v>15.07083416</c:v>
                </c:pt>
                <c:pt idx="446">
                  <c:v>15.07916737</c:v>
                </c:pt>
                <c:pt idx="447">
                  <c:v>15.087500570000003</c:v>
                </c:pt>
                <c:pt idx="448">
                  <c:v>15.204167369999999</c:v>
                </c:pt>
                <c:pt idx="449">
                  <c:v>15.212500570000003</c:v>
                </c:pt>
                <c:pt idx="450">
                  <c:v>15.22083473</c:v>
                </c:pt>
                <c:pt idx="451">
                  <c:v>15.22916794</c:v>
                </c:pt>
                <c:pt idx="452">
                  <c:v>15.337500570000003</c:v>
                </c:pt>
                <c:pt idx="453">
                  <c:v>15.345834730000004</c:v>
                </c:pt>
                <c:pt idx="454">
                  <c:v>15.35416794</c:v>
                </c:pt>
                <c:pt idx="455">
                  <c:v>15.362501140000004</c:v>
                </c:pt>
                <c:pt idx="456">
                  <c:v>15.47916794</c:v>
                </c:pt>
                <c:pt idx="457">
                  <c:v>15.487501140000001</c:v>
                </c:pt>
                <c:pt idx="458">
                  <c:v>15.495834350000006</c:v>
                </c:pt>
                <c:pt idx="459">
                  <c:v>15.504167560000001</c:v>
                </c:pt>
                <c:pt idx="460">
                  <c:v>15.612501140000001</c:v>
                </c:pt>
                <c:pt idx="461">
                  <c:v>15.620834350000004</c:v>
                </c:pt>
                <c:pt idx="462">
                  <c:v>15.629167560000001</c:v>
                </c:pt>
                <c:pt idx="463">
                  <c:v>15.63750076</c:v>
                </c:pt>
                <c:pt idx="464">
                  <c:v>15.745834350000004</c:v>
                </c:pt>
                <c:pt idx="465">
                  <c:v>15.754167560000001</c:v>
                </c:pt>
                <c:pt idx="466">
                  <c:v>15.76250076</c:v>
                </c:pt>
                <c:pt idx="467">
                  <c:v>15.77083397</c:v>
                </c:pt>
                <c:pt idx="468">
                  <c:v>15.879167560000004</c:v>
                </c:pt>
                <c:pt idx="469">
                  <c:v>15.88750076</c:v>
                </c:pt>
                <c:pt idx="470">
                  <c:v>15.895833970000004</c:v>
                </c:pt>
                <c:pt idx="471">
                  <c:v>15.904168129999999</c:v>
                </c:pt>
                <c:pt idx="472">
                  <c:v>16.012500760000005</c:v>
                </c:pt>
                <c:pt idx="473">
                  <c:v>16.020833970000002</c:v>
                </c:pt>
                <c:pt idx="474">
                  <c:v>16.029167180000005</c:v>
                </c:pt>
                <c:pt idx="475">
                  <c:v>16.037500380000001</c:v>
                </c:pt>
                <c:pt idx="476">
                  <c:v>16.154167180000016</c:v>
                </c:pt>
                <c:pt idx="477">
                  <c:v>16.16250037999999</c:v>
                </c:pt>
                <c:pt idx="478">
                  <c:v>16.170833590000001</c:v>
                </c:pt>
                <c:pt idx="479">
                  <c:v>16.179166790000007</c:v>
                </c:pt>
                <c:pt idx="480">
                  <c:v>16.28750037999999</c:v>
                </c:pt>
                <c:pt idx="481">
                  <c:v>16.29583358999999</c:v>
                </c:pt>
                <c:pt idx="482">
                  <c:v>16.304166790000007</c:v>
                </c:pt>
                <c:pt idx="483">
                  <c:v>16.312501910000005</c:v>
                </c:pt>
                <c:pt idx="484">
                  <c:v>16.42083358999999</c:v>
                </c:pt>
                <c:pt idx="485">
                  <c:v>16.42916679</c:v>
                </c:pt>
                <c:pt idx="486">
                  <c:v>16.437501910000005</c:v>
                </c:pt>
                <c:pt idx="487">
                  <c:v>16.445835110000001</c:v>
                </c:pt>
                <c:pt idx="488">
                  <c:v>16.562501910000002</c:v>
                </c:pt>
                <c:pt idx="489">
                  <c:v>16.570835110000008</c:v>
                </c:pt>
                <c:pt idx="490">
                  <c:v>16.579168320000008</c:v>
                </c:pt>
                <c:pt idx="491">
                  <c:v>16.587501529999994</c:v>
                </c:pt>
                <c:pt idx="492">
                  <c:v>16.695835110000008</c:v>
                </c:pt>
                <c:pt idx="493">
                  <c:v>16.704168320000008</c:v>
                </c:pt>
                <c:pt idx="494">
                  <c:v>16.712501529999994</c:v>
                </c:pt>
                <c:pt idx="495">
                  <c:v>16.72083473</c:v>
                </c:pt>
                <c:pt idx="496">
                  <c:v>16.837501530000001</c:v>
                </c:pt>
                <c:pt idx="497">
                  <c:v>16.84583473</c:v>
                </c:pt>
                <c:pt idx="498">
                  <c:v>16.854167940000007</c:v>
                </c:pt>
                <c:pt idx="499">
                  <c:v>16.862501139999992</c:v>
                </c:pt>
                <c:pt idx="500">
                  <c:v>16.962501529999987</c:v>
                </c:pt>
                <c:pt idx="501">
                  <c:v>16.97083473</c:v>
                </c:pt>
                <c:pt idx="502">
                  <c:v>16.97916794</c:v>
                </c:pt>
                <c:pt idx="503">
                  <c:v>16.987501139999992</c:v>
                </c:pt>
                <c:pt idx="504">
                  <c:v>17.104166029999998</c:v>
                </c:pt>
                <c:pt idx="505">
                  <c:v>17.112499239999984</c:v>
                </c:pt>
                <c:pt idx="506">
                  <c:v>17.120832440000001</c:v>
                </c:pt>
                <c:pt idx="507">
                  <c:v>17.129167559999999</c:v>
                </c:pt>
                <c:pt idx="508">
                  <c:v>17.237499239999984</c:v>
                </c:pt>
                <c:pt idx="509">
                  <c:v>17.24583243999999</c:v>
                </c:pt>
                <c:pt idx="510">
                  <c:v>17.254167559999999</c:v>
                </c:pt>
                <c:pt idx="511">
                  <c:v>17.262500760000002</c:v>
                </c:pt>
                <c:pt idx="512">
                  <c:v>17.370832440000001</c:v>
                </c:pt>
                <c:pt idx="513">
                  <c:v>17.379167559999999</c:v>
                </c:pt>
                <c:pt idx="514">
                  <c:v>17.387500760000005</c:v>
                </c:pt>
                <c:pt idx="515">
                  <c:v>17.395833970000002</c:v>
                </c:pt>
                <c:pt idx="516">
                  <c:v>17.504167559999999</c:v>
                </c:pt>
                <c:pt idx="517">
                  <c:v>17.512500760000005</c:v>
                </c:pt>
                <c:pt idx="518">
                  <c:v>17.520833970000002</c:v>
                </c:pt>
                <c:pt idx="519">
                  <c:v>17.529167180000005</c:v>
                </c:pt>
                <c:pt idx="520">
                  <c:v>17.637500760000016</c:v>
                </c:pt>
                <c:pt idx="521">
                  <c:v>17.645833970000002</c:v>
                </c:pt>
                <c:pt idx="522">
                  <c:v>17.654167180000016</c:v>
                </c:pt>
                <c:pt idx="523">
                  <c:v>17.66250037999999</c:v>
                </c:pt>
                <c:pt idx="524">
                  <c:v>17.779167180000005</c:v>
                </c:pt>
                <c:pt idx="525">
                  <c:v>17.78750037999999</c:v>
                </c:pt>
                <c:pt idx="526">
                  <c:v>17.79583358999999</c:v>
                </c:pt>
                <c:pt idx="527">
                  <c:v>17.804166790000007</c:v>
                </c:pt>
                <c:pt idx="528">
                  <c:v>17.91250037999999</c:v>
                </c:pt>
                <c:pt idx="529">
                  <c:v>17.92083358999999</c:v>
                </c:pt>
                <c:pt idx="530">
                  <c:v>17.92916679</c:v>
                </c:pt>
                <c:pt idx="531">
                  <c:v>17.9375</c:v>
                </c:pt>
                <c:pt idx="532">
                  <c:v>18.054166790000007</c:v>
                </c:pt>
                <c:pt idx="533">
                  <c:v>18.062499999999989</c:v>
                </c:pt>
                <c:pt idx="534">
                  <c:v>18.07083321</c:v>
                </c:pt>
                <c:pt idx="535">
                  <c:v>18.079166409999999</c:v>
                </c:pt>
                <c:pt idx="536">
                  <c:v>18.179166790000007</c:v>
                </c:pt>
                <c:pt idx="537">
                  <c:v>18.1875</c:v>
                </c:pt>
                <c:pt idx="538">
                  <c:v>18.19583321</c:v>
                </c:pt>
                <c:pt idx="539">
                  <c:v>18.204166409999999</c:v>
                </c:pt>
                <c:pt idx="540">
                  <c:v>18.32083321</c:v>
                </c:pt>
                <c:pt idx="541">
                  <c:v>18.329166409999999</c:v>
                </c:pt>
                <c:pt idx="542">
                  <c:v>18.337499619999999</c:v>
                </c:pt>
                <c:pt idx="543">
                  <c:v>18.345832819999984</c:v>
                </c:pt>
                <c:pt idx="544">
                  <c:v>18.454166409999999</c:v>
                </c:pt>
                <c:pt idx="545">
                  <c:v>18.462499619999985</c:v>
                </c:pt>
                <c:pt idx="546">
                  <c:v>18.470832819999984</c:v>
                </c:pt>
                <c:pt idx="547">
                  <c:v>18.479166029999991</c:v>
                </c:pt>
                <c:pt idx="548">
                  <c:v>18.595832819999984</c:v>
                </c:pt>
                <c:pt idx="549">
                  <c:v>18.604166029999998</c:v>
                </c:pt>
                <c:pt idx="550">
                  <c:v>18.612499239999984</c:v>
                </c:pt>
                <c:pt idx="551">
                  <c:v>18.620832440000001</c:v>
                </c:pt>
                <c:pt idx="552">
                  <c:v>18.720832819999984</c:v>
                </c:pt>
                <c:pt idx="553">
                  <c:v>18.729166029999991</c:v>
                </c:pt>
                <c:pt idx="554">
                  <c:v>18.737499239999984</c:v>
                </c:pt>
                <c:pt idx="555">
                  <c:v>18.74583243999999</c:v>
                </c:pt>
                <c:pt idx="556">
                  <c:v>18.86249923999998</c:v>
                </c:pt>
                <c:pt idx="557">
                  <c:v>18.870832440000001</c:v>
                </c:pt>
                <c:pt idx="558">
                  <c:v>18.879167559999999</c:v>
                </c:pt>
                <c:pt idx="559">
                  <c:v>18.887500760000005</c:v>
                </c:pt>
                <c:pt idx="560">
                  <c:v>18.99583243999999</c:v>
                </c:pt>
                <c:pt idx="561">
                  <c:v>19.004167559999999</c:v>
                </c:pt>
                <c:pt idx="562">
                  <c:v>19.012500760000005</c:v>
                </c:pt>
                <c:pt idx="563">
                  <c:v>19.020833970000002</c:v>
                </c:pt>
                <c:pt idx="564">
                  <c:v>19.137500760000016</c:v>
                </c:pt>
                <c:pt idx="565">
                  <c:v>19.145833970000002</c:v>
                </c:pt>
                <c:pt idx="566">
                  <c:v>19.154167180000016</c:v>
                </c:pt>
                <c:pt idx="567">
                  <c:v>19.16250037999999</c:v>
                </c:pt>
                <c:pt idx="568">
                  <c:v>19.262500760000002</c:v>
                </c:pt>
                <c:pt idx="569">
                  <c:v>19.270833970000002</c:v>
                </c:pt>
                <c:pt idx="570">
                  <c:v>19.279167180000005</c:v>
                </c:pt>
                <c:pt idx="571">
                  <c:v>19.28750037999999</c:v>
                </c:pt>
                <c:pt idx="572">
                  <c:v>19.404167180000005</c:v>
                </c:pt>
                <c:pt idx="573">
                  <c:v>19.41250037999999</c:v>
                </c:pt>
                <c:pt idx="574">
                  <c:v>19.42083358999999</c:v>
                </c:pt>
                <c:pt idx="575">
                  <c:v>19.42916679</c:v>
                </c:pt>
                <c:pt idx="576">
                  <c:v>19.537502289999988</c:v>
                </c:pt>
                <c:pt idx="577">
                  <c:v>19.545835490000005</c:v>
                </c:pt>
                <c:pt idx="578">
                  <c:v>19.554168700000016</c:v>
                </c:pt>
                <c:pt idx="579">
                  <c:v>19.562501910000002</c:v>
                </c:pt>
                <c:pt idx="580">
                  <c:v>19.679168700000016</c:v>
                </c:pt>
                <c:pt idx="581">
                  <c:v>19.687501910000005</c:v>
                </c:pt>
                <c:pt idx="582">
                  <c:v>19.695835110000008</c:v>
                </c:pt>
                <c:pt idx="583">
                  <c:v>19.704168320000008</c:v>
                </c:pt>
                <c:pt idx="584">
                  <c:v>19.812501910000005</c:v>
                </c:pt>
                <c:pt idx="585">
                  <c:v>19.820835110000008</c:v>
                </c:pt>
                <c:pt idx="586">
                  <c:v>19.829168320000008</c:v>
                </c:pt>
                <c:pt idx="587">
                  <c:v>19.837501530000001</c:v>
                </c:pt>
                <c:pt idx="588">
                  <c:v>19.945835110000001</c:v>
                </c:pt>
                <c:pt idx="589">
                  <c:v>19.954168320000008</c:v>
                </c:pt>
                <c:pt idx="590">
                  <c:v>19.962501529999987</c:v>
                </c:pt>
                <c:pt idx="591">
                  <c:v>19.97083473</c:v>
                </c:pt>
                <c:pt idx="592">
                  <c:v>20.079168320000008</c:v>
                </c:pt>
                <c:pt idx="593">
                  <c:v>20.087501529999994</c:v>
                </c:pt>
                <c:pt idx="594">
                  <c:v>20.09583473</c:v>
                </c:pt>
                <c:pt idx="595">
                  <c:v>20.104167940000007</c:v>
                </c:pt>
                <c:pt idx="596">
                  <c:v>20.22083473</c:v>
                </c:pt>
                <c:pt idx="597">
                  <c:v>20.22916794</c:v>
                </c:pt>
                <c:pt idx="598">
                  <c:v>20.237501139999999</c:v>
                </c:pt>
                <c:pt idx="599">
                  <c:v>20.24583625999999</c:v>
                </c:pt>
                <c:pt idx="600">
                  <c:v>20.354167940000007</c:v>
                </c:pt>
                <c:pt idx="601">
                  <c:v>20.362501139999992</c:v>
                </c:pt>
                <c:pt idx="602">
                  <c:v>20.370836260000001</c:v>
                </c:pt>
                <c:pt idx="603">
                  <c:v>20.379169460000007</c:v>
                </c:pt>
                <c:pt idx="604">
                  <c:v>20.49583625999999</c:v>
                </c:pt>
                <c:pt idx="605">
                  <c:v>20.504169460000007</c:v>
                </c:pt>
                <c:pt idx="606">
                  <c:v>20.512502669999993</c:v>
                </c:pt>
                <c:pt idx="607">
                  <c:v>20.52083588</c:v>
                </c:pt>
                <c:pt idx="608">
                  <c:v>20.620836260000001</c:v>
                </c:pt>
                <c:pt idx="609">
                  <c:v>20.629169460000007</c:v>
                </c:pt>
                <c:pt idx="610">
                  <c:v>20.63750267</c:v>
                </c:pt>
                <c:pt idx="611">
                  <c:v>20.64583588</c:v>
                </c:pt>
                <c:pt idx="612">
                  <c:v>20.762502669999986</c:v>
                </c:pt>
                <c:pt idx="613">
                  <c:v>20.77083588</c:v>
                </c:pt>
                <c:pt idx="614">
                  <c:v>20.779169079999992</c:v>
                </c:pt>
                <c:pt idx="615">
                  <c:v>20.787502289999985</c:v>
                </c:pt>
                <c:pt idx="616">
                  <c:v>20.89583588</c:v>
                </c:pt>
                <c:pt idx="617">
                  <c:v>20.904169079999992</c:v>
                </c:pt>
                <c:pt idx="618">
                  <c:v>20.912502289999985</c:v>
                </c:pt>
                <c:pt idx="619">
                  <c:v>20.920835490000005</c:v>
                </c:pt>
                <c:pt idx="620">
                  <c:v>21.029169079999992</c:v>
                </c:pt>
                <c:pt idx="621">
                  <c:v>21.037502289999988</c:v>
                </c:pt>
                <c:pt idx="622">
                  <c:v>21.045835490000005</c:v>
                </c:pt>
                <c:pt idx="623">
                  <c:v>21.054168700000016</c:v>
                </c:pt>
                <c:pt idx="624">
                  <c:v>21.170835490000016</c:v>
                </c:pt>
                <c:pt idx="625">
                  <c:v>21.179168700000016</c:v>
                </c:pt>
                <c:pt idx="626">
                  <c:v>21.187501910000005</c:v>
                </c:pt>
                <c:pt idx="627">
                  <c:v>21.195835110000008</c:v>
                </c:pt>
                <c:pt idx="628">
                  <c:v>21.295835490000005</c:v>
                </c:pt>
                <c:pt idx="629">
                  <c:v>21.304168700000016</c:v>
                </c:pt>
                <c:pt idx="630">
                  <c:v>21.312501910000005</c:v>
                </c:pt>
                <c:pt idx="631">
                  <c:v>21.320835110000008</c:v>
                </c:pt>
                <c:pt idx="632">
                  <c:v>21.437501910000005</c:v>
                </c:pt>
                <c:pt idx="633">
                  <c:v>21.445835110000001</c:v>
                </c:pt>
                <c:pt idx="634">
                  <c:v>21.454168320000008</c:v>
                </c:pt>
                <c:pt idx="635">
                  <c:v>21.462501529999987</c:v>
                </c:pt>
                <c:pt idx="636">
                  <c:v>21.579168320000008</c:v>
                </c:pt>
                <c:pt idx="637">
                  <c:v>21.587501529999994</c:v>
                </c:pt>
                <c:pt idx="638">
                  <c:v>21.59583473</c:v>
                </c:pt>
                <c:pt idx="639">
                  <c:v>21.604167940000007</c:v>
                </c:pt>
                <c:pt idx="640">
                  <c:v>21.712501529999994</c:v>
                </c:pt>
                <c:pt idx="641">
                  <c:v>21.72083473</c:v>
                </c:pt>
                <c:pt idx="642">
                  <c:v>21.72916794</c:v>
                </c:pt>
                <c:pt idx="643">
                  <c:v>21.737501139999999</c:v>
                </c:pt>
                <c:pt idx="644">
                  <c:v>21.837501530000001</c:v>
                </c:pt>
                <c:pt idx="645">
                  <c:v>21.84583473</c:v>
                </c:pt>
                <c:pt idx="646">
                  <c:v>21.854167940000007</c:v>
                </c:pt>
                <c:pt idx="647">
                  <c:v>21.862501139999992</c:v>
                </c:pt>
                <c:pt idx="648">
                  <c:v>21.97916794</c:v>
                </c:pt>
                <c:pt idx="649">
                  <c:v>21.987501139999992</c:v>
                </c:pt>
                <c:pt idx="650">
                  <c:v>21.99583625999999</c:v>
                </c:pt>
                <c:pt idx="651">
                  <c:v>22.004169460000007</c:v>
                </c:pt>
                <c:pt idx="652">
                  <c:v>22.120836260000001</c:v>
                </c:pt>
                <c:pt idx="653">
                  <c:v>22.129169460000007</c:v>
                </c:pt>
                <c:pt idx="654">
                  <c:v>22.13750267</c:v>
                </c:pt>
                <c:pt idx="655">
                  <c:v>22.14583588</c:v>
                </c:pt>
                <c:pt idx="656">
                  <c:v>22.254169460000007</c:v>
                </c:pt>
                <c:pt idx="657">
                  <c:v>22.262502669999986</c:v>
                </c:pt>
                <c:pt idx="658">
                  <c:v>22.27083588</c:v>
                </c:pt>
                <c:pt idx="659">
                  <c:v>22.279169079999992</c:v>
                </c:pt>
                <c:pt idx="660">
                  <c:v>22.387502669999993</c:v>
                </c:pt>
                <c:pt idx="661">
                  <c:v>22.39583588</c:v>
                </c:pt>
                <c:pt idx="662">
                  <c:v>22.404169079999992</c:v>
                </c:pt>
                <c:pt idx="663">
                  <c:v>22.412502289999985</c:v>
                </c:pt>
                <c:pt idx="664">
                  <c:v>22.52083588</c:v>
                </c:pt>
                <c:pt idx="665">
                  <c:v>22.529169079999992</c:v>
                </c:pt>
                <c:pt idx="666">
                  <c:v>22.537502289999988</c:v>
                </c:pt>
                <c:pt idx="667">
                  <c:v>22.545835490000005</c:v>
                </c:pt>
                <c:pt idx="668">
                  <c:v>22.662502289999985</c:v>
                </c:pt>
                <c:pt idx="669">
                  <c:v>22.670835490000016</c:v>
                </c:pt>
                <c:pt idx="670">
                  <c:v>22.679168700000016</c:v>
                </c:pt>
                <c:pt idx="671">
                  <c:v>22.687501910000005</c:v>
                </c:pt>
                <c:pt idx="672">
                  <c:v>22.795835490000005</c:v>
                </c:pt>
                <c:pt idx="673">
                  <c:v>22.804168700000016</c:v>
                </c:pt>
                <c:pt idx="674">
                  <c:v>22.812501910000005</c:v>
                </c:pt>
                <c:pt idx="675">
                  <c:v>22.820835110000008</c:v>
                </c:pt>
                <c:pt idx="676">
                  <c:v>22.937501910000005</c:v>
                </c:pt>
                <c:pt idx="677">
                  <c:v>22.945835110000001</c:v>
                </c:pt>
                <c:pt idx="678">
                  <c:v>22.954168320000008</c:v>
                </c:pt>
                <c:pt idx="679">
                  <c:v>22.962501529999987</c:v>
                </c:pt>
                <c:pt idx="680">
                  <c:v>23.062501910000002</c:v>
                </c:pt>
                <c:pt idx="681">
                  <c:v>23.070835110000008</c:v>
                </c:pt>
                <c:pt idx="682">
                  <c:v>23.079168320000008</c:v>
                </c:pt>
                <c:pt idx="683">
                  <c:v>23.087501529999994</c:v>
                </c:pt>
                <c:pt idx="684">
                  <c:v>23.204168320000008</c:v>
                </c:pt>
                <c:pt idx="685">
                  <c:v>23.212501529999994</c:v>
                </c:pt>
                <c:pt idx="686">
                  <c:v>23.22083473</c:v>
                </c:pt>
                <c:pt idx="687">
                  <c:v>23.22916794</c:v>
                </c:pt>
                <c:pt idx="688">
                  <c:v>23.337501530000001</c:v>
                </c:pt>
                <c:pt idx="689">
                  <c:v>23.34583473</c:v>
                </c:pt>
                <c:pt idx="690">
                  <c:v>23.354167940000007</c:v>
                </c:pt>
                <c:pt idx="691">
                  <c:v>23.362501139999992</c:v>
                </c:pt>
                <c:pt idx="692">
                  <c:v>23.47916794</c:v>
                </c:pt>
                <c:pt idx="693">
                  <c:v>23.487501139999992</c:v>
                </c:pt>
                <c:pt idx="694">
                  <c:v>23.49583625999999</c:v>
                </c:pt>
                <c:pt idx="695">
                  <c:v>23.504169460000007</c:v>
                </c:pt>
                <c:pt idx="696">
                  <c:v>23.604167940000007</c:v>
                </c:pt>
                <c:pt idx="697">
                  <c:v>23.612501139999999</c:v>
                </c:pt>
                <c:pt idx="698">
                  <c:v>23.620836260000001</c:v>
                </c:pt>
                <c:pt idx="699">
                  <c:v>23.629169460000007</c:v>
                </c:pt>
                <c:pt idx="700">
                  <c:v>23.74583625999999</c:v>
                </c:pt>
                <c:pt idx="701">
                  <c:v>23.754169460000007</c:v>
                </c:pt>
                <c:pt idx="702">
                  <c:v>23.762502669999986</c:v>
                </c:pt>
                <c:pt idx="703">
                  <c:v>23.77083588</c:v>
                </c:pt>
                <c:pt idx="704">
                  <c:v>23.879169460000007</c:v>
                </c:pt>
                <c:pt idx="705">
                  <c:v>23.887502669999993</c:v>
                </c:pt>
                <c:pt idx="706">
                  <c:v>23.89583588</c:v>
                </c:pt>
                <c:pt idx="707">
                  <c:v>23.904169079999992</c:v>
                </c:pt>
                <c:pt idx="708">
                  <c:v>24.012502669999993</c:v>
                </c:pt>
                <c:pt idx="709">
                  <c:v>24.02083588</c:v>
                </c:pt>
                <c:pt idx="710">
                  <c:v>24.029169079999992</c:v>
                </c:pt>
                <c:pt idx="711">
                  <c:v>24.037502289999988</c:v>
                </c:pt>
                <c:pt idx="712">
                  <c:v>24.154169079999999</c:v>
                </c:pt>
                <c:pt idx="713">
                  <c:v>24.162502289999985</c:v>
                </c:pt>
                <c:pt idx="714">
                  <c:v>24.170835490000016</c:v>
                </c:pt>
                <c:pt idx="715">
                  <c:v>24.179168700000016</c:v>
                </c:pt>
                <c:pt idx="716">
                  <c:v>24.279169079999992</c:v>
                </c:pt>
                <c:pt idx="717">
                  <c:v>24.287502289999985</c:v>
                </c:pt>
                <c:pt idx="718">
                  <c:v>24.295835490000005</c:v>
                </c:pt>
                <c:pt idx="719">
                  <c:v>24.304168700000016</c:v>
                </c:pt>
                <c:pt idx="720">
                  <c:v>24.420835490000005</c:v>
                </c:pt>
                <c:pt idx="721">
                  <c:v>24.429168700000005</c:v>
                </c:pt>
                <c:pt idx="722">
                  <c:v>24.437501910000005</c:v>
                </c:pt>
                <c:pt idx="723">
                  <c:v>24.445835110000001</c:v>
                </c:pt>
                <c:pt idx="724">
                  <c:v>24.554168700000016</c:v>
                </c:pt>
                <c:pt idx="725">
                  <c:v>24.562501910000002</c:v>
                </c:pt>
                <c:pt idx="726">
                  <c:v>24.570835110000008</c:v>
                </c:pt>
                <c:pt idx="727">
                  <c:v>24.579168320000008</c:v>
                </c:pt>
                <c:pt idx="728">
                  <c:v>24.695835110000008</c:v>
                </c:pt>
                <c:pt idx="729">
                  <c:v>24.704168320000008</c:v>
                </c:pt>
                <c:pt idx="730">
                  <c:v>24.712501529999994</c:v>
                </c:pt>
                <c:pt idx="731">
                  <c:v>24.72083473</c:v>
                </c:pt>
                <c:pt idx="732">
                  <c:v>24.829168320000008</c:v>
                </c:pt>
                <c:pt idx="733">
                  <c:v>24.837501530000001</c:v>
                </c:pt>
                <c:pt idx="734">
                  <c:v>24.84583473</c:v>
                </c:pt>
                <c:pt idx="735">
                  <c:v>24.854167940000007</c:v>
                </c:pt>
                <c:pt idx="736">
                  <c:v>24.97083473</c:v>
                </c:pt>
                <c:pt idx="737">
                  <c:v>24.97916794</c:v>
                </c:pt>
                <c:pt idx="738">
                  <c:v>24.987501139999992</c:v>
                </c:pt>
                <c:pt idx="739">
                  <c:v>24.99583625999999</c:v>
                </c:pt>
                <c:pt idx="740">
                  <c:v>25.09583473</c:v>
                </c:pt>
                <c:pt idx="741">
                  <c:v>25.104167940000007</c:v>
                </c:pt>
                <c:pt idx="742">
                  <c:v>25.112501139999999</c:v>
                </c:pt>
                <c:pt idx="743">
                  <c:v>25.120836260000001</c:v>
                </c:pt>
                <c:pt idx="744">
                  <c:v>25.237501139999999</c:v>
                </c:pt>
                <c:pt idx="745">
                  <c:v>25.24583625999999</c:v>
                </c:pt>
                <c:pt idx="746">
                  <c:v>25.254169460000007</c:v>
                </c:pt>
                <c:pt idx="747">
                  <c:v>25.262502669999986</c:v>
                </c:pt>
                <c:pt idx="748">
                  <c:v>25.370836260000001</c:v>
                </c:pt>
                <c:pt idx="749">
                  <c:v>25.379169460000007</c:v>
                </c:pt>
                <c:pt idx="750">
                  <c:v>25.387502669999993</c:v>
                </c:pt>
                <c:pt idx="751">
                  <c:v>25.39583588</c:v>
                </c:pt>
                <c:pt idx="752">
                  <c:v>25.512502669999993</c:v>
                </c:pt>
                <c:pt idx="753">
                  <c:v>25.52083588</c:v>
                </c:pt>
                <c:pt idx="754">
                  <c:v>25.529169079999992</c:v>
                </c:pt>
                <c:pt idx="755">
                  <c:v>25.537502289999988</c:v>
                </c:pt>
                <c:pt idx="756">
                  <c:v>25.64583588</c:v>
                </c:pt>
                <c:pt idx="757">
                  <c:v>25.654169079999999</c:v>
                </c:pt>
                <c:pt idx="758">
                  <c:v>25.662502289999985</c:v>
                </c:pt>
                <c:pt idx="759">
                  <c:v>25.670835490000016</c:v>
                </c:pt>
                <c:pt idx="760">
                  <c:v>25.77083588</c:v>
                </c:pt>
                <c:pt idx="761">
                  <c:v>25.779169079999992</c:v>
                </c:pt>
                <c:pt idx="762">
                  <c:v>25.787502289999985</c:v>
                </c:pt>
                <c:pt idx="763">
                  <c:v>25.795835490000005</c:v>
                </c:pt>
                <c:pt idx="764">
                  <c:v>25.912502289999985</c:v>
                </c:pt>
                <c:pt idx="765">
                  <c:v>25.920835490000005</c:v>
                </c:pt>
                <c:pt idx="766">
                  <c:v>25.929168700000005</c:v>
                </c:pt>
                <c:pt idx="767">
                  <c:v>25.937501910000005</c:v>
                </c:pt>
                <c:pt idx="768">
                  <c:v>26.045835490000005</c:v>
                </c:pt>
                <c:pt idx="769">
                  <c:v>26.054168700000016</c:v>
                </c:pt>
                <c:pt idx="770">
                  <c:v>26.062501910000002</c:v>
                </c:pt>
                <c:pt idx="771">
                  <c:v>26.070835110000008</c:v>
                </c:pt>
                <c:pt idx="772">
                  <c:v>26.187501910000005</c:v>
                </c:pt>
                <c:pt idx="773">
                  <c:v>26.195835110000008</c:v>
                </c:pt>
                <c:pt idx="774">
                  <c:v>26.204168320000008</c:v>
                </c:pt>
                <c:pt idx="775">
                  <c:v>26.212501529999994</c:v>
                </c:pt>
                <c:pt idx="776">
                  <c:v>26.320835110000008</c:v>
                </c:pt>
                <c:pt idx="777">
                  <c:v>26.329168320000008</c:v>
                </c:pt>
                <c:pt idx="778">
                  <c:v>26.337501530000001</c:v>
                </c:pt>
                <c:pt idx="779">
                  <c:v>26.34583473</c:v>
                </c:pt>
                <c:pt idx="780">
                  <c:v>26.454168320000008</c:v>
                </c:pt>
                <c:pt idx="781">
                  <c:v>26.462501529999987</c:v>
                </c:pt>
                <c:pt idx="782">
                  <c:v>26.47083473</c:v>
                </c:pt>
                <c:pt idx="783">
                  <c:v>26.47916794</c:v>
                </c:pt>
                <c:pt idx="784">
                  <c:v>26.587501529999994</c:v>
                </c:pt>
                <c:pt idx="785">
                  <c:v>26.59583473</c:v>
                </c:pt>
                <c:pt idx="786">
                  <c:v>26.604167940000007</c:v>
                </c:pt>
                <c:pt idx="787">
                  <c:v>26.612501139999999</c:v>
                </c:pt>
                <c:pt idx="788">
                  <c:v>26.72916794</c:v>
                </c:pt>
                <c:pt idx="789">
                  <c:v>26.737501139999999</c:v>
                </c:pt>
                <c:pt idx="790">
                  <c:v>26.74583625999999</c:v>
                </c:pt>
                <c:pt idx="791">
                  <c:v>26.754169460000007</c:v>
                </c:pt>
                <c:pt idx="792">
                  <c:v>26.862501139999992</c:v>
                </c:pt>
                <c:pt idx="793">
                  <c:v>26.870836260000001</c:v>
                </c:pt>
                <c:pt idx="794">
                  <c:v>26.879169460000007</c:v>
                </c:pt>
                <c:pt idx="795">
                  <c:v>26.887502669999993</c:v>
                </c:pt>
                <c:pt idx="796">
                  <c:v>26.99583625999999</c:v>
                </c:pt>
                <c:pt idx="797">
                  <c:v>27.004169460000007</c:v>
                </c:pt>
                <c:pt idx="798">
                  <c:v>27.012502669999993</c:v>
                </c:pt>
                <c:pt idx="799">
                  <c:v>27.02083588</c:v>
                </c:pt>
                <c:pt idx="800">
                  <c:v>27.129169460000007</c:v>
                </c:pt>
                <c:pt idx="801">
                  <c:v>27.13750267</c:v>
                </c:pt>
                <c:pt idx="802">
                  <c:v>27.14583588</c:v>
                </c:pt>
                <c:pt idx="803">
                  <c:v>27.154169079999999</c:v>
                </c:pt>
                <c:pt idx="804">
                  <c:v>27.27083588</c:v>
                </c:pt>
                <c:pt idx="805">
                  <c:v>27.279169079999992</c:v>
                </c:pt>
                <c:pt idx="806">
                  <c:v>27.287502289999985</c:v>
                </c:pt>
                <c:pt idx="807">
                  <c:v>27.295835490000005</c:v>
                </c:pt>
                <c:pt idx="808">
                  <c:v>27.404169079999992</c:v>
                </c:pt>
                <c:pt idx="809">
                  <c:v>27.412502289999985</c:v>
                </c:pt>
                <c:pt idx="810">
                  <c:v>27.420835490000005</c:v>
                </c:pt>
                <c:pt idx="811">
                  <c:v>27.429168700000005</c:v>
                </c:pt>
                <c:pt idx="812">
                  <c:v>27.537502289999988</c:v>
                </c:pt>
                <c:pt idx="813">
                  <c:v>27.545835490000005</c:v>
                </c:pt>
                <c:pt idx="814">
                  <c:v>27.554168700000016</c:v>
                </c:pt>
                <c:pt idx="815">
                  <c:v>27.562501910000002</c:v>
                </c:pt>
                <c:pt idx="816">
                  <c:v>27.670835490000016</c:v>
                </c:pt>
                <c:pt idx="817">
                  <c:v>27.679168700000016</c:v>
                </c:pt>
                <c:pt idx="818">
                  <c:v>27.687501910000005</c:v>
                </c:pt>
                <c:pt idx="819">
                  <c:v>27.695835110000008</c:v>
                </c:pt>
                <c:pt idx="820">
                  <c:v>27.812501910000005</c:v>
                </c:pt>
                <c:pt idx="821">
                  <c:v>27.820835110000008</c:v>
                </c:pt>
                <c:pt idx="822">
                  <c:v>27.829168320000008</c:v>
                </c:pt>
                <c:pt idx="823">
                  <c:v>27.837501530000001</c:v>
                </c:pt>
                <c:pt idx="824">
                  <c:v>27.945835110000001</c:v>
                </c:pt>
                <c:pt idx="825">
                  <c:v>27.954168320000008</c:v>
                </c:pt>
                <c:pt idx="826">
                  <c:v>27.962501529999987</c:v>
                </c:pt>
                <c:pt idx="827">
                  <c:v>27.97083473</c:v>
                </c:pt>
                <c:pt idx="828">
                  <c:v>28.087501529999994</c:v>
                </c:pt>
                <c:pt idx="829">
                  <c:v>28.09583473</c:v>
                </c:pt>
                <c:pt idx="830">
                  <c:v>28.104167940000007</c:v>
                </c:pt>
                <c:pt idx="831">
                  <c:v>28.112501139999999</c:v>
                </c:pt>
                <c:pt idx="832">
                  <c:v>28.212501529999994</c:v>
                </c:pt>
                <c:pt idx="833">
                  <c:v>28.22083473</c:v>
                </c:pt>
                <c:pt idx="834">
                  <c:v>28.22916794</c:v>
                </c:pt>
                <c:pt idx="835">
                  <c:v>28.237501139999999</c:v>
                </c:pt>
                <c:pt idx="836">
                  <c:v>28.354167940000007</c:v>
                </c:pt>
                <c:pt idx="837">
                  <c:v>28.362501139999992</c:v>
                </c:pt>
                <c:pt idx="838">
                  <c:v>28.370836260000001</c:v>
                </c:pt>
                <c:pt idx="839">
                  <c:v>28.379169460000007</c:v>
                </c:pt>
                <c:pt idx="840">
                  <c:v>28.487501139999992</c:v>
                </c:pt>
                <c:pt idx="841">
                  <c:v>28.49583625999999</c:v>
                </c:pt>
                <c:pt idx="842">
                  <c:v>28.504169460000007</c:v>
                </c:pt>
                <c:pt idx="843">
                  <c:v>28.512502669999993</c:v>
                </c:pt>
                <c:pt idx="844">
                  <c:v>28.629169460000007</c:v>
                </c:pt>
                <c:pt idx="845">
                  <c:v>28.63750267</c:v>
                </c:pt>
                <c:pt idx="846">
                  <c:v>28.64583588</c:v>
                </c:pt>
                <c:pt idx="847">
                  <c:v>28.654169079999999</c:v>
                </c:pt>
                <c:pt idx="848">
                  <c:v>28.754169460000007</c:v>
                </c:pt>
                <c:pt idx="849">
                  <c:v>28.762502669999986</c:v>
                </c:pt>
                <c:pt idx="850">
                  <c:v>28.77083588</c:v>
                </c:pt>
                <c:pt idx="851">
                  <c:v>28.779169079999992</c:v>
                </c:pt>
                <c:pt idx="852">
                  <c:v>28.89583588</c:v>
                </c:pt>
                <c:pt idx="853">
                  <c:v>28.904169079999992</c:v>
                </c:pt>
                <c:pt idx="854">
                  <c:v>28.912502289999985</c:v>
                </c:pt>
                <c:pt idx="855">
                  <c:v>28.920835490000005</c:v>
                </c:pt>
                <c:pt idx="856">
                  <c:v>29.029169079999992</c:v>
                </c:pt>
                <c:pt idx="857">
                  <c:v>29.037502289999988</c:v>
                </c:pt>
                <c:pt idx="858">
                  <c:v>29.045835490000005</c:v>
                </c:pt>
                <c:pt idx="859">
                  <c:v>29.054168700000016</c:v>
                </c:pt>
                <c:pt idx="860">
                  <c:v>29.170835490000016</c:v>
                </c:pt>
                <c:pt idx="861">
                  <c:v>29.179168700000016</c:v>
                </c:pt>
                <c:pt idx="862">
                  <c:v>29.187501910000005</c:v>
                </c:pt>
                <c:pt idx="863">
                  <c:v>29.195835110000008</c:v>
                </c:pt>
                <c:pt idx="864">
                  <c:v>29.304168700000016</c:v>
                </c:pt>
                <c:pt idx="865">
                  <c:v>29.312501910000005</c:v>
                </c:pt>
                <c:pt idx="866">
                  <c:v>29.320835110000008</c:v>
                </c:pt>
                <c:pt idx="867">
                  <c:v>29.329168320000008</c:v>
                </c:pt>
                <c:pt idx="868">
                  <c:v>29.437501910000005</c:v>
                </c:pt>
                <c:pt idx="869">
                  <c:v>29.445835110000001</c:v>
                </c:pt>
                <c:pt idx="870">
                  <c:v>29.454168320000008</c:v>
                </c:pt>
                <c:pt idx="871">
                  <c:v>29.462501529999987</c:v>
                </c:pt>
                <c:pt idx="872">
                  <c:v>29.570835110000008</c:v>
                </c:pt>
                <c:pt idx="873">
                  <c:v>29.579168320000008</c:v>
                </c:pt>
                <c:pt idx="874">
                  <c:v>29.587501529999994</c:v>
                </c:pt>
                <c:pt idx="875">
                  <c:v>29.59583473</c:v>
                </c:pt>
                <c:pt idx="876">
                  <c:v>29.712501529999994</c:v>
                </c:pt>
                <c:pt idx="877">
                  <c:v>29.72083473</c:v>
                </c:pt>
                <c:pt idx="878">
                  <c:v>29.72916794</c:v>
                </c:pt>
                <c:pt idx="879">
                  <c:v>29.737501139999999</c:v>
                </c:pt>
                <c:pt idx="880">
                  <c:v>29.84583473</c:v>
                </c:pt>
                <c:pt idx="881">
                  <c:v>29.854167940000007</c:v>
                </c:pt>
                <c:pt idx="882">
                  <c:v>29.862501139999992</c:v>
                </c:pt>
                <c:pt idx="883">
                  <c:v>29.870836260000001</c:v>
                </c:pt>
                <c:pt idx="884">
                  <c:v>29.97916794</c:v>
                </c:pt>
                <c:pt idx="885">
                  <c:v>29.987501139999992</c:v>
                </c:pt>
                <c:pt idx="886">
                  <c:v>29.99583625999999</c:v>
                </c:pt>
                <c:pt idx="887">
                  <c:v>30.004169460000007</c:v>
                </c:pt>
                <c:pt idx="888">
                  <c:v>30.112501139999999</c:v>
                </c:pt>
                <c:pt idx="889">
                  <c:v>30.120836260000001</c:v>
                </c:pt>
                <c:pt idx="890">
                  <c:v>30.129169460000007</c:v>
                </c:pt>
                <c:pt idx="891">
                  <c:v>30.13750267</c:v>
                </c:pt>
                <c:pt idx="892">
                  <c:v>30.254169460000007</c:v>
                </c:pt>
                <c:pt idx="893">
                  <c:v>30.262502669999986</c:v>
                </c:pt>
                <c:pt idx="894">
                  <c:v>30.27083588</c:v>
                </c:pt>
                <c:pt idx="895">
                  <c:v>30.279169079999992</c:v>
                </c:pt>
                <c:pt idx="896">
                  <c:v>30.387502669999993</c:v>
                </c:pt>
                <c:pt idx="897">
                  <c:v>30.39583588</c:v>
                </c:pt>
                <c:pt idx="898">
                  <c:v>30.404169079999992</c:v>
                </c:pt>
                <c:pt idx="899">
                  <c:v>30.412502289999985</c:v>
                </c:pt>
                <c:pt idx="900">
                  <c:v>30.529169079999992</c:v>
                </c:pt>
                <c:pt idx="901">
                  <c:v>30.537502289999988</c:v>
                </c:pt>
                <c:pt idx="902">
                  <c:v>30.545835490000005</c:v>
                </c:pt>
                <c:pt idx="903">
                  <c:v>30.554168700000016</c:v>
                </c:pt>
                <c:pt idx="904">
                  <c:v>30.654169079999999</c:v>
                </c:pt>
                <c:pt idx="905">
                  <c:v>30.662502289999985</c:v>
                </c:pt>
                <c:pt idx="906">
                  <c:v>30.670835490000016</c:v>
                </c:pt>
                <c:pt idx="907">
                  <c:v>30.679168700000016</c:v>
                </c:pt>
                <c:pt idx="908">
                  <c:v>30.795835490000005</c:v>
                </c:pt>
                <c:pt idx="909">
                  <c:v>30.804168700000016</c:v>
                </c:pt>
                <c:pt idx="910">
                  <c:v>30.812501910000005</c:v>
                </c:pt>
                <c:pt idx="911">
                  <c:v>30.820835110000008</c:v>
                </c:pt>
                <c:pt idx="912">
                  <c:v>30.929168700000005</c:v>
                </c:pt>
                <c:pt idx="913">
                  <c:v>30.937501910000005</c:v>
                </c:pt>
                <c:pt idx="914">
                  <c:v>30.945835110000001</c:v>
                </c:pt>
                <c:pt idx="915">
                  <c:v>30.954168320000008</c:v>
                </c:pt>
                <c:pt idx="916">
                  <c:v>31.070835110000008</c:v>
                </c:pt>
                <c:pt idx="917">
                  <c:v>31.079168320000008</c:v>
                </c:pt>
                <c:pt idx="918">
                  <c:v>31.087501529999994</c:v>
                </c:pt>
                <c:pt idx="919">
                  <c:v>31.09583473</c:v>
                </c:pt>
                <c:pt idx="920">
                  <c:v>31.204168320000008</c:v>
                </c:pt>
                <c:pt idx="921">
                  <c:v>31.212501529999994</c:v>
                </c:pt>
                <c:pt idx="922">
                  <c:v>31.22083473</c:v>
                </c:pt>
                <c:pt idx="923">
                  <c:v>31.22916794</c:v>
                </c:pt>
                <c:pt idx="924">
                  <c:v>31.337501530000001</c:v>
                </c:pt>
                <c:pt idx="925">
                  <c:v>31.34583473</c:v>
                </c:pt>
                <c:pt idx="926">
                  <c:v>31.354167940000007</c:v>
                </c:pt>
                <c:pt idx="927">
                  <c:v>31.362501139999992</c:v>
                </c:pt>
                <c:pt idx="928">
                  <c:v>31.47083473</c:v>
                </c:pt>
                <c:pt idx="929">
                  <c:v>31.47916794</c:v>
                </c:pt>
                <c:pt idx="930">
                  <c:v>31.487501139999992</c:v>
                </c:pt>
                <c:pt idx="931">
                  <c:v>31.49583625999999</c:v>
                </c:pt>
                <c:pt idx="932">
                  <c:v>31.612501139999999</c:v>
                </c:pt>
                <c:pt idx="933">
                  <c:v>31.620836260000001</c:v>
                </c:pt>
                <c:pt idx="934">
                  <c:v>31.629169460000007</c:v>
                </c:pt>
                <c:pt idx="935">
                  <c:v>31.63750267</c:v>
                </c:pt>
                <c:pt idx="936">
                  <c:v>31.74583625999999</c:v>
                </c:pt>
                <c:pt idx="937">
                  <c:v>31.754169460000007</c:v>
                </c:pt>
                <c:pt idx="938">
                  <c:v>31.762502669999986</c:v>
                </c:pt>
                <c:pt idx="939">
                  <c:v>31.77083588</c:v>
                </c:pt>
                <c:pt idx="940">
                  <c:v>31.879169460000007</c:v>
                </c:pt>
                <c:pt idx="941">
                  <c:v>31.887502669999993</c:v>
                </c:pt>
                <c:pt idx="942">
                  <c:v>31.89583588</c:v>
                </c:pt>
                <c:pt idx="943">
                  <c:v>31.904169079999992</c:v>
                </c:pt>
                <c:pt idx="944">
                  <c:v>32.012500760000002</c:v>
                </c:pt>
                <c:pt idx="945">
                  <c:v>32.020835880000014</c:v>
                </c:pt>
                <c:pt idx="946">
                  <c:v>32.029167180000002</c:v>
                </c:pt>
                <c:pt idx="947">
                  <c:v>32.037502290000013</c:v>
                </c:pt>
                <c:pt idx="948">
                  <c:v>32.145835880000014</c:v>
                </c:pt>
                <c:pt idx="949">
                  <c:v>32.154167179999995</c:v>
                </c:pt>
                <c:pt idx="950">
                  <c:v>32.16250229000002</c:v>
                </c:pt>
                <c:pt idx="951">
                  <c:v>32.170833590000001</c:v>
                </c:pt>
                <c:pt idx="952">
                  <c:v>32.287502290000013</c:v>
                </c:pt>
                <c:pt idx="953">
                  <c:v>32.295833590000015</c:v>
                </c:pt>
                <c:pt idx="954">
                  <c:v>32.304168699999998</c:v>
                </c:pt>
                <c:pt idx="955">
                  <c:v>32.312503810000003</c:v>
                </c:pt>
                <c:pt idx="956">
                  <c:v>32.429168700000012</c:v>
                </c:pt>
                <c:pt idx="957">
                  <c:v>32.437503810000003</c:v>
                </c:pt>
                <c:pt idx="958">
                  <c:v>32.445835110000012</c:v>
                </c:pt>
                <c:pt idx="959">
                  <c:v>32.454170230000003</c:v>
                </c:pt>
                <c:pt idx="960">
                  <c:v>32.554168699999998</c:v>
                </c:pt>
                <c:pt idx="961">
                  <c:v>32.562503810000017</c:v>
                </c:pt>
                <c:pt idx="962">
                  <c:v>32.570835110000012</c:v>
                </c:pt>
                <c:pt idx="963">
                  <c:v>32.579170230000017</c:v>
                </c:pt>
                <c:pt idx="964">
                  <c:v>32.695835110000019</c:v>
                </c:pt>
                <c:pt idx="965">
                  <c:v>32.704170230000017</c:v>
                </c:pt>
                <c:pt idx="966">
                  <c:v>32.712501530000011</c:v>
                </c:pt>
                <c:pt idx="967">
                  <c:v>32.720836640000016</c:v>
                </c:pt>
                <c:pt idx="968">
                  <c:v>32.829170230000017</c:v>
                </c:pt>
                <c:pt idx="969">
                  <c:v>32.837501529999997</c:v>
                </c:pt>
                <c:pt idx="970">
                  <c:v>32.845836640000002</c:v>
                </c:pt>
                <c:pt idx="971">
                  <c:v>32.854167940000004</c:v>
                </c:pt>
                <c:pt idx="972">
                  <c:v>32.970836640000002</c:v>
                </c:pt>
                <c:pt idx="973">
                  <c:v>32.979167940000011</c:v>
                </c:pt>
                <c:pt idx="974">
                  <c:v>32.987503050000001</c:v>
                </c:pt>
                <c:pt idx="975">
                  <c:v>32.995834350000003</c:v>
                </c:pt>
                <c:pt idx="976">
                  <c:v>33.095836640000016</c:v>
                </c:pt>
                <c:pt idx="977">
                  <c:v>33.104167940000011</c:v>
                </c:pt>
                <c:pt idx="978">
                  <c:v>33.112503050000001</c:v>
                </c:pt>
                <c:pt idx="979">
                  <c:v>33.120834350000003</c:v>
                </c:pt>
                <c:pt idx="980">
                  <c:v>33.237503050000001</c:v>
                </c:pt>
                <c:pt idx="981">
                  <c:v>33.245834350000003</c:v>
                </c:pt>
                <c:pt idx="982">
                  <c:v>33.254169459999986</c:v>
                </c:pt>
                <c:pt idx="983">
                  <c:v>33.262500760000016</c:v>
                </c:pt>
                <c:pt idx="984">
                  <c:v>33.370834350000003</c:v>
                </c:pt>
                <c:pt idx="985">
                  <c:v>33.379169459999986</c:v>
                </c:pt>
                <c:pt idx="986">
                  <c:v>33.387500759999995</c:v>
                </c:pt>
                <c:pt idx="987">
                  <c:v>33.395835880000014</c:v>
                </c:pt>
                <c:pt idx="988">
                  <c:v>33.504169459999986</c:v>
                </c:pt>
                <c:pt idx="989">
                  <c:v>33.512500760000002</c:v>
                </c:pt>
                <c:pt idx="990">
                  <c:v>33.520835880000014</c:v>
                </c:pt>
                <c:pt idx="991">
                  <c:v>33.529167180000002</c:v>
                </c:pt>
                <c:pt idx="992">
                  <c:v>33.637500760000002</c:v>
                </c:pt>
                <c:pt idx="993">
                  <c:v>33.645835880000014</c:v>
                </c:pt>
                <c:pt idx="994">
                  <c:v>33.654167179999995</c:v>
                </c:pt>
                <c:pt idx="995">
                  <c:v>33.66250229000002</c:v>
                </c:pt>
                <c:pt idx="996">
                  <c:v>33.779167180000002</c:v>
                </c:pt>
                <c:pt idx="997">
                  <c:v>33.787502290000013</c:v>
                </c:pt>
                <c:pt idx="998">
                  <c:v>33.795833590000015</c:v>
                </c:pt>
                <c:pt idx="999">
                  <c:v>33.804168699999998</c:v>
                </c:pt>
                <c:pt idx="1000">
                  <c:v>33.912502290000013</c:v>
                </c:pt>
                <c:pt idx="1001">
                  <c:v>33.920833590000001</c:v>
                </c:pt>
                <c:pt idx="1002">
                  <c:v>33.929168700000012</c:v>
                </c:pt>
                <c:pt idx="1003">
                  <c:v>33.937503810000003</c:v>
                </c:pt>
                <c:pt idx="1004">
                  <c:v>34.054168699999998</c:v>
                </c:pt>
                <c:pt idx="1005">
                  <c:v>34.062503810000017</c:v>
                </c:pt>
                <c:pt idx="1006">
                  <c:v>34.070835110000012</c:v>
                </c:pt>
                <c:pt idx="1007">
                  <c:v>34.079170230000017</c:v>
                </c:pt>
                <c:pt idx="1008">
                  <c:v>34.179164890000003</c:v>
                </c:pt>
                <c:pt idx="1009">
                  <c:v>34.1875</c:v>
                </c:pt>
                <c:pt idx="1010">
                  <c:v>34.195835110000019</c:v>
                </c:pt>
                <c:pt idx="1011">
                  <c:v>34.204166409999999</c:v>
                </c:pt>
                <c:pt idx="1012">
                  <c:v>34.3125</c:v>
                </c:pt>
                <c:pt idx="1013">
                  <c:v>34.320835110000012</c:v>
                </c:pt>
                <c:pt idx="1014">
                  <c:v>34.329166409999999</c:v>
                </c:pt>
                <c:pt idx="1015">
                  <c:v>34.337501529999997</c:v>
                </c:pt>
                <c:pt idx="1016">
                  <c:v>34.454166409999985</c:v>
                </c:pt>
                <c:pt idx="1017">
                  <c:v>34.462501530000011</c:v>
                </c:pt>
                <c:pt idx="1018">
                  <c:v>34.470832820000012</c:v>
                </c:pt>
                <c:pt idx="1019">
                  <c:v>34.479167940000011</c:v>
                </c:pt>
                <c:pt idx="1020">
                  <c:v>34.587501529999997</c:v>
                </c:pt>
                <c:pt idx="1021">
                  <c:v>34.59583282000002</c:v>
                </c:pt>
                <c:pt idx="1022">
                  <c:v>34.604167940000011</c:v>
                </c:pt>
                <c:pt idx="1023">
                  <c:v>34.612499240000012</c:v>
                </c:pt>
                <c:pt idx="1024">
                  <c:v>34.729167940000025</c:v>
                </c:pt>
                <c:pt idx="1025">
                  <c:v>34.737499240000012</c:v>
                </c:pt>
                <c:pt idx="1026">
                  <c:v>34.745834350000003</c:v>
                </c:pt>
                <c:pt idx="1027">
                  <c:v>34.754165650000004</c:v>
                </c:pt>
                <c:pt idx="1028">
                  <c:v>34.854167940000004</c:v>
                </c:pt>
                <c:pt idx="1029">
                  <c:v>34.862499240000012</c:v>
                </c:pt>
                <c:pt idx="1030">
                  <c:v>34.870834350000003</c:v>
                </c:pt>
                <c:pt idx="1031">
                  <c:v>34.879165650000004</c:v>
                </c:pt>
                <c:pt idx="1032">
                  <c:v>34.995834350000003</c:v>
                </c:pt>
                <c:pt idx="1033">
                  <c:v>35.004165650000004</c:v>
                </c:pt>
                <c:pt idx="1034">
                  <c:v>35.012500760000002</c:v>
                </c:pt>
                <c:pt idx="1035">
                  <c:v>35.020832060000011</c:v>
                </c:pt>
                <c:pt idx="1036">
                  <c:v>35.129165650000012</c:v>
                </c:pt>
                <c:pt idx="1037">
                  <c:v>35.137500760000002</c:v>
                </c:pt>
                <c:pt idx="1038">
                  <c:v>35.145832060000011</c:v>
                </c:pt>
                <c:pt idx="1039">
                  <c:v>35.154167179999995</c:v>
                </c:pt>
                <c:pt idx="1040">
                  <c:v>35.270832060000011</c:v>
                </c:pt>
                <c:pt idx="1041">
                  <c:v>35.279167180000002</c:v>
                </c:pt>
                <c:pt idx="1042">
                  <c:v>35.287498469999996</c:v>
                </c:pt>
                <c:pt idx="1043">
                  <c:v>35.295833590000015</c:v>
                </c:pt>
                <c:pt idx="1044">
                  <c:v>35.404167179999995</c:v>
                </c:pt>
                <c:pt idx="1045">
                  <c:v>35.412498469999996</c:v>
                </c:pt>
                <c:pt idx="1046">
                  <c:v>35.420833590000001</c:v>
                </c:pt>
                <c:pt idx="1047">
                  <c:v>35.429164890000003</c:v>
                </c:pt>
                <c:pt idx="1048">
                  <c:v>35.537498469999996</c:v>
                </c:pt>
                <c:pt idx="1049">
                  <c:v>35.545833590000001</c:v>
                </c:pt>
                <c:pt idx="1050">
                  <c:v>35.554164889999996</c:v>
                </c:pt>
                <c:pt idx="1051">
                  <c:v>35.562500000000014</c:v>
                </c:pt>
                <c:pt idx="1052">
                  <c:v>35.670833590000001</c:v>
                </c:pt>
                <c:pt idx="1053">
                  <c:v>35.679164890000003</c:v>
                </c:pt>
                <c:pt idx="1054">
                  <c:v>35.6875</c:v>
                </c:pt>
                <c:pt idx="1055">
                  <c:v>35.695835110000019</c:v>
                </c:pt>
                <c:pt idx="1056">
                  <c:v>35.8125</c:v>
                </c:pt>
                <c:pt idx="1057">
                  <c:v>35.820835110000012</c:v>
                </c:pt>
                <c:pt idx="1058">
                  <c:v>35.829166409999999</c:v>
                </c:pt>
                <c:pt idx="1059">
                  <c:v>35.837501529999997</c:v>
                </c:pt>
                <c:pt idx="1060">
                  <c:v>35.945835110000012</c:v>
                </c:pt>
                <c:pt idx="1061">
                  <c:v>35.954166409999985</c:v>
                </c:pt>
                <c:pt idx="1062">
                  <c:v>35.962501530000011</c:v>
                </c:pt>
                <c:pt idx="1063">
                  <c:v>35.970832820000012</c:v>
                </c:pt>
                <c:pt idx="1064">
                  <c:v>36.079166409999999</c:v>
                </c:pt>
                <c:pt idx="1065">
                  <c:v>36.087501529999997</c:v>
                </c:pt>
                <c:pt idx="1066">
                  <c:v>36.09583282000002</c:v>
                </c:pt>
                <c:pt idx="1067">
                  <c:v>36.104167940000011</c:v>
                </c:pt>
                <c:pt idx="1068">
                  <c:v>36.212501530000011</c:v>
                </c:pt>
                <c:pt idx="1069">
                  <c:v>36.22083282000002</c:v>
                </c:pt>
                <c:pt idx="1070">
                  <c:v>36.229167940000025</c:v>
                </c:pt>
                <c:pt idx="1071">
                  <c:v>36.237499240000012</c:v>
                </c:pt>
                <c:pt idx="1072">
                  <c:v>36.354167940000004</c:v>
                </c:pt>
                <c:pt idx="1073">
                  <c:v>36.362499240000012</c:v>
                </c:pt>
                <c:pt idx="1074">
                  <c:v>36.370834350000003</c:v>
                </c:pt>
                <c:pt idx="1075">
                  <c:v>36.379165650000004</c:v>
                </c:pt>
                <c:pt idx="1076">
                  <c:v>36.487499239999998</c:v>
                </c:pt>
                <c:pt idx="1077">
                  <c:v>36.495834350000003</c:v>
                </c:pt>
                <c:pt idx="1078">
                  <c:v>36.504165650000004</c:v>
                </c:pt>
                <c:pt idx="1079">
                  <c:v>36.512500760000002</c:v>
                </c:pt>
                <c:pt idx="1080">
                  <c:v>36.629165650000012</c:v>
                </c:pt>
                <c:pt idx="1081">
                  <c:v>36.637500760000002</c:v>
                </c:pt>
                <c:pt idx="1082">
                  <c:v>36.645832060000011</c:v>
                </c:pt>
                <c:pt idx="1083">
                  <c:v>36.654167179999995</c:v>
                </c:pt>
                <c:pt idx="1084">
                  <c:v>36.754165650000004</c:v>
                </c:pt>
                <c:pt idx="1085">
                  <c:v>36.762500760000016</c:v>
                </c:pt>
                <c:pt idx="1086">
                  <c:v>36.770832060000011</c:v>
                </c:pt>
                <c:pt idx="1087">
                  <c:v>36.779167180000002</c:v>
                </c:pt>
                <c:pt idx="1088">
                  <c:v>36.895832060000011</c:v>
                </c:pt>
                <c:pt idx="1089">
                  <c:v>36.904167179999995</c:v>
                </c:pt>
                <c:pt idx="1090">
                  <c:v>36.912498469999996</c:v>
                </c:pt>
                <c:pt idx="1091">
                  <c:v>36.920833590000001</c:v>
                </c:pt>
                <c:pt idx="1092">
                  <c:v>37.029167180000002</c:v>
                </c:pt>
                <c:pt idx="1093">
                  <c:v>37.037498469999996</c:v>
                </c:pt>
                <c:pt idx="1094">
                  <c:v>37.045833590000001</c:v>
                </c:pt>
                <c:pt idx="1095">
                  <c:v>37.054164889999996</c:v>
                </c:pt>
                <c:pt idx="1096">
                  <c:v>37.170833590000001</c:v>
                </c:pt>
                <c:pt idx="1097">
                  <c:v>37.179164890000003</c:v>
                </c:pt>
                <c:pt idx="1098">
                  <c:v>37.1875</c:v>
                </c:pt>
                <c:pt idx="1099">
                  <c:v>37.195835110000019</c:v>
                </c:pt>
                <c:pt idx="1100">
                  <c:v>37.295833590000015</c:v>
                </c:pt>
                <c:pt idx="1101">
                  <c:v>37.304164889999996</c:v>
                </c:pt>
                <c:pt idx="1102">
                  <c:v>37.3125</c:v>
                </c:pt>
                <c:pt idx="1103">
                  <c:v>37.320835110000012</c:v>
                </c:pt>
                <c:pt idx="1104">
                  <c:v>37.4375</c:v>
                </c:pt>
                <c:pt idx="1105">
                  <c:v>37.445835110000012</c:v>
                </c:pt>
                <c:pt idx="1106">
                  <c:v>37.454166409999985</c:v>
                </c:pt>
                <c:pt idx="1107">
                  <c:v>37.462501530000011</c:v>
                </c:pt>
                <c:pt idx="1108">
                  <c:v>37.570835110000012</c:v>
                </c:pt>
                <c:pt idx="1109">
                  <c:v>37.579166409999999</c:v>
                </c:pt>
                <c:pt idx="1110">
                  <c:v>37.587501529999997</c:v>
                </c:pt>
                <c:pt idx="1111">
                  <c:v>37.59583282000002</c:v>
                </c:pt>
                <c:pt idx="1112">
                  <c:v>37.712501530000011</c:v>
                </c:pt>
                <c:pt idx="1113">
                  <c:v>37.72083282000002</c:v>
                </c:pt>
                <c:pt idx="1114">
                  <c:v>37.729167940000025</c:v>
                </c:pt>
                <c:pt idx="1115">
                  <c:v>37.737499240000012</c:v>
                </c:pt>
                <c:pt idx="1116">
                  <c:v>37.845832820000012</c:v>
                </c:pt>
                <c:pt idx="1117">
                  <c:v>37.854167940000004</c:v>
                </c:pt>
                <c:pt idx="1118">
                  <c:v>37.862499240000012</c:v>
                </c:pt>
                <c:pt idx="1119">
                  <c:v>37.870834350000003</c:v>
                </c:pt>
                <c:pt idx="1120">
                  <c:v>37.979167940000011</c:v>
                </c:pt>
                <c:pt idx="1121">
                  <c:v>37.987499239999998</c:v>
                </c:pt>
                <c:pt idx="1122">
                  <c:v>37.995834350000003</c:v>
                </c:pt>
                <c:pt idx="1123">
                  <c:v>38.004165650000004</c:v>
                </c:pt>
                <c:pt idx="1124">
                  <c:v>38.112499240000012</c:v>
                </c:pt>
                <c:pt idx="1125">
                  <c:v>38.120834350000003</c:v>
                </c:pt>
                <c:pt idx="1126">
                  <c:v>38.129165650000012</c:v>
                </c:pt>
                <c:pt idx="1127">
                  <c:v>38.137500760000002</c:v>
                </c:pt>
                <c:pt idx="1128">
                  <c:v>38.254165650000004</c:v>
                </c:pt>
                <c:pt idx="1129">
                  <c:v>38.262500760000016</c:v>
                </c:pt>
                <c:pt idx="1130">
                  <c:v>38.270832060000011</c:v>
                </c:pt>
                <c:pt idx="1131">
                  <c:v>38.279167180000002</c:v>
                </c:pt>
                <c:pt idx="1132">
                  <c:v>38.387500759999995</c:v>
                </c:pt>
                <c:pt idx="1133">
                  <c:v>38.395832060000011</c:v>
                </c:pt>
                <c:pt idx="1134">
                  <c:v>38.404167179999995</c:v>
                </c:pt>
                <c:pt idx="1135">
                  <c:v>38.412498469999996</c:v>
                </c:pt>
                <c:pt idx="1136">
                  <c:v>38.520832060000011</c:v>
                </c:pt>
                <c:pt idx="1137">
                  <c:v>38.529167180000002</c:v>
                </c:pt>
                <c:pt idx="1138">
                  <c:v>38.537498469999996</c:v>
                </c:pt>
                <c:pt idx="1139">
                  <c:v>38.545833590000001</c:v>
                </c:pt>
                <c:pt idx="1140">
                  <c:v>38.654167179999995</c:v>
                </c:pt>
                <c:pt idx="1141">
                  <c:v>38.662498470000003</c:v>
                </c:pt>
                <c:pt idx="1142">
                  <c:v>38.670833590000001</c:v>
                </c:pt>
                <c:pt idx="1143">
                  <c:v>38.679164890000003</c:v>
                </c:pt>
                <c:pt idx="1144">
                  <c:v>38.795833590000015</c:v>
                </c:pt>
                <c:pt idx="1145">
                  <c:v>38.804164889999996</c:v>
                </c:pt>
                <c:pt idx="1146">
                  <c:v>38.8125</c:v>
                </c:pt>
                <c:pt idx="1147">
                  <c:v>38.820835110000012</c:v>
                </c:pt>
                <c:pt idx="1148">
                  <c:v>38.929164890000003</c:v>
                </c:pt>
                <c:pt idx="1149">
                  <c:v>38.9375</c:v>
                </c:pt>
                <c:pt idx="1150">
                  <c:v>38.945835110000012</c:v>
                </c:pt>
                <c:pt idx="1151">
                  <c:v>38.954166409999985</c:v>
                </c:pt>
                <c:pt idx="1152">
                  <c:v>39.062503810000017</c:v>
                </c:pt>
                <c:pt idx="1153">
                  <c:v>39.070838930000015</c:v>
                </c:pt>
                <c:pt idx="1154">
                  <c:v>39.079170230000017</c:v>
                </c:pt>
                <c:pt idx="1155">
                  <c:v>39.087505340000014</c:v>
                </c:pt>
                <c:pt idx="1156">
                  <c:v>39.204170230000017</c:v>
                </c:pt>
                <c:pt idx="1157">
                  <c:v>39.212505340000028</c:v>
                </c:pt>
                <c:pt idx="1158">
                  <c:v>39.220836640000016</c:v>
                </c:pt>
                <c:pt idx="1159">
                  <c:v>39.229171750000013</c:v>
                </c:pt>
                <c:pt idx="1160">
                  <c:v>39.329170230000017</c:v>
                </c:pt>
                <c:pt idx="1161">
                  <c:v>39.337505340000014</c:v>
                </c:pt>
                <c:pt idx="1162">
                  <c:v>39.345836640000002</c:v>
                </c:pt>
                <c:pt idx="1163">
                  <c:v>39.354171749999999</c:v>
                </c:pt>
                <c:pt idx="1164">
                  <c:v>39.470836640000002</c:v>
                </c:pt>
                <c:pt idx="1165">
                  <c:v>39.479171750000006</c:v>
                </c:pt>
                <c:pt idx="1166">
                  <c:v>39.487503050000001</c:v>
                </c:pt>
                <c:pt idx="1167">
                  <c:v>39.495838170000013</c:v>
                </c:pt>
                <c:pt idx="1168">
                  <c:v>39.604171750000006</c:v>
                </c:pt>
                <c:pt idx="1169">
                  <c:v>39.612503050000001</c:v>
                </c:pt>
                <c:pt idx="1170">
                  <c:v>39.620838170000013</c:v>
                </c:pt>
                <c:pt idx="1171">
                  <c:v>39.62916946</c:v>
                </c:pt>
                <c:pt idx="1172">
                  <c:v>39.745838170000013</c:v>
                </c:pt>
                <c:pt idx="1173">
                  <c:v>39.754169459999986</c:v>
                </c:pt>
                <c:pt idx="1174">
                  <c:v>39.762504580000012</c:v>
                </c:pt>
                <c:pt idx="1175">
                  <c:v>39.770835880000014</c:v>
                </c:pt>
                <c:pt idx="1176">
                  <c:v>39.870838169999999</c:v>
                </c:pt>
                <c:pt idx="1177">
                  <c:v>39.879169459999986</c:v>
                </c:pt>
                <c:pt idx="1178">
                  <c:v>39.887504579999984</c:v>
                </c:pt>
                <c:pt idx="1179">
                  <c:v>39.895835880000014</c:v>
                </c:pt>
                <c:pt idx="1180">
                  <c:v>40.012504579999998</c:v>
                </c:pt>
                <c:pt idx="1181">
                  <c:v>40.020835880000014</c:v>
                </c:pt>
                <c:pt idx="1182">
                  <c:v>40.029170990000019</c:v>
                </c:pt>
                <c:pt idx="1183">
                  <c:v>40.037502290000013</c:v>
                </c:pt>
                <c:pt idx="1184">
                  <c:v>40.145835880000014</c:v>
                </c:pt>
                <c:pt idx="1185">
                  <c:v>40.154170990000011</c:v>
                </c:pt>
                <c:pt idx="1186">
                  <c:v>40.16250229000002</c:v>
                </c:pt>
                <c:pt idx="1187">
                  <c:v>40.170837400000003</c:v>
                </c:pt>
                <c:pt idx="1188">
                  <c:v>40.287502290000013</c:v>
                </c:pt>
                <c:pt idx="1189">
                  <c:v>40.295837400000003</c:v>
                </c:pt>
                <c:pt idx="1190">
                  <c:v>40.304172520000002</c:v>
                </c:pt>
                <c:pt idx="1191">
                  <c:v>40.312503810000003</c:v>
                </c:pt>
                <c:pt idx="1192">
                  <c:v>40.412502290000013</c:v>
                </c:pt>
                <c:pt idx="1193">
                  <c:v>40.420837400000003</c:v>
                </c:pt>
                <c:pt idx="1194">
                  <c:v>40.429172520000016</c:v>
                </c:pt>
                <c:pt idx="1195">
                  <c:v>40.437503810000003</c:v>
                </c:pt>
                <c:pt idx="1196">
                  <c:v>40.554172520000002</c:v>
                </c:pt>
                <c:pt idx="1197">
                  <c:v>40.562503810000017</c:v>
                </c:pt>
                <c:pt idx="1198">
                  <c:v>40.570838930000015</c:v>
                </c:pt>
                <c:pt idx="1199">
                  <c:v>40.579170230000017</c:v>
                </c:pt>
                <c:pt idx="1200">
                  <c:v>40.687503810000003</c:v>
                </c:pt>
                <c:pt idx="1201">
                  <c:v>40.695838930000029</c:v>
                </c:pt>
                <c:pt idx="1202">
                  <c:v>40.704170230000017</c:v>
                </c:pt>
                <c:pt idx="1203">
                  <c:v>40.712505340000028</c:v>
                </c:pt>
                <c:pt idx="1204">
                  <c:v>40.829170230000017</c:v>
                </c:pt>
                <c:pt idx="1205">
                  <c:v>40.837505340000014</c:v>
                </c:pt>
                <c:pt idx="1206">
                  <c:v>40.845836640000002</c:v>
                </c:pt>
                <c:pt idx="1207">
                  <c:v>40.854171749999999</c:v>
                </c:pt>
                <c:pt idx="1208">
                  <c:v>40.962505340000028</c:v>
                </c:pt>
                <c:pt idx="1209">
                  <c:v>40.970836640000002</c:v>
                </c:pt>
                <c:pt idx="1210">
                  <c:v>40.979171750000006</c:v>
                </c:pt>
                <c:pt idx="1211">
                  <c:v>40.987503050000001</c:v>
                </c:pt>
                <c:pt idx="1212">
                  <c:v>41.095836640000016</c:v>
                </c:pt>
                <c:pt idx="1213">
                  <c:v>41.104171750000006</c:v>
                </c:pt>
                <c:pt idx="1214">
                  <c:v>41.112503050000001</c:v>
                </c:pt>
                <c:pt idx="1215">
                  <c:v>41.120838170000013</c:v>
                </c:pt>
                <c:pt idx="1216">
                  <c:v>41.229171750000013</c:v>
                </c:pt>
                <c:pt idx="1217">
                  <c:v>41.237503050000001</c:v>
                </c:pt>
                <c:pt idx="1218">
                  <c:v>41.245838170000013</c:v>
                </c:pt>
                <c:pt idx="1219">
                  <c:v>41.254169459999986</c:v>
                </c:pt>
                <c:pt idx="1220">
                  <c:v>41.370838169999999</c:v>
                </c:pt>
                <c:pt idx="1221">
                  <c:v>41.379169459999986</c:v>
                </c:pt>
                <c:pt idx="1222">
                  <c:v>41.387504579999984</c:v>
                </c:pt>
                <c:pt idx="1223">
                  <c:v>41.395835880000014</c:v>
                </c:pt>
                <c:pt idx="1224">
                  <c:v>41.504169459999986</c:v>
                </c:pt>
                <c:pt idx="1225">
                  <c:v>41.512504579999998</c:v>
                </c:pt>
                <c:pt idx="1226">
                  <c:v>41.520835880000014</c:v>
                </c:pt>
                <c:pt idx="1227">
                  <c:v>41.529170990000019</c:v>
                </c:pt>
                <c:pt idx="1228">
                  <c:v>41.637504579999998</c:v>
                </c:pt>
                <c:pt idx="1229">
                  <c:v>41.645835880000014</c:v>
                </c:pt>
                <c:pt idx="1230">
                  <c:v>41.654170990000011</c:v>
                </c:pt>
                <c:pt idx="1231">
                  <c:v>41.66250229000002</c:v>
                </c:pt>
                <c:pt idx="1232">
                  <c:v>41.770835880000014</c:v>
                </c:pt>
                <c:pt idx="1233">
                  <c:v>41.779170990000019</c:v>
                </c:pt>
                <c:pt idx="1234">
                  <c:v>41.787502290000013</c:v>
                </c:pt>
                <c:pt idx="1235">
                  <c:v>41.795837400000003</c:v>
                </c:pt>
                <c:pt idx="1236">
                  <c:v>41.912502290000013</c:v>
                </c:pt>
                <c:pt idx="1237">
                  <c:v>41.920837400000003</c:v>
                </c:pt>
                <c:pt idx="1238">
                  <c:v>41.929172520000016</c:v>
                </c:pt>
                <c:pt idx="1239">
                  <c:v>41.937503810000003</c:v>
                </c:pt>
                <c:pt idx="1240">
                  <c:v>42.045837400000003</c:v>
                </c:pt>
                <c:pt idx="1241">
                  <c:v>42.054172520000002</c:v>
                </c:pt>
                <c:pt idx="1242">
                  <c:v>42.062503810000017</c:v>
                </c:pt>
                <c:pt idx="1243">
                  <c:v>42.070838930000015</c:v>
                </c:pt>
                <c:pt idx="1244">
                  <c:v>42.187503810000003</c:v>
                </c:pt>
                <c:pt idx="1245">
                  <c:v>42.195838930000029</c:v>
                </c:pt>
                <c:pt idx="1246">
                  <c:v>42.204170230000017</c:v>
                </c:pt>
                <c:pt idx="1247">
                  <c:v>42.212505340000028</c:v>
                </c:pt>
                <c:pt idx="1248">
                  <c:v>42.329170230000017</c:v>
                </c:pt>
                <c:pt idx="1249">
                  <c:v>42.337505340000014</c:v>
                </c:pt>
                <c:pt idx="1250">
                  <c:v>42.345836640000002</c:v>
                </c:pt>
                <c:pt idx="1251">
                  <c:v>42.354171749999999</c:v>
                </c:pt>
                <c:pt idx="1252">
                  <c:v>42.470836640000002</c:v>
                </c:pt>
                <c:pt idx="1253">
                  <c:v>42.479171750000006</c:v>
                </c:pt>
                <c:pt idx="1254">
                  <c:v>42.487503050000001</c:v>
                </c:pt>
                <c:pt idx="1255">
                  <c:v>42.495838170000013</c:v>
                </c:pt>
                <c:pt idx="1256">
                  <c:v>42.604171750000006</c:v>
                </c:pt>
                <c:pt idx="1257">
                  <c:v>42.612503050000001</c:v>
                </c:pt>
                <c:pt idx="1258">
                  <c:v>42.620838170000013</c:v>
                </c:pt>
                <c:pt idx="1259">
                  <c:v>42.62916946</c:v>
                </c:pt>
                <c:pt idx="1260">
                  <c:v>42.745838170000013</c:v>
                </c:pt>
                <c:pt idx="1261">
                  <c:v>42.754169459999986</c:v>
                </c:pt>
                <c:pt idx="1262">
                  <c:v>42.762504580000012</c:v>
                </c:pt>
                <c:pt idx="1263">
                  <c:v>42.770835880000014</c:v>
                </c:pt>
                <c:pt idx="1264">
                  <c:v>42.870838169999999</c:v>
                </c:pt>
                <c:pt idx="1265">
                  <c:v>42.879169459999986</c:v>
                </c:pt>
                <c:pt idx="1266">
                  <c:v>42.887504579999984</c:v>
                </c:pt>
                <c:pt idx="1267">
                  <c:v>42.895835880000014</c:v>
                </c:pt>
                <c:pt idx="1268">
                  <c:v>43.012504579999998</c:v>
                </c:pt>
                <c:pt idx="1269">
                  <c:v>43.020835880000014</c:v>
                </c:pt>
                <c:pt idx="1270">
                  <c:v>43.029170990000019</c:v>
                </c:pt>
                <c:pt idx="1271">
                  <c:v>43.037502290000013</c:v>
                </c:pt>
                <c:pt idx="1272">
                  <c:v>43.145835880000014</c:v>
                </c:pt>
                <c:pt idx="1273">
                  <c:v>43.154170990000011</c:v>
                </c:pt>
                <c:pt idx="1274">
                  <c:v>43.16250229000002</c:v>
                </c:pt>
                <c:pt idx="1275">
                  <c:v>43.170837400000003</c:v>
                </c:pt>
                <c:pt idx="1276">
                  <c:v>43.287502290000013</c:v>
                </c:pt>
                <c:pt idx="1277">
                  <c:v>43.295837400000003</c:v>
                </c:pt>
                <c:pt idx="1278">
                  <c:v>43.304172520000002</c:v>
                </c:pt>
                <c:pt idx="1279">
                  <c:v>43.312503810000003</c:v>
                </c:pt>
                <c:pt idx="1280">
                  <c:v>43.420837400000003</c:v>
                </c:pt>
                <c:pt idx="1281">
                  <c:v>43.429172520000016</c:v>
                </c:pt>
                <c:pt idx="1282">
                  <c:v>43.437503810000003</c:v>
                </c:pt>
                <c:pt idx="1283">
                  <c:v>43.445838930000015</c:v>
                </c:pt>
                <c:pt idx="1284">
                  <c:v>43.554172520000002</c:v>
                </c:pt>
                <c:pt idx="1285">
                  <c:v>43.562503810000017</c:v>
                </c:pt>
                <c:pt idx="1286">
                  <c:v>43.570838930000015</c:v>
                </c:pt>
                <c:pt idx="1287">
                  <c:v>43.579170230000017</c:v>
                </c:pt>
                <c:pt idx="1288">
                  <c:v>43.687503810000003</c:v>
                </c:pt>
                <c:pt idx="1289">
                  <c:v>43.695838930000029</c:v>
                </c:pt>
                <c:pt idx="1290">
                  <c:v>43.704170230000017</c:v>
                </c:pt>
                <c:pt idx="1291">
                  <c:v>43.712505340000028</c:v>
                </c:pt>
                <c:pt idx="1292">
                  <c:v>43.829170230000017</c:v>
                </c:pt>
                <c:pt idx="1293">
                  <c:v>43.837505340000014</c:v>
                </c:pt>
                <c:pt idx="1294">
                  <c:v>43.845836640000002</c:v>
                </c:pt>
                <c:pt idx="1295">
                  <c:v>43.854171749999999</c:v>
                </c:pt>
                <c:pt idx="1296">
                  <c:v>43.962505340000028</c:v>
                </c:pt>
                <c:pt idx="1297">
                  <c:v>43.970836640000002</c:v>
                </c:pt>
                <c:pt idx="1298">
                  <c:v>43.979171750000006</c:v>
                </c:pt>
                <c:pt idx="1299">
                  <c:v>43.987503050000001</c:v>
                </c:pt>
                <c:pt idx="1300">
                  <c:v>44.104171750000006</c:v>
                </c:pt>
                <c:pt idx="1301">
                  <c:v>44.112503050000001</c:v>
                </c:pt>
                <c:pt idx="1302">
                  <c:v>44.120838170000013</c:v>
                </c:pt>
                <c:pt idx="1303">
                  <c:v>44.12916946</c:v>
                </c:pt>
                <c:pt idx="1304">
                  <c:v>44.229171750000013</c:v>
                </c:pt>
                <c:pt idx="1305">
                  <c:v>44.237503050000001</c:v>
                </c:pt>
                <c:pt idx="1306">
                  <c:v>44.245838170000013</c:v>
                </c:pt>
                <c:pt idx="1307">
                  <c:v>44.254169459999986</c:v>
                </c:pt>
                <c:pt idx="1308">
                  <c:v>44.362503050000001</c:v>
                </c:pt>
                <c:pt idx="1309">
                  <c:v>44.370838169999999</c:v>
                </c:pt>
                <c:pt idx="1310">
                  <c:v>44.379169459999986</c:v>
                </c:pt>
                <c:pt idx="1311">
                  <c:v>44.387504579999984</c:v>
                </c:pt>
                <c:pt idx="1312">
                  <c:v>44.504169459999986</c:v>
                </c:pt>
                <c:pt idx="1313">
                  <c:v>44.512504579999998</c:v>
                </c:pt>
                <c:pt idx="1314">
                  <c:v>44.520835880000014</c:v>
                </c:pt>
                <c:pt idx="1315">
                  <c:v>44.529170990000019</c:v>
                </c:pt>
                <c:pt idx="1316">
                  <c:v>44.645835880000014</c:v>
                </c:pt>
                <c:pt idx="1317">
                  <c:v>44.654170990000011</c:v>
                </c:pt>
                <c:pt idx="1318">
                  <c:v>44.66250229000002</c:v>
                </c:pt>
                <c:pt idx="1319">
                  <c:v>44.670837400000003</c:v>
                </c:pt>
                <c:pt idx="1320">
                  <c:v>44.779170990000019</c:v>
                </c:pt>
                <c:pt idx="1321">
                  <c:v>44.787502290000013</c:v>
                </c:pt>
                <c:pt idx="1322">
                  <c:v>44.795837400000003</c:v>
                </c:pt>
                <c:pt idx="1323">
                  <c:v>44.804172520000002</c:v>
                </c:pt>
                <c:pt idx="1324">
                  <c:v>44.929172520000016</c:v>
                </c:pt>
                <c:pt idx="1325">
                  <c:v>44.937503810000003</c:v>
                </c:pt>
                <c:pt idx="1326">
                  <c:v>44.945838930000015</c:v>
                </c:pt>
                <c:pt idx="1327">
                  <c:v>44.954170230000003</c:v>
                </c:pt>
                <c:pt idx="1328">
                  <c:v>45.062503810000017</c:v>
                </c:pt>
                <c:pt idx="1329">
                  <c:v>45.070838930000015</c:v>
                </c:pt>
                <c:pt idx="1330">
                  <c:v>45.079170230000017</c:v>
                </c:pt>
                <c:pt idx="1331">
                  <c:v>45.087505340000014</c:v>
                </c:pt>
                <c:pt idx="1332">
                  <c:v>45.204170230000017</c:v>
                </c:pt>
                <c:pt idx="1333">
                  <c:v>45.212505340000028</c:v>
                </c:pt>
                <c:pt idx="1334">
                  <c:v>45.220836640000016</c:v>
                </c:pt>
                <c:pt idx="1335">
                  <c:v>45.229171750000013</c:v>
                </c:pt>
              </c:numCache>
            </c:numRef>
          </c:xVal>
          <c:yVal>
            <c:numRef>
              <c:f>'Lambda 2ug kinetic run 0530 (2)'!$C$3:$C$1338</c:f>
              <c:numCache>
                <c:formatCode>0.00000</c:formatCode>
                <c:ptCount val="1336"/>
                <c:pt idx="0">
                  <c:v>0.17999562860000001</c:v>
                </c:pt>
                <c:pt idx="1">
                  <c:v>0.18047879880000006</c:v>
                </c:pt>
                <c:pt idx="2">
                  <c:v>0.18064870180000006</c:v>
                </c:pt>
                <c:pt idx="3">
                  <c:v>0.1806129092</c:v>
                </c:pt>
                <c:pt idx="4">
                  <c:v>0.18385930600000006</c:v>
                </c:pt>
                <c:pt idx="5">
                  <c:v>0.18438515310000006</c:v>
                </c:pt>
                <c:pt idx="6">
                  <c:v>0.18455764890000001</c:v>
                </c:pt>
                <c:pt idx="7">
                  <c:v>0.18523137510000007</c:v>
                </c:pt>
                <c:pt idx="8">
                  <c:v>0.18941940610000013</c:v>
                </c:pt>
                <c:pt idx="9">
                  <c:v>0.18941931670000012</c:v>
                </c:pt>
                <c:pt idx="10">
                  <c:v>0.18982002379999999</c:v>
                </c:pt>
                <c:pt idx="11">
                  <c:v>0.1898795539</c:v>
                </c:pt>
                <c:pt idx="12">
                  <c:v>0.1936927313</c:v>
                </c:pt>
                <c:pt idx="13">
                  <c:v>0.19382144749999999</c:v>
                </c:pt>
                <c:pt idx="14">
                  <c:v>0.19382296739999993</c:v>
                </c:pt>
                <c:pt idx="15">
                  <c:v>0.19411316749999999</c:v>
                </c:pt>
                <c:pt idx="16">
                  <c:v>0.19626826290000005</c:v>
                </c:pt>
                <c:pt idx="17">
                  <c:v>0.19628145040000006</c:v>
                </c:pt>
                <c:pt idx="18">
                  <c:v>0.196156832</c:v>
                </c:pt>
                <c:pt idx="19">
                  <c:v>0.19699353220000004</c:v>
                </c:pt>
                <c:pt idx="20">
                  <c:v>0.1980605745</c:v>
                </c:pt>
                <c:pt idx="21">
                  <c:v>0.19823393470000006</c:v>
                </c:pt>
                <c:pt idx="22">
                  <c:v>0.19848883390000005</c:v>
                </c:pt>
                <c:pt idx="23">
                  <c:v>0.19856947899999999</c:v>
                </c:pt>
                <c:pt idx="24">
                  <c:v>0.2006240064</c:v>
                </c:pt>
                <c:pt idx="25">
                  <c:v>0.20083730160000005</c:v>
                </c:pt>
                <c:pt idx="26">
                  <c:v>0.20091858750000011</c:v>
                </c:pt>
                <c:pt idx="27">
                  <c:v>0.20124583190000006</c:v>
                </c:pt>
                <c:pt idx="28">
                  <c:v>0.20162059609999997</c:v>
                </c:pt>
                <c:pt idx="29">
                  <c:v>0.20183265450000001</c:v>
                </c:pt>
                <c:pt idx="30">
                  <c:v>0.20214495299999999</c:v>
                </c:pt>
                <c:pt idx="31">
                  <c:v>0.20215633750000006</c:v>
                </c:pt>
                <c:pt idx="32">
                  <c:v>0.20275452969999994</c:v>
                </c:pt>
                <c:pt idx="33">
                  <c:v>0.20318821309999999</c:v>
                </c:pt>
                <c:pt idx="34">
                  <c:v>0.20290431620000005</c:v>
                </c:pt>
                <c:pt idx="35">
                  <c:v>0.2031599009</c:v>
                </c:pt>
                <c:pt idx="36">
                  <c:v>0.20418839400000005</c:v>
                </c:pt>
                <c:pt idx="37">
                  <c:v>0.20422874630000001</c:v>
                </c:pt>
                <c:pt idx="38">
                  <c:v>0.20403898000000006</c:v>
                </c:pt>
                <c:pt idx="39">
                  <c:v>0.20433734600000006</c:v>
                </c:pt>
                <c:pt idx="40">
                  <c:v>0.20489904520000005</c:v>
                </c:pt>
                <c:pt idx="41">
                  <c:v>0.20466035839999999</c:v>
                </c:pt>
                <c:pt idx="42">
                  <c:v>0.20487116519999998</c:v>
                </c:pt>
                <c:pt idx="43">
                  <c:v>0.20506689190000005</c:v>
                </c:pt>
                <c:pt idx="44">
                  <c:v>0.20611603800000006</c:v>
                </c:pt>
                <c:pt idx="45">
                  <c:v>0.2060789043</c:v>
                </c:pt>
                <c:pt idx="46">
                  <c:v>0.20593799890000006</c:v>
                </c:pt>
                <c:pt idx="47">
                  <c:v>0.20649996640000007</c:v>
                </c:pt>
                <c:pt idx="48">
                  <c:v>0.20693214480000011</c:v>
                </c:pt>
                <c:pt idx="49">
                  <c:v>0.20720276479999999</c:v>
                </c:pt>
                <c:pt idx="50">
                  <c:v>0.20692906020000001</c:v>
                </c:pt>
                <c:pt idx="51">
                  <c:v>0.20665496829999994</c:v>
                </c:pt>
                <c:pt idx="52">
                  <c:v>0.20734109220000005</c:v>
                </c:pt>
                <c:pt idx="53">
                  <c:v>0.20737521589999999</c:v>
                </c:pt>
                <c:pt idx="54">
                  <c:v>0.2076375657</c:v>
                </c:pt>
                <c:pt idx="55">
                  <c:v>0.20804880800000006</c:v>
                </c:pt>
                <c:pt idx="56">
                  <c:v>0.20824378970000004</c:v>
                </c:pt>
                <c:pt idx="57">
                  <c:v>0.20836557689999999</c:v>
                </c:pt>
                <c:pt idx="58">
                  <c:v>0.20814435420000005</c:v>
                </c:pt>
                <c:pt idx="59">
                  <c:v>0.20779302960000001</c:v>
                </c:pt>
                <c:pt idx="60">
                  <c:v>0.20875720920000004</c:v>
                </c:pt>
                <c:pt idx="61">
                  <c:v>0.2088508332</c:v>
                </c:pt>
                <c:pt idx="62">
                  <c:v>0.20876774430000006</c:v>
                </c:pt>
                <c:pt idx="63">
                  <c:v>0.20875944440000008</c:v>
                </c:pt>
                <c:pt idx="64">
                  <c:v>0.208554613</c:v>
                </c:pt>
                <c:pt idx="65">
                  <c:v>0.20901186999999999</c:v>
                </c:pt>
                <c:pt idx="66">
                  <c:v>0.20900759340000005</c:v>
                </c:pt>
                <c:pt idx="67">
                  <c:v>0.20906493310000007</c:v>
                </c:pt>
                <c:pt idx="68">
                  <c:v>0.20974314450000012</c:v>
                </c:pt>
                <c:pt idx="69">
                  <c:v>0.20988452669999993</c:v>
                </c:pt>
                <c:pt idx="70">
                  <c:v>0.2096325332</c:v>
                </c:pt>
                <c:pt idx="71">
                  <c:v>0.20990765330000005</c:v>
                </c:pt>
                <c:pt idx="72">
                  <c:v>0.21074755730000005</c:v>
                </c:pt>
                <c:pt idx="73">
                  <c:v>0.21040266990000001</c:v>
                </c:pt>
                <c:pt idx="74">
                  <c:v>0.21072106300000001</c:v>
                </c:pt>
                <c:pt idx="75">
                  <c:v>0.21042722699999999</c:v>
                </c:pt>
                <c:pt idx="76">
                  <c:v>0.21050934730000007</c:v>
                </c:pt>
                <c:pt idx="77">
                  <c:v>0.21033330500000005</c:v>
                </c:pt>
                <c:pt idx="78">
                  <c:v>0.21057063579999999</c:v>
                </c:pt>
                <c:pt idx="79">
                  <c:v>0.21028156819999999</c:v>
                </c:pt>
                <c:pt idx="80">
                  <c:v>0.21124381070000006</c:v>
                </c:pt>
                <c:pt idx="81">
                  <c:v>0.21177500730000001</c:v>
                </c:pt>
                <c:pt idx="82">
                  <c:v>0.21165369689999999</c:v>
                </c:pt>
                <c:pt idx="83">
                  <c:v>0.21192144100000007</c:v>
                </c:pt>
                <c:pt idx="84">
                  <c:v>0.21139711380000006</c:v>
                </c:pt>
                <c:pt idx="85">
                  <c:v>0.21127644420000005</c:v>
                </c:pt>
                <c:pt idx="86">
                  <c:v>0.21164633570000008</c:v>
                </c:pt>
                <c:pt idx="87">
                  <c:v>0.21120278780000007</c:v>
                </c:pt>
                <c:pt idx="88">
                  <c:v>0.21239631120000005</c:v>
                </c:pt>
                <c:pt idx="89">
                  <c:v>0.21233493330000006</c:v>
                </c:pt>
                <c:pt idx="90">
                  <c:v>0.2123210156</c:v>
                </c:pt>
                <c:pt idx="91">
                  <c:v>0.21223195140000006</c:v>
                </c:pt>
                <c:pt idx="92">
                  <c:v>0.21244706450000012</c:v>
                </c:pt>
                <c:pt idx="93">
                  <c:v>0.21248424290000006</c:v>
                </c:pt>
                <c:pt idx="94">
                  <c:v>0.21231775230000005</c:v>
                </c:pt>
                <c:pt idx="95">
                  <c:v>0.21249251310000006</c:v>
                </c:pt>
                <c:pt idx="96">
                  <c:v>0.21339270710000005</c:v>
                </c:pt>
                <c:pt idx="97">
                  <c:v>0.21357216179999999</c:v>
                </c:pt>
                <c:pt idx="98">
                  <c:v>0.21287046609999999</c:v>
                </c:pt>
                <c:pt idx="99">
                  <c:v>0.21326825260000007</c:v>
                </c:pt>
                <c:pt idx="100">
                  <c:v>0.21346706390000006</c:v>
                </c:pt>
                <c:pt idx="101">
                  <c:v>0.21336087819999999</c:v>
                </c:pt>
                <c:pt idx="102">
                  <c:v>0.21352227269999999</c:v>
                </c:pt>
                <c:pt idx="103">
                  <c:v>0.21362687889999998</c:v>
                </c:pt>
                <c:pt idx="104">
                  <c:v>0.21410148090000006</c:v>
                </c:pt>
                <c:pt idx="105">
                  <c:v>0.21397128940000004</c:v>
                </c:pt>
                <c:pt idx="106">
                  <c:v>0.21422128620000006</c:v>
                </c:pt>
                <c:pt idx="107">
                  <c:v>0.21382029590000001</c:v>
                </c:pt>
                <c:pt idx="108">
                  <c:v>0.21362115679999999</c:v>
                </c:pt>
                <c:pt idx="109">
                  <c:v>0.21384676040000006</c:v>
                </c:pt>
                <c:pt idx="110">
                  <c:v>0.21402816710000006</c:v>
                </c:pt>
                <c:pt idx="111">
                  <c:v>0.2140298659</c:v>
                </c:pt>
                <c:pt idx="112">
                  <c:v>0.21424490450000011</c:v>
                </c:pt>
                <c:pt idx="113">
                  <c:v>0.21459079030000006</c:v>
                </c:pt>
                <c:pt idx="114">
                  <c:v>0.21435795960000001</c:v>
                </c:pt>
                <c:pt idx="115">
                  <c:v>0.21445153890000004</c:v>
                </c:pt>
                <c:pt idx="116">
                  <c:v>0.21458478510000006</c:v>
                </c:pt>
                <c:pt idx="117">
                  <c:v>0.21454955880000007</c:v>
                </c:pt>
                <c:pt idx="118">
                  <c:v>0.21516631780000006</c:v>
                </c:pt>
                <c:pt idx="119">
                  <c:v>0.21446085220000005</c:v>
                </c:pt>
                <c:pt idx="120">
                  <c:v>0.21422535420000005</c:v>
                </c:pt>
                <c:pt idx="121">
                  <c:v>0.21453070880000005</c:v>
                </c:pt>
                <c:pt idx="122">
                  <c:v>0.21464094760000005</c:v>
                </c:pt>
                <c:pt idx="123">
                  <c:v>0.21456265690000001</c:v>
                </c:pt>
                <c:pt idx="124">
                  <c:v>0.21480517330000001</c:v>
                </c:pt>
                <c:pt idx="125">
                  <c:v>0.21489934860000007</c:v>
                </c:pt>
                <c:pt idx="126">
                  <c:v>0.21519263329999999</c:v>
                </c:pt>
                <c:pt idx="127">
                  <c:v>0.21505023780000007</c:v>
                </c:pt>
                <c:pt idx="128">
                  <c:v>0.21505157889999998</c:v>
                </c:pt>
                <c:pt idx="129">
                  <c:v>0.21522712950000006</c:v>
                </c:pt>
                <c:pt idx="130">
                  <c:v>0.21532045540000005</c:v>
                </c:pt>
                <c:pt idx="131">
                  <c:v>0.21536687260000001</c:v>
                </c:pt>
                <c:pt idx="132">
                  <c:v>0.21563929560000006</c:v>
                </c:pt>
                <c:pt idx="133">
                  <c:v>0.21574968340000011</c:v>
                </c:pt>
                <c:pt idx="134">
                  <c:v>0.21567808329999999</c:v>
                </c:pt>
                <c:pt idx="135">
                  <c:v>0.21573233840000011</c:v>
                </c:pt>
                <c:pt idx="136">
                  <c:v>0.21549849450000017</c:v>
                </c:pt>
                <c:pt idx="137">
                  <c:v>0.21531962099999999</c:v>
                </c:pt>
                <c:pt idx="138">
                  <c:v>0.2156749392</c:v>
                </c:pt>
                <c:pt idx="139">
                  <c:v>0.21533714470000007</c:v>
                </c:pt>
                <c:pt idx="140">
                  <c:v>0.21514319120000006</c:v>
                </c:pt>
                <c:pt idx="141">
                  <c:v>0.21543714640000011</c:v>
                </c:pt>
                <c:pt idx="142">
                  <c:v>0.21529664340000007</c:v>
                </c:pt>
                <c:pt idx="143">
                  <c:v>0.21541707460000006</c:v>
                </c:pt>
                <c:pt idx="144">
                  <c:v>0.21607597410000001</c:v>
                </c:pt>
                <c:pt idx="145">
                  <c:v>0.21630399170000006</c:v>
                </c:pt>
                <c:pt idx="146">
                  <c:v>0.21619963890000005</c:v>
                </c:pt>
                <c:pt idx="147">
                  <c:v>0.21642345430000007</c:v>
                </c:pt>
                <c:pt idx="148">
                  <c:v>0.21586805820000005</c:v>
                </c:pt>
                <c:pt idx="149">
                  <c:v>0.2159101838000001</c:v>
                </c:pt>
                <c:pt idx="150">
                  <c:v>0.21605700490000004</c:v>
                </c:pt>
                <c:pt idx="151">
                  <c:v>0.2161647552</c:v>
                </c:pt>
                <c:pt idx="152">
                  <c:v>0.2160982812000001</c:v>
                </c:pt>
                <c:pt idx="153">
                  <c:v>0.21571469550000011</c:v>
                </c:pt>
                <c:pt idx="154">
                  <c:v>0.21597440780000007</c:v>
                </c:pt>
                <c:pt idx="155">
                  <c:v>0.21614159880000006</c:v>
                </c:pt>
                <c:pt idx="156">
                  <c:v>0.21596892420000005</c:v>
                </c:pt>
                <c:pt idx="157">
                  <c:v>0.21583116290000001</c:v>
                </c:pt>
                <c:pt idx="158">
                  <c:v>0.21605018020000005</c:v>
                </c:pt>
                <c:pt idx="159">
                  <c:v>0.21600020170000006</c:v>
                </c:pt>
                <c:pt idx="160">
                  <c:v>0.21663707730000001</c:v>
                </c:pt>
                <c:pt idx="161">
                  <c:v>0.21621953190000007</c:v>
                </c:pt>
                <c:pt idx="162">
                  <c:v>0.21651654190000005</c:v>
                </c:pt>
                <c:pt idx="163">
                  <c:v>0.21664293350000011</c:v>
                </c:pt>
                <c:pt idx="164">
                  <c:v>0.21649648490000012</c:v>
                </c:pt>
                <c:pt idx="165">
                  <c:v>0.2165232772</c:v>
                </c:pt>
                <c:pt idx="166">
                  <c:v>0.21654558420000006</c:v>
                </c:pt>
                <c:pt idx="167">
                  <c:v>0.21666904030000006</c:v>
                </c:pt>
                <c:pt idx="168">
                  <c:v>0.21639646830000006</c:v>
                </c:pt>
                <c:pt idx="169">
                  <c:v>0.21633589510000006</c:v>
                </c:pt>
                <c:pt idx="170">
                  <c:v>0.21653092150000006</c:v>
                </c:pt>
                <c:pt idx="171">
                  <c:v>0.21623116970000006</c:v>
                </c:pt>
                <c:pt idx="172">
                  <c:v>0.21642171090000001</c:v>
                </c:pt>
                <c:pt idx="173">
                  <c:v>0.21648290990000005</c:v>
                </c:pt>
                <c:pt idx="174">
                  <c:v>0.21638024090000005</c:v>
                </c:pt>
                <c:pt idx="175">
                  <c:v>0.216073128</c:v>
                </c:pt>
                <c:pt idx="176">
                  <c:v>0.21713640040000007</c:v>
                </c:pt>
                <c:pt idx="177">
                  <c:v>0.21718438210000007</c:v>
                </c:pt>
                <c:pt idx="178">
                  <c:v>0.21674746510000012</c:v>
                </c:pt>
                <c:pt idx="179">
                  <c:v>0.21682910860000001</c:v>
                </c:pt>
                <c:pt idx="180">
                  <c:v>0.2171828026</c:v>
                </c:pt>
                <c:pt idx="181">
                  <c:v>0.21714532620000004</c:v>
                </c:pt>
                <c:pt idx="182">
                  <c:v>0.21726335820000006</c:v>
                </c:pt>
                <c:pt idx="183">
                  <c:v>0.21726049720000007</c:v>
                </c:pt>
                <c:pt idx="184">
                  <c:v>0.21689222990000001</c:v>
                </c:pt>
                <c:pt idx="185">
                  <c:v>0.21672754229999999</c:v>
                </c:pt>
                <c:pt idx="186">
                  <c:v>0.21666313950000007</c:v>
                </c:pt>
                <c:pt idx="187">
                  <c:v>0.21708284560000005</c:v>
                </c:pt>
                <c:pt idx="188">
                  <c:v>0.21727763360000005</c:v>
                </c:pt>
                <c:pt idx="189">
                  <c:v>0.21744641900000011</c:v>
                </c:pt>
                <c:pt idx="190">
                  <c:v>0.21694512910000008</c:v>
                </c:pt>
                <c:pt idx="191">
                  <c:v>0.21711424230000007</c:v>
                </c:pt>
                <c:pt idx="192">
                  <c:v>0.21696712320000006</c:v>
                </c:pt>
                <c:pt idx="193">
                  <c:v>0.21682927250000006</c:v>
                </c:pt>
                <c:pt idx="194">
                  <c:v>0.21634353940000006</c:v>
                </c:pt>
                <c:pt idx="195">
                  <c:v>0.21698712050000007</c:v>
                </c:pt>
                <c:pt idx="196">
                  <c:v>0.21733591199999999</c:v>
                </c:pt>
                <c:pt idx="197">
                  <c:v>0.21758809930000006</c:v>
                </c:pt>
                <c:pt idx="198">
                  <c:v>0.21729402480000007</c:v>
                </c:pt>
                <c:pt idx="199">
                  <c:v>0.21731558680000007</c:v>
                </c:pt>
                <c:pt idx="200">
                  <c:v>0.2176545584</c:v>
                </c:pt>
                <c:pt idx="201">
                  <c:v>0.21704472840000005</c:v>
                </c:pt>
                <c:pt idx="202">
                  <c:v>0.21750198540000004</c:v>
                </c:pt>
                <c:pt idx="203">
                  <c:v>0.21729156610000006</c:v>
                </c:pt>
                <c:pt idx="204">
                  <c:v>0.21707894150000007</c:v>
                </c:pt>
                <c:pt idx="205">
                  <c:v>0.21712804080000006</c:v>
                </c:pt>
                <c:pt idx="206">
                  <c:v>0.21757646140000006</c:v>
                </c:pt>
                <c:pt idx="207">
                  <c:v>0.21746483690000007</c:v>
                </c:pt>
                <c:pt idx="208">
                  <c:v>0.21775664630000005</c:v>
                </c:pt>
                <c:pt idx="209">
                  <c:v>0.2175711119</c:v>
                </c:pt>
                <c:pt idx="210">
                  <c:v>0.21784414590000006</c:v>
                </c:pt>
                <c:pt idx="211">
                  <c:v>0.21759249510000012</c:v>
                </c:pt>
                <c:pt idx="212">
                  <c:v>0.21733184400000005</c:v>
                </c:pt>
                <c:pt idx="213">
                  <c:v>0.2171502733</c:v>
                </c:pt>
                <c:pt idx="214">
                  <c:v>0.21683551609999999</c:v>
                </c:pt>
                <c:pt idx="215">
                  <c:v>0.21735655009999999</c:v>
                </c:pt>
                <c:pt idx="216">
                  <c:v>0.21747482060000001</c:v>
                </c:pt>
                <c:pt idx="217">
                  <c:v>0.21753515540000007</c:v>
                </c:pt>
                <c:pt idx="218">
                  <c:v>0.21759508790000007</c:v>
                </c:pt>
                <c:pt idx="219">
                  <c:v>0.21749519050000013</c:v>
                </c:pt>
                <c:pt idx="220">
                  <c:v>0.21778384090000005</c:v>
                </c:pt>
                <c:pt idx="221">
                  <c:v>0.21793662250000007</c:v>
                </c:pt>
                <c:pt idx="222">
                  <c:v>0.21727806569999999</c:v>
                </c:pt>
                <c:pt idx="223">
                  <c:v>0.21808979160000005</c:v>
                </c:pt>
                <c:pt idx="224">
                  <c:v>0.2179876292</c:v>
                </c:pt>
                <c:pt idx="225">
                  <c:v>0.21805809680000007</c:v>
                </c:pt>
                <c:pt idx="226">
                  <c:v>0.21777163690000001</c:v>
                </c:pt>
                <c:pt idx="227">
                  <c:v>0.21819535140000004</c:v>
                </c:pt>
                <c:pt idx="228">
                  <c:v>0.21766400580000006</c:v>
                </c:pt>
                <c:pt idx="229">
                  <c:v>0.21775068580000007</c:v>
                </c:pt>
                <c:pt idx="230">
                  <c:v>0.21783215050000007</c:v>
                </c:pt>
                <c:pt idx="231">
                  <c:v>0.21772563700000006</c:v>
                </c:pt>
                <c:pt idx="232">
                  <c:v>0.21784082290000001</c:v>
                </c:pt>
                <c:pt idx="233">
                  <c:v>0.21823887770000006</c:v>
                </c:pt>
                <c:pt idx="234">
                  <c:v>0.21818535270000006</c:v>
                </c:pt>
                <c:pt idx="235">
                  <c:v>0.21810521429999999</c:v>
                </c:pt>
                <c:pt idx="236">
                  <c:v>0.21831947800000007</c:v>
                </c:pt>
                <c:pt idx="237">
                  <c:v>0.2181695277</c:v>
                </c:pt>
                <c:pt idx="238">
                  <c:v>0.2179949308000001</c:v>
                </c:pt>
                <c:pt idx="239">
                  <c:v>0.21853915100000004</c:v>
                </c:pt>
                <c:pt idx="240">
                  <c:v>0.21770334480000011</c:v>
                </c:pt>
                <c:pt idx="241">
                  <c:v>0.21759851520000001</c:v>
                </c:pt>
                <c:pt idx="242">
                  <c:v>0.21729167050000006</c:v>
                </c:pt>
                <c:pt idx="243">
                  <c:v>0.21748917040000004</c:v>
                </c:pt>
                <c:pt idx="244">
                  <c:v>0.21794830500000012</c:v>
                </c:pt>
                <c:pt idx="245">
                  <c:v>0.21789066730000001</c:v>
                </c:pt>
                <c:pt idx="246">
                  <c:v>0.2182323808000001</c:v>
                </c:pt>
                <c:pt idx="247">
                  <c:v>0.21806606890000005</c:v>
                </c:pt>
                <c:pt idx="248">
                  <c:v>0.21822352950000001</c:v>
                </c:pt>
                <c:pt idx="249">
                  <c:v>0.21800603210000011</c:v>
                </c:pt>
                <c:pt idx="250">
                  <c:v>0.21786137170000006</c:v>
                </c:pt>
                <c:pt idx="251">
                  <c:v>0.21828472850000005</c:v>
                </c:pt>
                <c:pt idx="252">
                  <c:v>0.21756130700000006</c:v>
                </c:pt>
                <c:pt idx="253">
                  <c:v>0.21823753660000006</c:v>
                </c:pt>
                <c:pt idx="254">
                  <c:v>0.21808390560000004</c:v>
                </c:pt>
                <c:pt idx="255">
                  <c:v>0.21816239000000007</c:v>
                </c:pt>
                <c:pt idx="256">
                  <c:v>0.21808700500000006</c:v>
                </c:pt>
                <c:pt idx="257">
                  <c:v>0.21829052509999999</c:v>
                </c:pt>
                <c:pt idx="258">
                  <c:v>0.21835695450000006</c:v>
                </c:pt>
                <c:pt idx="259">
                  <c:v>0.21818562089999999</c:v>
                </c:pt>
                <c:pt idx="260">
                  <c:v>0.21847895030000006</c:v>
                </c:pt>
                <c:pt idx="261">
                  <c:v>0.21830244600000007</c:v>
                </c:pt>
                <c:pt idx="262">
                  <c:v>0.21837046979999999</c:v>
                </c:pt>
                <c:pt idx="263">
                  <c:v>0.21831453090000005</c:v>
                </c:pt>
                <c:pt idx="264">
                  <c:v>0.21842991060000005</c:v>
                </c:pt>
                <c:pt idx="265">
                  <c:v>0.21805280690000001</c:v>
                </c:pt>
                <c:pt idx="266">
                  <c:v>0.21879182999999999</c:v>
                </c:pt>
                <c:pt idx="267">
                  <c:v>0.21829645580000015</c:v>
                </c:pt>
                <c:pt idx="268">
                  <c:v>0.21833490080000006</c:v>
                </c:pt>
                <c:pt idx="269">
                  <c:v>0.21842064200000005</c:v>
                </c:pt>
                <c:pt idx="270">
                  <c:v>0.21851705250000011</c:v>
                </c:pt>
                <c:pt idx="271">
                  <c:v>0.21850583200000007</c:v>
                </c:pt>
                <c:pt idx="272">
                  <c:v>0.21823217210000007</c:v>
                </c:pt>
                <c:pt idx="273">
                  <c:v>0.21854134140000012</c:v>
                </c:pt>
                <c:pt idx="274">
                  <c:v>0.21847194670000006</c:v>
                </c:pt>
                <c:pt idx="275">
                  <c:v>0.21820339800000008</c:v>
                </c:pt>
                <c:pt idx="276">
                  <c:v>0.21812778950000006</c:v>
                </c:pt>
                <c:pt idx="277">
                  <c:v>0.21805270260000001</c:v>
                </c:pt>
                <c:pt idx="278">
                  <c:v>0.21814021710000006</c:v>
                </c:pt>
                <c:pt idx="279">
                  <c:v>0.21807347480000006</c:v>
                </c:pt>
                <c:pt idx="280">
                  <c:v>0.21812318510000006</c:v>
                </c:pt>
                <c:pt idx="281">
                  <c:v>0.21818436920000001</c:v>
                </c:pt>
                <c:pt idx="282">
                  <c:v>0.21851454920000005</c:v>
                </c:pt>
                <c:pt idx="283">
                  <c:v>0.21845442300000006</c:v>
                </c:pt>
                <c:pt idx="284">
                  <c:v>0.21861890200000006</c:v>
                </c:pt>
                <c:pt idx="285">
                  <c:v>0.21854983510000012</c:v>
                </c:pt>
                <c:pt idx="286">
                  <c:v>0.21894492450000011</c:v>
                </c:pt>
                <c:pt idx="287">
                  <c:v>0.21835069600000001</c:v>
                </c:pt>
                <c:pt idx="288">
                  <c:v>0.21772873640000007</c:v>
                </c:pt>
                <c:pt idx="289">
                  <c:v>0.21813243870000004</c:v>
                </c:pt>
                <c:pt idx="290">
                  <c:v>0.21775004510000007</c:v>
                </c:pt>
                <c:pt idx="291">
                  <c:v>0.2181217694</c:v>
                </c:pt>
                <c:pt idx="292">
                  <c:v>0.21848771220000004</c:v>
                </c:pt>
                <c:pt idx="293">
                  <c:v>0.21863213420000005</c:v>
                </c:pt>
                <c:pt idx="294">
                  <c:v>0.21857647840000005</c:v>
                </c:pt>
                <c:pt idx="295">
                  <c:v>0.21859993280000012</c:v>
                </c:pt>
                <c:pt idx="296">
                  <c:v>0.21821230890000007</c:v>
                </c:pt>
                <c:pt idx="297">
                  <c:v>0.21829958500000007</c:v>
                </c:pt>
                <c:pt idx="298">
                  <c:v>0.21870810030000007</c:v>
                </c:pt>
                <c:pt idx="299">
                  <c:v>0.21809938790000011</c:v>
                </c:pt>
                <c:pt idx="300">
                  <c:v>0.21847149970000007</c:v>
                </c:pt>
                <c:pt idx="301">
                  <c:v>0.21830277379999999</c:v>
                </c:pt>
                <c:pt idx="302">
                  <c:v>0.21860110999999999</c:v>
                </c:pt>
                <c:pt idx="303">
                  <c:v>0.21860581879999999</c:v>
                </c:pt>
                <c:pt idx="304">
                  <c:v>0.21837221330000001</c:v>
                </c:pt>
                <c:pt idx="305">
                  <c:v>0.21833682300000001</c:v>
                </c:pt>
                <c:pt idx="306">
                  <c:v>0.21834329010000011</c:v>
                </c:pt>
                <c:pt idx="307">
                  <c:v>0.21858810130000006</c:v>
                </c:pt>
                <c:pt idx="308">
                  <c:v>0.21850428230000007</c:v>
                </c:pt>
                <c:pt idx="309">
                  <c:v>0.21863729000000007</c:v>
                </c:pt>
                <c:pt idx="310">
                  <c:v>0.2186514759</c:v>
                </c:pt>
                <c:pt idx="311">
                  <c:v>0.21846203750000015</c:v>
                </c:pt>
                <c:pt idx="312">
                  <c:v>0.2186711902</c:v>
                </c:pt>
                <c:pt idx="313">
                  <c:v>0.21893592420000005</c:v>
                </c:pt>
                <c:pt idx="314">
                  <c:v>0.21866469329999999</c:v>
                </c:pt>
                <c:pt idx="315">
                  <c:v>0.21879560000000006</c:v>
                </c:pt>
                <c:pt idx="316">
                  <c:v>0.21803827820000005</c:v>
                </c:pt>
                <c:pt idx="317">
                  <c:v>0.2181819552</c:v>
                </c:pt>
                <c:pt idx="318">
                  <c:v>0.21818447350000006</c:v>
                </c:pt>
                <c:pt idx="319">
                  <c:v>0.21805981040000005</c:v>
                </c:pt>
                <c:pt idx="320">
                  <c:v>0.21871400120000006</c:v>
                </c:pt>
                <c:pt idx="321">
                  <c:v>0.21856250110000006</c:v>
                </c:pt>
                <c:pt idx="322">
                  <c:v>0.21894526720000007</c:v>
                </c:pt>
                <c:pt idx="323">
                  <c:v>0.21868232130000001</c:v>
                </c:pt>
                <c:pt idx="324">
                  <c:v>0.21841310200000011</c:v>
                </c:pt>
                <c:pt idx="325">
                  <c:v>0.21845433360000011</c:v>
                </c:pt>
                <c:pt idx="326">
                  <c:v>0.2184072459000001</c:v>
                </c:pt>
                <c:pt idx="327">
                  <c:v>0.21868333460000006</c:v>
                </c:pt>
                <c:pt idx="328">
                  <c:v>0.21902211250000006</c:v>
                </c:pt>
                <c:pt idx="329">
                  <c:v>0.21888338270000007</c:v>
                </c:pt>
                <c:pt idx="330">
                  <c:v>0.21874635160000011</c:v>
                </c:pt>
                <c:pt idx="331">
                  <c:v>0.21913744750000011</c:v>
                </c:pt>
                <c:pt idx="332">
                  <c:v>0.21844381330000007</c:v>
                </c:pt>
                <c:pt idx="333">
                  <c:v>0.21830237150000006</c:v>
                </c:pt>
                <c:pt idx="334">
                  <c:v>0.21814744410000012</c:v>
                </c:pt>
                <c:pt idx="335">
                  <c:v>0.21837966380000001</c:v>
                </c:pt>
                <c:pt idx="336">
                  <c:v>0.21889309820000005</c:v>
                </c:pt>
                <c:pt idx="337">
                  <c:v>0.21879826730000007</c:v>
                </c:pt>
                <c:pt idx="338">
                  <c:v>0.21890324590000007</c:v>
                </c:pt>
                <c:pt idx="339">
                  <c:v>0.21891919020000011</c:v>
                </c:pt>
                <c:pt idx="340">
                  <c:v>0.21873788780000011</c:v>
                </c:pt>
                <c:pt idx="341">
                  <c:v>0.21870260180000006</c:v>
                </c:pt>
                <c:pt idx="342">
                  <c:v>0.21873246370000007</c:v>
                </c:pt>
                <c:pt idx="343">
                  <c:v>0.2187042856000001</c:v>
                </c:pt>
                <c:pt idx="344">
                  <c:v>0.21837955949999999</c:v>
                </c:pt>
                <c:pt idx="345">
                  <c:v>0.21863186600000001</c:v>
                </c:pt>
                <c:pt idx="346">
                  <c:v>0.21861694990000005</c:v>
                </c:pt>
                <c:pt idx="347">
                  <c:v>0.21856458720000005</c:v>
                </c:pt>
                <c:pt idx="348">
                  <c:v>0.21880163490000001</c:v>
                </c:pt>
                <c:pt idx="349">
                  <c:v>0.21864511310000007</c:v>
                </c:pt>
                <c:pt idx="350">
                  <c:v>0.2188246274</c:v>
                </c:pt>
                <c:pt idx="351">
                  <c:v>0.21871787550000008</c:v>
                </c:pt>
                <c:pt idx="352">
                  <c:v>0.21848437430000006</c:v>
                </c:pt>
                <c:pt idx="353">
                  <c:v>0.21869981529999999</c:v>
                </c:pt>
                <c:pt idx="354">
                  <c:v>0.21854353190000006</c:v>
                </c:pt>
                <c:pt idx="355">
                  <c:v>0.21858430150000008</c:v>
                </c:pt>
                <c:pt idx="356">
                  <c:v>0.21912041550000005</c:v>
                </c:pt>
                <c:pt idx="357">
                  <c:v>0.21867938580000004</c:v>
                </c:pt>
                <c:pt idx="358">
                  <c:v>0.21846705910000011</c:v>
                </c:pt>
                <c:pt idx="359">
                  <c:v>0.21902093530000005</c:v>
                </c:pt>
                <c:pt idx="360">
                  <c:v>0.21882725000000006</c:v>
                </c:pt>
                <c:pt idx="361">
                  <c:v>0.21889950570000005</c:v>
                </c:pt>
                <c:pt idx="362">
                  <c:v>0.21898091080000007</c:v>
                </c:pt>
                <c:pt idx="363">
                  <c:v>0.21918834990000005</c:v>
                </c:pt>
                <c:pt idx="364">
                  <c:v>0.21829281990000005</c:v>
                </c:pt>
                <c:pt idx="365">
                  <c:v>0.21863352</c:v>
                </c:pt>
                <c:pt idx="366">
                  <c:v>0.21832783760000005</c:v>
                </c:pt>
                <c:pt idx="367">
                  <c:v>0.21863250670000001</c:v>
                </c:pt>
                <c:pt idx="368">
                  <c:v>0.21870003880000011</c:v>
                </c:pt>
                <c:pt idx="369">
                  <c:v>0.21881801130000006</c:v>
                </c:pt>
                <c:pt idx="370">
                  <c:v>0.21898032960000005</c:v>
                </c:pt>
                <c:pt idx="371">
                  <c:v>0.2188856179</c:v>
                </c:pt>
                <c:pt idx="372">
                  <c:v>0.21883517740000005</c:v>
                </c:pt>
                <c:pt idx="373">
                  <c:v>0.21886167170000001</c:v>
                </c:pt>
                <c:pt idx="374">
                  <c:v>0.21856482569999999</c:v>
                </c:pt>
                <c:pt idx="375">
                  <c:v>0.21887769039999999</c:v>
                </c:pt>
                <c:pt idx="376">
                  <c:v>0.2182545686</c:v>
                </c:pt>
                <c:pt idx="377">
                  <c:v>0.21772277600000001</c:v>
                </c:pt>
                <c:pt idx="378">
                  <c:v>0.2184451991000001</c:v>
                </c:pt>
                <c:pt idx="379">
                  <c:v>0.21834935490000007</c:v>
                </c:pt>
                <c:pt idx="380">
                  <c:v>0.21876496320000005</c:v>
                </c:pt>
                <c:pt idx="381">
                  <c:v>0.21874891460000007</c:v>
                </c:pt>
                <c:pt idx="382">
                  <c:v>0.21858887610000005</c:v>
                </c:pt>
                <c:pt idx="383">
                  <c:v>0.21852384750000006</c:v>
                </c:pt>
                <c:pt idx="384">
                  <c:v>0.21879886330000006</c:v>
                </c:pt>
                <c:pt idx="385">
                  <c:v>0.2188505852</c:v>
                </c:pt>
                <c:pt idx="386">
                  <c:v>0.21900838850000015</c:v>
                </c:pt>
                <c:pt idx="387">
                  <c:v>0.21878120540000007</c:v>
                </c:pt>
                <c:pt idx="388">
                  <c:v>0.21889966969999999</c:v>
                </c:pt>
                <c:pt idx="389">
                  <c:v>0.21883440260000006</c:v>
                </c:pt>
                <c:pt idx="390">
                  <c:v>0.21868798380000007</c:v>
                </c:pt>
                <c:pt idx="391">
                  <c:v>0.21890992170000007</c:v>
                </c:pt>
                <c:pt idx="392">
                  <c:v>0.21890500430000007</c:v>
                </c:pt>
                <c:pt idx="393">
                  <c:v>0.21910135690000004</c:v>
                </c:pt>
                <c:pt idx="394">
                  <c:v>0.2191627199</c:v>
                </c:pt>
                <c:pt idx="395">
                  <c:v>0.21902838590000007</c:v>
                </c:pt>
                <c:pt idx="396">
                  <c:v>0.21922695880000007</c:v>
                </c:pt>
                <c:pt idx="397">
                  <c:v>0.21878302340000005</c:v>
                </c:pt>
                <c:pt idx="398">
                  <c:v>0.21881373470000007</c:v>
                </c:pt>
                <c:pt idx="399">
                  <c:v>0.21933609490000006</c:v>
                </c:pt>
                <c:pt idx="400">
                  <c:v>0.21833123510000008</c:v>
                </c:pt>
                <c:pt idx="401">
                  <c:v>0.21868703010000007</c:v>
                </c:pt>
                <c:pt idx="402">
                  <c:v>0.21834922080000008</c:v>
                </c:pt>
                <c:pt idx="403">
                  <c:v>0.21873694900000007</c:v>
                </c:pt>
                <c:pt idx="404">
                  <c:v>0.21865815160000004</c:v>
                </c:pt>
                <c:pt idx="405">
                  <c:v>0.21861107890000001</c:v>
                </c:pt>
                <c:pt idx="406">
                  <c:v>0.21857781949999999</c:v>
                </c:pt>
                <c:pt idx="407">
                  <c:v>0.21863921230000005</c:v>
                </c:pt>
                <c:pt idx="408">
                  <c:v>0.21865003050000006</c:v>
                </c:pt>
                <c:pt idx="409">
                  <c:v>0.21868878840000006</c:v>
                </c:pt>
                <c:pt idx="410">
                  <c:v>0.21894198900000011</c:v>
                </c:pt>
                <c:pt idx="411">
                  <c:v>0.21859096230000005</c:v>
                </c:pt>
                <c:pt idx="412">
                  <c:v>0.21881339190000007</c:v>
                </c:pt>
                <c:pt idx="413">
                  <c:v>0.21882185579999999</c:v>
                </c:pt>
                <c:pt idx="414">
                  <c:v>0.21854952220000001</c:v>
                </c:pt>
                <c:pt idx="415">
                  <c:v>0.21871079740000007</c:v>
                </c:pt>
                <c:pt idx="416">
                  <c:v>0.21879512310000007</c:v>
                </c:pt>
                <c:pt idx="417">
                  <c:v>0.21898809320000007</c:v>
                </c:pt>
                <c:pt idx="418">
                  <c:v>0.21889589970000006</c:v>
                </c:pt>
                <c:pt idx="419">
                  <c:v>0.21913488450000007</c:v>
                </c:pt>
                <c:pt idx="420">
                  <c:v>0.21818454800000001</c:v>
                </c:pt>
                <c:pt idx="421">
                  <c:v>0.21840150890000001</c:v>
                </c:pt>
                <c:pt idx="422">
                  <c:v>0.21846775950000011</c:v>
                </c:pt>
                <c:pt idx="423">
                  <c:v>0.21824901050000012</c:v>
                </c:pt>
                <c:pt idx="424">
                  <c:v>0.21933187779999999</c:v>
                </c:pt>
                <c:pt idx="425">
                  <c:v>0.21900272609999999</c:v>
                </c:pt>
                <c:pt idx="426">
                  <c:v>0.21914041280000007</c:v>
                </c:pt>
                <c:pt idx="427">
                  <c:v>0.21918143570000007</c:v>
                </c:pt>
                <c:pt idx="428">
                  <c:v>0.2191367769</c:v>
                </c:pt>
                <c:pt idx="429">
                  <c:v>0.21895157039999999</c:v>
                </c:pt>
                <c:pt idx="430">
                  <c:v>0.2191438252</c:v>
                </c:pt>
                <c:pt idx="431">
                  <c:v>0.21902390060000004</c:v>
                </c:pt>
                <c:pt idx="432">
                  <c:v>0.21930255239999999</c:v>
                </c:pt>
                <c:pt idx="433">
                  <c:v>0.21934932710000007</c:v>
                </c:pt>
                <c:pt idx="434">
                  <c:v>0.21929022910000007</c:v>
                </c:pt>
                <c:pt idx="435">
                  <c:v>0.21919010820000001</c:v>
                </c:pt>
                <c:pt idx="436">
                  <c:v>0.21902552489999999</c:v>
                </c:pt>
                <c:pt idx="437">
                  <c:v>0.21909882370000006</c:v>
                </c:pt>
                <c:pt idx="438">
                  <c:v>0.21918741110000006</c:v>
                </c:pt>
                <c:pt idx="439">
                  <c:v>0.21905918660000007</c:v>
                </c:pt>
                <c:pt idx="440">
                  <c:v>0.21948537470000007</c:v>
                </c:pt>
                <c:pt idx="441">
                  <c:v>0.21900063990000004</c:v>
                </c:pt>
                <c:pt idx="442">
                  <c:v>0.21898751200000005</c:v>
                </c:pt>
                <c:pt idx="443">
                  <c:v>0.21911663060000006</c:v>
                </c:pt>
                <c:pt idx="444">
                  <c:v>0.21936090529999999</c:v>
                </c:pt>
                <c:pt idx="445">
                  <c:v>0.21888992430000001</c:v>
                </c:pt>
                <c:pt idx="446">
                  <c:v>0.21908785640000006</c:v>
                </c:pt>
                <c:pt idx="447">
                  <c:v>0.21877004450000007</c:v>
                </c:pt>
                <c:pt idx="448">
                  <c:v>0.21899479870000008</c:v>
                </c:pt>
                <c:pt idx="449">
                  <c:v>0.21873502670000006</c:v>
                </c:pt>
                <c:pt idx="450">
                  <c:v>0.21898451690000001</c:v>
                </c:pt>
                <c:pt idx="451">
                  <c:v>0.21869313960000006</c:v>
                </c:pt>
                <c:pt idx="452">
                  <c:v>0.21904866640000006</c:v>
                </c:pt>
                <c:pt idx="453">
                  <c:v>0.21923774720000005</c:v>
                </c:pt>
                <c:pt idx="454">
                  <c:v>0.21929671110000007</c:v>
                </c:pt>
                <c:pt idx="455">
                  <c:v>0.21908374370000006</c:v>
                </c:pt>
                <c:pt idx="456">
                  <c:v>0.21866522969999999</c:v>
                </c:pt>
                <c:pt idx="457">
                  <c:v>0.21885843810000011</c:v>
                </c:pt>
                <c:pt idx="458">
                  <c:v>0.21857735750000007</c:v>
                </c:pt>
                <c:pt idx="459">
                  <c:v>0.21841293810000012</c:v>
                </c:pt>
                <c:pt idx="460">
                  <c:v>0.21919234340000007</c:v>
                </c:pt>
                <c:pt idx="461">
                  <c:v>0.21913653850000006</c:v>
                </c:pt>
                <c:pt idx="462">
                  <c:v>0.21935853599999999</c:v>
                </c:pt>
                <c:pt idx="463">
                  <c:v>0.21935273950000006</c:v>
                </c:pt>
                <c:pt idx="464">
                  <c:v>0.21878269550000007</c:v>
                </c:pt>
                <c:pt idx="465">
                  <c:v>0.21858372030000001</c:v>
                </c:pt>
                <c:pt idx="466">
                  <c:v>0.21873684470000007</c:v>
                </c:pt>
                <c:pt idx="467">
                  <c:v>0.21881418170000011</c:v>
                </c:pt>
                <c:pt idx="468">
                  <c:v>0.21970515190000006</c:v>
                </c:pt>
                <c:pt idx="469">
                  <c:v>0.21914516630000005</c:v>
                </c:pt>
                <c:pt idx="470">
                  <c:v>0.21899166940000006</c:v>
                </c:pt>
                <c:pt idx="471">
                  <c:v>0.21919416130000005</c:v>
                </c:pt>
                <c:pt idx="472">
                  <c:v>0.21866712210000006</c:v>
                </c:pt>
                <c:pt idx="473">
                  <c:v>0.21869583670000006</c:v>
                </c:pt>
                <c:pt idx="474">
                  <c:v>0.21892281120000001</c:v>
                </c:pt>
                <c:pt idx="475">
                  <c:v>0.21889029680000008</c:v>
                </c:pt>
                <c:pt idx="476">
                  <c:v>0.21885453399999999</c:v>
                </c:pt>
                <c:pt idx="477">
                  <c:v>0.2188782269</c:v>
                </c:pt>
                <c:pt idx="478">
                  <c:v>0.21876953780000011</c:v>
                </c:pt>
                <c:pt idx="479">
                  <c:v>0.21877783780000007</c:v>
                </c:pt>
                <c:pt idx="480">
                  <c:v>0.21906575800000005</c:v>
                </c:pt>
                <c:pt idx="481">
                  <c:v>0.21877789740000006</c:v>
                </c:pt>
                <c:pt idx="482">
                  <c:v>0.21889125050000011</c:v>
                </c:pt>
                <c:pt idx="483">
                  <c:v>0.2188423896000001</c:v>
                </c:pt>
                <c:pt idx="484">
                  <c:v>0.21846588200000011</c:v>
                </c:pt>
                <c:pt idx="485">
                  <c:v>0.21866014840000006</c:v>
                </c:pt>
                <c:pt idx="486">
                  <c:v>0.21856445310000011</c:v>
                </c:pt>
                <c:pt idx="487">
                  <c:v>0.21855032680000006</c:v>
                </c:pt>
                <c:pt idx="488">
                  <c:v>0.21888433640000007</c:v>
                </c:pt>
                <c:pt idx="489">
                  <c:v>0.21907621860000001</c:v>
                </c:pt>
                <c:pt idx="490">
                  <c:v>0.21894549070000016</c:v>
                </c:pt>
                <c:pt idx="491">
                  <c:v>0.21891106900000007</c:v>
                </c:pt>
                <c:pt idx="492">
                  <c:v>0.21942818400000011</c:v>
                </c:pt>
                <c:pt idx="493">
                  <c:v>0.2191816741</c:v>
                </c:pt>
                <c:pt idx="494">
                  <c:v>0.21944245940000015</c:v>
                </c:pt>
                <c:pt idx="495">
                  <c:v>0.21965515850000006</c:v>
                </c:pt>
                <c:pt idx="496">
                  <c:v>0.21924345440000015</c:v>
                </c:pt>
                <c:pt idx="497">
                  <c:v>0.21896700800000007</c:v>
                </c:pt>
                <c:pt idx="498">
                  <c:v>0.2191767121</c:v>
                </c:pt>
                <c:pt idx="499">
                  <c:v>0.21920958400000007</c:v>
                </c:pt>
                <c:pt idx="500">
                  <c:v>0.21903014420000005</c:v>
                </c:pt>
                <c:pt idx="501">
                  <c:v>0.21869749070000011</c:v>
                </c:pt>
                <c:pt idx="502">
                  <c:v>0.21879738810000013</c:v>
                </c:pt>
                <c:pt idx="503">
                  <c:v>0.21864559000000006</c:v>
                </c:pt>
                <c:pt idx="504">
                  <c:v>0.21873200180000008</c:v>
                </c:pt>
                <c:pt idx="505">
                  <c:v>0.21864164120000001</c:v>
                </c:pt>
                <c:pt idx="506">
                  <c:v>0.21902801340000005</c:v>
                </c:pt>
                <c:pt idx="507">
                  <c:v>0.2187275762</c:v>
                </c:pt>
                <c:pt idx="508">
                  <c:v>0.21887515730000001</c:v>
                </c:pt>
                <c:pt idx="509">
                  <c:v>0.21893117070000007</c:v>
                </c:pt>
                <c:pt idx="510">
                  <c:v>0.21902883290000005</c:v>
                </c:pt>
                <c:pt idx="511">
                  <c:v>0.2186882222</c:v>
                </c:pt>
                <c:pt idx="512">
                  <c:v>0.21909223740000011</c:v>
                </c:pt>
                <c:pt idx="513">
                  <c:v>0.21916254099999999</c:v>
                </c:pt>
                <c:pt idx="514">
                  <c:v>0.2190645212</c:v>
                </c:pt>
                <c:pt idx="515">
                  <c:v>0.21926573160000007</c:v>
                </c:pt>
                <c:pt idx="516">
                  <c:v>0.2191319192</c:v>
                </c:pt>
                <c:pt idx="517">
                  <c:v>0.21925732730000005</c:v>
                </c:pt>
                <c:pt idx="518">
                  <c:v>0.21892500160000006</c:v>
                </c:pt>
                <c:pt idx="519">
                  <c:v>0.21939161660000001</c:v>
                </c:pt>
                <c:pt idx="520">
                  <c:v>0.21886281909999999</c:v>
                </c:pt>
                <c:pt idx="521">
                  <c:v>0.21908553180000007</c:v>
                </c:pt>
                <c:pt idx="522">
                  <c:v>0.21921390530000007</c:v>
                </c:pt>
                <c:pt idx="523">
                  <c:v>0.21923411130000006</c:v>
                </c:pt>
                <c:pt idx="524">
                  <c:v>0.21861329910000007</c:v>
                </c:pt>
                <c:pt idx="525">
                  <c:v>0.21853035930000006</c:v>
                </c:pt>
                <c:pt idx="526">
                  <c:v>0.21858369050000007</c:v>
                </c:pt>
                <c:pt idx="527">
                  <c:v>0.21882067859999998</c:v>
                </c:pt>
                <c:pt idx="528">
                  <c:v>0.21895122770000006</c:v>
                </c:pt>
                <c:pt idx="529">
                  <c:v>0.21880032360000001</c:v>
                </c:pt>
                <c:pt idx="530">
                  <c:v>0.21849343420000011</c:v>
                </c:pt>
                <c:pt idx="531">
                  <c:v>0.21902431790000004</c:v>
                </c:pt>
                <c:pt idx="532">
                  <c:v>0.21902424340000007</c:v>
                </c:pt>
                <c:pt idx="533">
                  <c:v>0.21917937940000001</c:v>
                </c:pt>
                <c:pt idx="534">
                  <c:v>0.21916905290000005</c:v>
                </c:pt>
                <c:pt idx="535">
                  <c:v>0.21915768329999999</c:v>
                </c:pt>
                <c:pt idx="536">
                  <c:v>0.21942723040000012</c:v>
                </c:pt>
                <c:pt idx="537">
                  <c:v>0.21947470550000006</c:v>
                </c:pt>
                <c:pt idx="538">
                  <c:v>0.21944029870000012</c:v>
                </c:pt>
                <c:pt idx="539">
                  <c:v>0.21924889330000011</c:v>
                </c:pt>
                <c:pt idx="540">
                  <c:v>0.21937859300000001</c:v>
                </c:pt>
                <c:pt idx="541">
                  <c:v>0.21934578060000007</c:v>
                </c:pt>
                <c:pt idx="542">
                  <c:v>0.21963837980000006</c:v>
                </c:pt>
                <c:pt idx="543">
                  <c:v>0.21923984830000007</c:v>
                </c:pt>
                <c:pt idx="544">
                  <c:v>0.21911086380000006</c:v>
                </c:pt>
                <c:pt idx="545">
                  <c:v>0.21908860150000006</c:v>
                </c:pt>
                <c:pt idx="546">
                  <c:v>0.2191050226</c:v>
                </c:pt>
                <c:pt idx="547">
                  <c:v>0.21887026970000001</c:v>
                </c:pt>
                <c:pt idx="548">
                  <c:v>0.21922549850000012</c:v>
                </c:pt>
                <c:pt idx="549">
                  <c:v>0.21930098770000006</c:v>
                </c:pt>
                <c:pt idx="550">
                  <c:v>0.21958254520000001</c:v>
                </c:pt>
                <c:pt idx="551">
                  <c:v>0.21950535720000006</c:v>
                </c:pt>
                <c:pt idx="552">
                  <c:v>0.21900552749999999</c:v>
                </c:pt>
                <c:pt idx="553">
                  <c:v>0.21880261840000001</c:v>
                </c:pt>
                <c:pt idx="554">
                  <c:v>0.21931872010000006</c:v>
                </c:pt>
                <c:pt idx="555">
                  <c:v>0.21894724910000013</c:v>
                </c:pt>
                <c:pt idx="556">
                  <c:v>0.21913457159999999</c:v>
                </c:pt>
                <c:pt idx="557">
                  <c:v>0.21903561299999999</c:v>
                </c:pt>
                <c:pt idx="558">
                  <c:v>0.21906404440000007</c:v>
                </c:pt>
                <c:pt idx="559">
                  <c:v>0.21888649700000007</c:v>
                </c:pt>
                <c:pt idx="560">
                  <c:v>0.21903476360000004</c:v>
                </c:pt>
                <c:pt idx="561">
                  <c:v>0.21927018700000006</c:v>
                </c:pt>
                <c:pt idx="562">
                  <c:v>0.2191106552</c:v>
                </c:pt>
                <c:pt idx="563">
                  <c:v>0.21909247580000007</c:v>
                </c:pt>
                <c:pt idx="564">
                  <c:v>0.21900029720000005</c:v>
                </c:pt>
                <c:pt idx="565">
                  <c:v>0.21910414340000006</c:v>
                </c:pt>
                <c:pt idx="566">
                  <c:v>0.21903091910000005</c:v>
                </c:pt>
                <c:pt idx="567">
                  <c:v>0.21883531150000007</c:v>
                </c:pt>
                <c:pt idx="568">
                  <c:v>0.21884003520000006</c:v>
                </c:pt>
                <c:pt idx="569">
                  <c:v>0.21896107730000006</c:v>
                </c:pt>
                <c:pt idx="570">
                  <c:v>0.21925550939999999</c:v>
                </c:pt>
                <c:pt idx="571">
                  <c:v>0.21926373480000011</c:v>
                </c:pt>
                <c:pt idx="572">
                  <c:v>0.21868165079999999</c:v>
                </c:pt>
                <c:pt idx="573">
                  <c:v>0.21855454390000001</c:v>
                </c:pt>
                <c:pt idx="574">
                  <c:v>0.21862133090000005</c:v>
                </c:pt>
                <c:pt idx="575">
                  <c:v>0.21888236940000005</c:v>
                </c:pt>
                <c:pt idx="576">
                  <c:v>0.21918383480000006</c:v>
                </c:pt>
                <c:pt idx="577">
                  <c:v>0.21920033040000012</c:v>
                </c:pt>
                <c:pt idx="578">
                  <c:v>0.21920472620000001</c:v>
                </c:pt>
                <c:pt idx="579">
                  <c:v>0.21927277980000001</c:v>
                </c:pt>
                <c:pt idx="580">
                  <c:v>0.21873307470000006</c:v>
                </c:pt>
                <c:pt idx="581">
                  <c:v>0.21884957199999999</c:v>
                </c:pt>
                <c:pt idx="582">
                  <c:v>0.21853399520000005</c:v>
                </c:pt>
                <c:pt idx="583">
                  <c:v>0.21861668170000007</c:v>
                </c:pt>
                <c:pt idx="584">
                  <c:v>0.21865320450000006</c:v>
                </c:pt>
                <c:pt idx="585">
                  <c:v>0.21878980340000007</c:v>
                </c:pt>
                <c:pt idx="586">
                  <c:v>0.21882064879999999</c:v>
                </c:pt>
                <c:pt idx="587">
                  <c:v>0.21890959380000011</c:v>
                </c:pt>
                <c:pt idx="588">
                  <c:v>0.21940322460000006</c:v>
                </c:pt>
                <c:pt idx="589">
                  <c:v>0.21917796370000001</c:v>
                </c:pt>
                <c:pt idx="590">
                  <c:v>0.21934193610000011</c:v>
                </c:pt>
                <c:pt idx="591">
                  <c:v>0.21947804330000006</c:v>
                </c:pt>
                <c:pt idx="592">
                  <c:v>0.2193326229</c:v>
                </c:pt>
                <c:pt idx="593">
                  <c:v>0.21934716640000007</c:v>
                </c:pt>
                <c:pt idx="594">
                  <c:v>0.21937208120000001</c:v>
                </c:pt>
                <c:pt idx="595">
                  <c:v>0.21936181430000001</c:v>
                </c:pt>
                <c:pt idx="596">
                  <c:v>0.21909210330000006</c:v>
                </c:pt>
                <c:pt idx="597">
                  <c:v>0.21894316620000007</c:v>
                </c:pt>
                <c:pt idx="598">
                  <c:v>0.21886639540000011</c:v>
                </c:pt>
                <c:pt idx="599">
                  <c:v>0.21927312260000001</c:v>
                </c:pt>
                <c:pt idx="600">
                  <c:v>0.21878040080000011</c:v>
                </c:pt>
                <c:pt idx="601">
                  <c:v>0.21890324590000007</c:v>
                </c:pt>
                <c:pt idx="602">
                  <c:v>0.21928972250000006</c:v>
                </c:pt>
                <c:pt idx="603">
                  <c:v>0.21922226490000005</c:v>
                </c:pt>
                <c:pt idx="604">
                  <c:v>0.21946038550000013</c:v>
                </c:pt>
                <c:pt idx="605">
                  <c:v>0.2193895602</c:v>
                </c:pt>
                <c:pt idx="606">
                  <c:v>0.21919989830000006</c:v>
                </c:pt>
                <c:pt idx="607">
                  <c:v>0.21939294280000007</c:v>
                </c:pt>
                <c:pt idx="608">
                  <c:v>0.21943047880000011</c:v>
                </c:pt>
                <c:pt idx="609">
                  <c:v>0.21915273610000005</c:v>
                </c:pt>
                <c:pt idx="610">
                  <c:v>0.21930869160000005</c:v>
                </c:pt>
                <c:pt idx="611">
                  <c:v>0.21944745120000012</c:v>
                </c:pt>
                <c:pt idx="612">
                  <c:v>0.21900923790000007</c:v>
                </c:pt>
                <c:pt idx="613">
                  <c:v>0.21951724830000011</c:v>
                </c:pt>
                <c:pt idx="614">
                  <c:v>0.21926138040000015</c:v>
                </c:pt>
                <c:pt idx="615">
                  <c:v>0.21922432130000005</c:v>
                </c:pt>
                <c:pt idx="616">
                  <c:v>0.21886572479999999</c:v>
                </c:pt>
                <c:pt idx="617">
                  <c:v>0.21916045490000005</c:v>
                </c:pt>
                <c:pt idx="618">
                  <c:v>0.21898123860000007</c:v>
                </c:pt>
                <c:pt idx="619">
                  <c:v>0.21890378240000011</c:v>
                </c:pt>
                <c:pt idx="620">
                  <c:v>0.21915906909999999</c:v>
                </c:pt>
                <c:pt idx="621">
                  <c:v>0.21943472570000006</c:v>
                </c:pt>
                <c:pt idx="622">
                  <c:v>0.2194113606000001</c:v>
                </c:pt>
                <c:pt idx="623">
                  <c:v>0.21933473890000005</c:v>
                </c:pt>
                <c:pt idx="624">
                  <c:v>0.2194059366000001</c:v>
                </c:pt>
                <c:pt idx="625">
                  <c:v>0.21949586510000008</c:v>
                </c:pt>
                <c:pt idx="626">
                  <c:v>0.21926397330000005</c:v>
                </c:pt>
                <c:pt idx="627">
                  <c:v>0.21932651340000001</c:v>
                </c:pt>
                <c:pt idx="628">
                  <c:v>0.21938993280000008</c:v>
                </c:pt>
                <c:pt idx="629">
                  <c:v>0.21922490240000006</c:v>
                </c:pt>
                <c:pt idx="630">
                  <c:v>0.21923282980000006</c:v>
                </c:pt>
                <c:pt idx="631">
                  <c:v>0.21951245010000012</c:v>
                </c:pt>
                <c:pt idx="632">
                  <c:v>0.21933713800000004</c:v>
                </c:pt>
                <c:pt idx="633">
                  <c:v>0.21931706610000007</c:v>
                </c:pt>
                <c:pt idx="634">
                  <c:v>0.21925743160000011</c:v>
                </c:pt>
                <c:pt idx="635">
                  <c:v>0.21981789410000008</c:v>
                </c:pt>
                <c:pt idx="636">
                  <c:v>0.21951724830000011</c:v>
                </c:pt>
                <c:pt idx="637">
                  <c:v>0.21935314180000007</c:v>
                </c:pt>
                <c:pt idx="638">
                  <c:v>0.21915951610000001</c:v>
                </c:pt>
                <c:pt idx="639">
                  <c:v>0.21912078800000001</c:v>
                </c:pt>
                <c:pt idx="640">
                  <c:v>0.21930180730000001</c:v>
                </c:pt>
                <c:pt idx="641">
                  <c:v>0.21892637250000008</c:v>
                </c:pt>
                <c:pt idx="642">
                  <c:v>0.21973122900000006</c:v>
                </c:pt>
                <c:pt idx="643">
                  <c:v>0.21928908170000011</c:v>
                </c:pt>
                <c:pt idx="644">
                  <c:v>0.21885101739999999</c:v>
                </c:pt>
                <c:pt idx="645">
                  <c:v>0.21862486240000001</c:v>
                </c:pt>
                <c:pt idx="646">
                  <c:v>0.21875976270000005</c:v>
                </c:pt>
                <c:pt idx="647">
                  <c:v>0.21895817160000006</c:v>
                </c:pt>
                <c:pt idx="648">
                  <c:v>0.21943024040000011</c:v>
                </c:pt>
                <c:pt idx="649">
                  <c:v>0.21947507799999999</c:v>
                </c:pt>
                <c:pt idx="650">
                  <c:v>0.21910681069999999</c:v>
                </c:pt>
                <c:pt idx="651">
                  <c:v>0.2191007757</c:v>
                </c:pt>
                <c:pt idx="652">
                  <c:v>0.21899524570000012</c:v>
                </c:pt>
                <c:pt idx="653">
                  <c:v>0.21897696200000005</c:v>
                </c:pt>
                <c:pt idx="654">
                  <c:v>0.21854174380000008</c:v>
                </c:pt>
                <c:pt idx="655">
                  <c:v>0.21882772689999999</c:v>
                </c:pt>
                <c:pt idx="656">
                  <c:v>0.21941052620000001</c:v>
                </c:pt>
                <c:pt idx="657">
                  <c:v>0.21928327030000005</c:v>
                </c:pt>
                <c:pt idx="658">
                  <c:v>0.21925844490000007</c:v>
                </c:pt>
                <c:pt idx="659">
                  <c:v>0.21950069310000006</c:v>
                </c:pt>
                <c:pt idx="660">
                  <c:v>0.21943725890000007</c:v>
                </c:pt>
                <c:pt idx="661">
                  <c:v>0.21954424920000007</c:v>
                </c:pt>
                <c:pt idx="662">
                  <c:v>0.21956782280000006</c:v>
                </c:pt>
                <c:pt idx="663">
                  <c:v>0.21942088250000011</c:v>
                </c:pt>
                <c:pt idx="664">
                  <c:v>0.21902221680000006</c:v>
                </c:pt>
                <c:pt idx="665">
                  <c:v>0.21904474740000007</c:v>
                </c:pt>
                <c:pt idx="666">
                  <c:v>0.21904282510000006</c:v>
                </c:pt>
                <c:pt idx="667">
                  <c:v>0.21894593780000013</c:v>
                </c:pt>
                <c:pt idx="668">
                  <c:v>0.21869832520000004</c:v>
                </c:pt>
                <c:pt idx="669">
                  <c:v>0.2188847089</c:v>
                </c:pt>
                <c:pt idx="670">
                  <c:v>0.21890180050000008</c:v>
                </c:pt>
                <c:pt idx="671">
                  <c:v>0.21889120580000007</c:v>
                </c:pt>
                <c:pt idx="672">
                  <c:v>0.2188769156</c:v>
                </c:pt>
                <c:pt idx="673">
                  <c:v>0.21921959760000007</c:v>
                </c:pt>
                <c:pt idx="674">
                  <c:v>0.21921831610000012</c:v>
                </c:pt>
                <c:pt idx="675">
                  <c:v>0.21845624090000007</c:v>
                </c:pt>
                <c:pt idx="676">
                  <c:v>0.21928462630000001</c:v>
                </c:pt>
                <c:pt idx="677">
                  <c:v>0.21926434580000015</c:v>
                </c:pt>
                <c:pt idx="678">
                  <c:v>0.21945134050000012</c:v>
                </c:pt>
                <c:pt idx="679">
                  <c:v>0.21923873070000011</c:v>
                </c:pt>
                <c:pt idx="680">
                  <c:v>0.21947294710000007</c:v>
                </c:pt>
                <c:pt idx="681">
                  <c:v>0.21943125370000011</c:v>
                </c:pt>
                <c:pt idx="682">
                  <c:v>0.21935279910000005</c:v>
                </c:pt>
                <c:pt idx="683">
                  <c:v>0.2193838233</c:v>
                </c:pt>
                <c:pt idx="684">
                  <c:v>0.21913357319999999</c:v>
                </c:pt>
                <c:pt idx="685">
                  <c:v>0.21911369500000005</c:v>
                </c:pt>
                <c:pt idx="686">
                  <c:v>0.21915178239999999</c:v>
                </c:pt>
                <c:pt idx="687">
                  <c:v>0.21904354040000004</c:v>
                </c:pt>
                <c:pt idx="688">
                  <c:v>0.21912239729999999</c:v>
                </c:pt>
                <c:pt idx="689">
                  <c:v>0.21915482219999999</c:v>
                </c:pt>
                <c:pt idx="690">
                  <c:v>0.21940028910000012</c:v>
                </c:pt>
                <c:pt idx="691">
                  <c:v>0.21951157090000001</c:v>
                </c:pt>
                <c:pt idx="692">
                  <c:v>0.21901996670000007</c:v>
                </c:pt>
                <c:pt idx="693">
                  <c:v>0.21914479380000007</c:v>
                </c:pt>
                <c:pt idx="694">
                  <c:v>0.21923023700000008</c:v>
                </c:pt>
                <c:pt idx="695">
                  <c:v>0.21902205290000001</c:v>
                </c:pt>
                <c:pt idx="696">
                  <c:v>0.21891282740000007</c:v>
                </c:pt>
                <c:pt idx="697">
                  <c:v>0.21917075159999999</c:v>
                </c:pt>
                <c:pt idx="698">
                  <c:v>0.21875491980000006</c:v>
                </c:pt>
                <c:pt idx="699">
                  <c:v>0.21910971639999999</c:v>
                </c:pt>
                <c:pt idx="700">
                  <c:v>0.21898707990000005</c:v>
                </c:pt>
                <c:pt idx="701">
                  <c:v>0.21950759230000005</c:v>
                </c:pt>
                <c:pt idx="702">
                  <c:v>0.21906906610000007</c:v>
                </c:pt>
                <c:pt idx="703">
                  <c:v>0.21902042869999999</c:v>
                </c:pt>
                <c:pt idx="704">
                  <c:v>0.21931925660000007</c:v>
                </c:pt>
                <c:pt idx="705">
                  <c:v>0.21911268180000004</c:v>
                </c:pt>
                <c:pt idx="706">
                  <c:v>0.21917078139999999</c:v>
                </c:pt>
                <c:pt idx="707">
                  <c:v>0.2193316692</c:v>
                </c:pt>
                <c:pt idx="708">
                  <c:v>0.21970512210000007</c:v>
                </c:pt>
                <c:pt idx="709">
                  <c:v>0.21929741150000015</c:v>
                </c:pt>
                <c:pt idx="710">
                  <c:v>0.21957320210000006</c:v>
                </c:pt>
                <c:pt idx="711">
                  <c:v>0.21948580680000007</c:v>
                </c:pt>
                <c:pt idx="712">
                  <c:v>0.21928505840000007</c:v>
                </c:pt>
                <c:pt idx="713">
                  <c:v>0.21942992750000007</c:v>
                </c:pt>
                <c:pt idx="714">
                  <c:v>0.21948074040000007</c:v>
                </c:pt>
                <c:pt idx="715">
                  <c:v>0.21938544750000011</c:v>
                </c:pt>
                <c:pt idx="716">
                  <c:v>0.21914129200000007</c:v>
                </c:pt>
                <c:pt idx="717">
                  <c:v>0.21943553030000004</c:v>
                </c:pt>
                <c:pt idx="718">
                  <c:v>0.21913035450000007</c:v>
                </c:pt>
                <c:pt idx="719">
                  <c:v>0.21916011220000001</c:v>
                </c:pt>
                <c:pt idx="720">
                  <c:v>0.21964317799999999</c:v>
                </c:pt>
                <c:pt idx="721">
                  <c:v>0.21934628730000011</c:v>
                </c:pt>
                <c:pt idx="722">
                  <c:v>0.21955080569999999</c:v>
                </c:pt>
                <c:pt idx="723">
                  <c:v>0.21958326040000006</c:v>
                </c:pt>
                <c:pt idx="724">
                  <c:v>0.21956077460000001</c:v>
                </c:pt>
                <c:pt idx="725">
                  <c:v>0.21911639210000011</c:v>
                </c:pt>
                <c:pt idx="726">
                  <c:v>0.21950859070000006</c:v>
                </c:pt>
                <c:pt idx="727">
                  <c:v>0.21970053260000005</c:v>
                </c:pt>
                <c:pt idx="728">
                  <c:v>0.21911505100000006</c:v>
                </c:pt>
                <c:pt idx="729">
                  <c:v>0.21902930980000007</c:v>
                </c:pt>
                <c:pt idx="730">
                  <c:v>0.21900481229999999</c:v>
                </c:pt>
                <c:pt idx="731">
                  <c:v>0.21882778650000007</c:v>
                </c:pt>
                <c:pt idx="732">
                  <c:v>0.21932742240000005</c:v>
                </c:pt>
                <c:pt idx="733">
                  <c:v>0.21923907340000007</c:v>
                </c:pt>
                <c:pt idx="734">
                  <c:v>0.21922549850000012</c:v>
                </c:pt>
                <c:pt idx="735">
                  <c:v>0.21935516839999999</c:v>
                </c:pt>
                <c:pt idx="736">
                  <c:v>0.21957691250000005</c:v>
                </c:pt>
                <c:pt idx="737">
                  <c:v>0.21952466910000001</c:v>
                </c:pt>
                <c:pt idx="738">
                  <c:v>0.2195193046000001</c:v>
                </c:pt>
                <c:pt idx="739">
                  <c:v>0.21987931669999999</c:v>
                </c:pt>
                <c:pt idx="740">
                  <c:v>0.2194852406000001</c:v>
                </c:pt>
                <c:pt idx="741">
                  <c:v>0.21957384290000001</c:v>
                </c:pt>
                <c:pt idx="742">
                  <c:v>0.2193815583</c:v>
                </c:pt>
                <c:pt idx="743">
                  <c:v>0.21962894740000005</c:v>
                </c:pt>
                <c:pt idx="744">
                  <c:v>0.21964715660000006</c:v>
                </c:pt>
                <c:pt idx="745">
                  <c:v>0.21915273610000005</c:v>
                </c:pt>
                <c:pt idx="746">
                  <c:v>0.21920819820000007</c:v>
                </c:pt>
                <c:pt idx="747">
                  <c:v>0.21935890850000006</c:v>
                </c:pt>
                <c:pt idx="748">
                  <c:v>0.21915452419999998</c:v>
                </c:pt>
                <c:pt idx="749">
                  <c:v>0.21942962950000006</c:v>
                </c:pt>
                <c:pt idx="750">
                  <c:v>0.21918519080000007</c:v>
                </c:pt>
                <c:pt idx="751">
                  <c:v>0.21935151759999999</c:v>
                </c:pt>
                <c:pt idx="752">
                  <c:v>0.21974623440000013</c:v>
                </c:pt>
                <c:pt idx="753">
                  <c:v>0.21968619770000006</c:v>
                </c:pt>
                <c:pt idx="754">
                  <c:v>0.21949306370000007</c:v>
                </c:pt>
                <c:pt idx="755">
                  <c:v>0.21973498410000011</c:v>
                </c:pt>
                <c:pt idx="756">
                  <c:v>0.21924291790000006</c:v>
                </c:pt>
                <c:pt idx="757">
                  <c:v>0.21895163000000006</c:v>
                </c:pt>
                <c:pt idx="758">
                  <c:v>0.21948908510000012</c:v>
                </c:pt>
                <c:pt idx="759">
                  <c:v>0.21925148610000011</c:v>
                </c:pt>
                <c:pt idx="760">
                  <c:v>0.21940920000000011</c:v>
                </c:pt>
                <c:pt idx="761">
                  <c:v>0.21957592910000001</c:v>
                </c:pt>
                <c:pt idx="762">
                  <c:v>0.21971373500000008</c:v>
                </c:pt>
                <c:pt idx="763">
                  <c:v>0.21966219190000005</c:v>
                </c:pt>
                <c:pt idx="764">
                  <c:v>0.21951666710000006</c:v>
                </c:pt>
                <c:pt idx="765">
                  <c:v>0.21971863750000012</c:v>
                </c:pt>
                <c:pt idx="766">
                  <c:v>0.21954421940000007</c:v>
                </c:pt>
                <c:pt idx="767">
                  <c:v>0.21926816050000011</c:v>
                </c:pt>
                <c:pt idx="768">
                  <c:v>0.21923656999999999</c:v>
                </c:pt>
                <c:pt idx="769">
                  <c:v>0.21965120969999999</c:v>
                </c:pt>
                <c:pt idx="770">
                  <c:v>0.21987118070000006</c:v>
                </c:pt>
                <c:pt idx="771">
                  <c:v>0.21963000539999999</c:v>
                </c:pt>
                <c:pt idx="772">
                  <c:v>0.21967643740000006</c:v>
                </c:pt>
                <c:pt idx="773">
                  <c:v>0.21956907450000007</c:v>
                </c:pt>
                <c:pt idx="774">
                  <c:v>0.21950069310000006</c:v>
                </c:pt>
                <c:pt idx="775">
                  <c:v>0.21978657190000001</c:v>
                </c:pt>
                <c:pt idx="776">
                  <c:v>0.21939020100000006</c:v>
                </c:pt>
                <c:pt idx="777">
                  <c:v>0.21955219150000008</c:v>
                </c:pt>
                <c:pt idx="778">
                  <c:v>0.21939036490000005</c:v>
                </c:pt>
                <c:pt idx="779">
                  <c:v>0.21902801340000005</c:v>
                </c:pt>
                <c:pt idx="780">
                  <c:v>0.21935624120000005</c:v>
                </c:pt>
                <c:pt idx="781">
                  <c:v>0.21972882990000001</c:v>
                </c:pt>
                <c:pt idx="782">
                  <c:v>0.21976188070000011</c:v>
                </c:pt>
                <c:pt idx="783">
                  <c:v>0.21969416980000006</c:v>
                </c:pt>
                <c:pt idx="784">
                  <c:v>0.21903310960000005</c:v>
                </c:pt>
                <c:pt idx="785">
                  <c:v>0.21866923810000011</c:v>
                </c:pt>
                <c:pt idx="786">
                  <c:v>0.2188358182</c:v>
                </c:pt>
                <c:pt idx="787">
                  <c:v>0.21888628840000007</c:v>
                </c:pt>
                <c:pt idx="788">
                  <c:v>0.21944046260000011</c:v>
                </c:pt>
                <c:pt idx="789">
                  <c:v>0.21954486010000007</c:v>
                </c:pt>
                <c:pt idx="790">
                  <c:v>0.21968910340000006</c:v>
                </c:pt>
                <c:pt idx="791">
                  <c:v>0.21934513990000007</c:v>
                </c:pt>
                <c:pt idx="792">
                  <c:v>0.21941034740000015</c:v>
                </c:pt>
                <c:pt idx="793">
                  <c:v>0.21945929770000011</c:v>
                </c:pt>
                <c:pt idx="794">
                  <c:v>0.21950319650000011</c:v>
                </c:pt>
                <c:pt idx="795">
                  <c:v>0.21939417960000004</c:v>
                </c:pt>
                <c:pt idx="796">
                  <c:v>0.2194493735000001</c:v>
                </c:pt>
                <c:pt idx="797">
                  <c:v>0.21910763029999999</c:v>
                </c:pt>
                <c:pt idx="798">
                  <c:v>0.21899375560000006</c:v>
                </c:pt>
                <c:pt idx="799">
                  <c:v>0.21926850320000005</c:v>
                </c:pt>
                <c:pt idx="800">
                  <c:v>0.2193857753</c:v>
                </c:pt>
                <c:pt idx="801">
                  <c:v>0.21916969360000005</c:v>
                </c:pt>
                <c:pt idx="802">
                  <c:v>0.21957062419999998</c:v>
                </c:pt>
                <c:pt idx="803">
                  <c:v>0.21949492630000006</c:v>
                </c:pt>
                <c:pt idx="804">
                  <c:v>0.21882695199999999</c:v>
                </c:pt>
                <c:pt idx="805">
                  <c:v>0.21901348470000015</c:v>
                </c:pt>
                <c:pt idx="806">
                  <c:v>0.21912108599999999</c:v>
                </c:pt>
                <c:pt idx="807">
                  <c:v>0.21896182240000006</c:v>
                </c:pt>
                <c:pt idx="808">
                  <c:v>0.21939938010000015</c:v>
                </c:pt>
                <c:pt idx="809">
                  <c:v>0.21923272550000006</c:v>
                </c:pt>
                <c:pt idx="810">
                  <c:v>0.21941711250000015</c:v>
                </c:pt>
                <c:pt idx="811">
                  <c:v>0.21953355020000001</c:v>
                </c:pt>
                <c:pt idx="812">
                  <c:v>0.21921092510000006</c:v>
                </c:pt>
                <c:pt idx="813">
                  <c:v>0.21892044190000007</c:v>
                </c:pt>
                <c:pt idx="814">
                  <c:v>0.21930919830000006</c:v>
                </c:pt>
                <c:pt idx="815">
                  <c:v>0.21947321540000006</c:v>
                </c:pt>
                <c:pt idx="816">
                  <c:v>0.21971582120000005</c:v>
                </c:pt>
                <c:pt idx="817">
                  <c:v>0.2201259458</c:v>
                </c:pt>
                <c:pt idx="818">
                  <c:v>0.21975873650000011</c:v>
                </c:pt>
                <c:pt idx="819">
                  <c:v>0.21946980300000007</c:v>
                </c:pt>
                <c:pt idx="820">
                  <c:v>0.21963870769999999</c:v>
                </c:pt>
                <c:pt idx="821">
                  <c:v>0.21934727070000007</c:v>
                </c:pt>
                <c:pt idx="822">
                  <c:v>0.21966579800000005</c:v>
                </c:pt>
                <c:pt idx="823">
                  <c:v>0.21950268990000005</c:v>
                </c:pt>
                <c:pt idx="824">
                  <c:v>0.21903516590000005</c:v>
                </c:pt>
                <c:pt idx="825">
                  <c:v>0.21882020180000006</c:v>
                </c:pt>
                <c:pt idx="826">
                  <c:v>0.2192226672</c:v>
                </c:pt>
                <c:pt idx="827">
                  <c:v>0.21945113180000012</c:v>
                </c:pt>
                <c:pt idx="828">
                  <c:v>0.21948442100000007</c:v>
                </c:pt>
                <c:pt idx="829">
                  <c:v>0.21915103729999999</c:v>
                </c:pt>
                <c:pt idx="830">
                  <c:v>0.21952088420000004</c:v>
                </c:pt>
                <c:pt idx="831">
                  <c:v>0.21949346600000011</c:v>
                </c:pt>
                <c:pt idx="832">
                  <c:v>0.21942709630000007</c:v>
                </c:pt>
                <c:pt idx="833">
                  <c:v>0.21902019030000006</c:v>
                </c:pt>
                <c:pt idx="834">
                  <c:v>0.2193925256</c:v>
                </c:pt>
                <c:pt idx="835">
                  <c:v>0.21961331610000007</c:v>
                </c:pt>
                <c:pt idx="836">
                  <c:v>0.2195205116</c:v>
                </c:pt>
                <c:pt idx="837">
                  <c:v>0.21921922510000011</c:v>
                </c:pt>
                <c:pt idx="838">
                  <c:v>0.21961817390000005</c:v>
                </c:pt>
                <c:pt idx="839">
                  <c:v>0.21935071289999999</c:v>
                </c:pt>
                <c:pt idx="840">
                  <c:v>0.21880750600000001</c:v>
                </c:pt>
                <c:pt idx="841">
                  <c:v>0.21916730940000007</c:v>
                </c:pt>
                <c:pt idx="842">
                  <c:v>0.21890267969999999</c:v>
                </c:pt>
                <c:pt idx="843">
                  <c:v>0.21915273610000005</c:v>
                </c:pt>
                <c:pt idx="844">
                  <c:v>0.21950292830000001</c:v>
                </c:pt>
                <c:pt idx="845">
                  <c:v>0.21948884670000007</c:v>
                </c:pt>
                <c:pt idx="846">
                  <c:v>0.21919325230000006</c:v>
                </c:pt>
                <c:pt idx="847">
                  <c:v>0.21962824700000005</c:v>
                </c:pt>
                <c:pt idx="848">
                  <c:v>0.21948804200000008</c:v>
                </c:pt>
                <c:pt idx="849">
                  <c:v>0.21929967640000006</c:v>
                </c:pt>
                <c:pt idx="850">
                  <c:v>0.21958953380000004</c:v>
                </c:pt>
                <c:pt idx="851">
                  <c:v>0.21925509220000006</c:v>
                </c:pt>
                <c:pt idx="852">
                  <c:v>0.21980397639999999</c:v>
                </c:pt>
                <c:pt idx="853">
                  <c:v>0.21964259690000001</c:v>
                </c:pt>
                <c:pt idx="854">
                  <c:v>0.2196585113</c:v>
                </c:pt>
                <c:pt idx="855">
                  <c:v>0.21986668050000008</c:v>
                </c:pt>
                <c:pt idx="856">
                  <c:v>0.21935786550000005</c:v>
                </c:pt>
                <c:pt idx="857">
                  <c:v>0.21910323440000007</c:v>
                </c:pt>
                <c:pt idx="858">
                  <c:v>0.21936758100000006</c:v>
                </c:pt>
                <c:pt idx="859">
                  <c:v>0.21940231560000006</c:v>
                </c:pt>
                <c:pt idx="860">
                  <c:v>0.21970701460000006</c:v>
                </c:pt>
                <c:pt idx="861">
                  <c:v>0.21942469720000005</c:v>
                </c:pt>
                <c:pt idx="862">
                  <c:v>0.21935439350000008</c:v>
                </c:pt>
                <c:pt idx="863">
                  <c:v>0.21946062390000001</c:v>
                </c:pt>
                <c:pt idx="864">
                  <c:v>0.21930399780000007</c:v>
                </c:pt>
                <c:pt idx="865">
                  <c:v>0.21953200040000007</c:v>
                </c:pt>
                <c:pt idx="866">
                  <c:v>0.21945534890000007</c:v>
                </c:pt>
                <c:pt idx="867">
                  <c:v>0.21951338890000011</c:v>
                </c:pt>
                <c:pt idx="868">
                  <c:v>0.2193065012</c:v>
                </c:pt>
                <c:pt idx="869">
                  <c:v>0.21939401570000006</c:v>
                </c:pt>
                <c:pt idx="870">
                  <c:v>0.21891039850000013</c:v>
                </c:pt>
                <c:pt idx="871">
                  <c:v>0.2195991302000001</c:v>
                </c:pt>
                <c:pt idx="872">
                  <c:v>0.21904249730000011</c:v>
                </c:pt>
                <c:pt idx="873">
                  <c:v>0.21879300710000008</c:v>
                </c:pt>
                <c:pt idx="874">
                  <c:v>0.21937072519999998</c:v>
                </c:pt>
                <c:pt idx="875">
                  <c:v>0.21907197179999999</c:v>
                </c:pt>
                <c:pt idx="876">
                  <c:v>0.21925054729999999</c:v>
                </c:pt>
                <c:pt idx="877">
                  <c:v>0.21886332570000006</c:v>
                </c:pt>
                <c:pt idx="878">
                  <c:v>0.21900731560000006</c:v>
                </c:pt>
                <c:pt idx="879">
                  <c:v>0.21895811200000007</c:v>
                </c:pt>
                <c:pt idx="880">
                  <c:v>0.21909126880000007</c:v>
                </c:pt>
                <c:pt idx="881">
                  <c:v>0.21905048430000004</c:v>
                </c:pt>
                <c:pt idx="882">
                  <c:v>0.21909925580000011</c:v>
                </c:pt>
                <c:pt idx="883">
                  <c:v>0.21924929560000012</c:v>
                </c:pt>
                <c:pt idx="884">
                  <c:v>0.21947489920000005</c:v>
                </c:pt>
                <c:pt idx="885">
                  <c:v>0.21959558370000007</c:v>
                </c:pt>
                <c:pt idx="886">
                  <c:v>0.21955290680000006</c:v>
                </c:pt>
                <c:pt idx="887">
                  <c:v>0.2193035656</c:v>
                </c:pt>
                <c:pt idx="888">
                  <c:v>0.21975855770000005</c:v>
                </c:pt>
                <c:pt idx="889">
                  <c:v>0.21982386949999999</c:v>
                </c:pt>
                <c:pt idx="890">
                  <c:v>0.21980102600000001</c:v>
                </c:pt>
                <c:pt idx="891">
                  <c:v>0.21984526750000011</c:v>
                </c:pt>
                <c:pt idx="892">
                  <c:v>0.21926242350000011</c:v>
                </c:pt>
                <c:pt idx="893">
                  <c:v>0.21903150020000001</c:v>
                </c:pt>
                <c:pt idx="894">
                  <c:v>0.21918642760000001</c:v>
                </c:pt>
                <c:pt idx="895">
                  <c:v>0.21908900380000007</c:v>
                </c:pt>
                <c:pt idx="896">
                  <c:v>0.21891747650000015</c:v>
                </c:pt>
                <c:pt idx="897">
                  <c:v>0.21949658040000011</c:v>
                </c:pt>
                <c:pt idx="898">
                  <c:v>0.21917870880000001</c:v>
                </c:pt>
                <c:pt idx="899">
                  <c:v>0.21930058540000005</c:v>
                </c:pt>
                <c:pt idx="900">
                  <c:v>0.21948509160000007</c:v>
                </c:pt>
                <c:pt idx="901">
                  <c:v>0.21965056899999993</c:v>
                </c:pt>
                <c:pt idx="902">
                  <c:v>0.21981555460000005</c:v>
                </c:pt>
                <c:pt idx="903">
                  <c:v>0.21974826100000011</c:v>
                </c:pt>
                <c:pt idx="904">
                  <c:v>0.21932964269999999</c:v>
                </c:pt>
                <c:pt idx="905">
                  <c:v>0.21959653740000007</c:v>
                </c:pt>
                <c:pt idx="906">
                  <c:v>0.21949161830000005</c:v>
                </c:pt>
                <c:pt idx="907">
                  <c:v>0.21933940290000006</c:v>
                </c:pt>
                <c:pt idx="908">
                  <c:v>0.2195991302000001</c:v>
                </c:pt>
                <c:pt idx="909">
                  <c:v>0.21944827080000015</c:v>
                </c:pt>
                <c:pt idx="910">
                  <c:v>0.21947321540000006</c:v>
                </c:pt>
                <c:pt idx="911">
                  <c:v>0.21950556580000005</c:v>
                </c:pt>
                <c:pt idx="912">
                  <c:v>0.21963358170000005</c:v>
                </c:pt>
                <c:pt idx="913">
                  <c:v>0.21958805860000005</c:v>
                </c:pt>
                <c:pt idx="914">
                  <c:v>0.2197778249</c:v>
                </c:pt>
                <c:pt idx="915">
                  <c:v>0.21968573570000005</c:v>
                </c:pt>
                <c:pt idx="916">
                  <c:v>0.21900137010000006</c:v>
                </c:pt>
                <c:pt idx="917">
                  <c:v>0.21934986350000008</c:v>
                </c:pt>
                <c:pt idx="918">
                  <c:v>0.21909423410000012</c:v>
                </c:pt>
                <c:pt idx="919">
                  <c:v>0.21948212630000005</c:v>
                </c:pt>
                <c:pt idx="920">
                  <c:v>0.2195008272</c:v>
                </c:pt>
                <c:pt idx="921">
                  <c:v>0.21951346340000011</c:v>
                </c:pt>
                <c:pt idx="922">
                  <c:v>0.21933795750000007</c:v>
                </c:pt>
                <c:pt idx="923">
                  <c:v>0.21901068330000006</c:v>
                </c:pt>
                <c:pt idx="924">
                  <c:v>0.21950015670000006</c:v>
                </c:pt>
                <c:pt idx="925">
                  <c:v>0.22004038340000007</c:v>
                </c:pt>
                <c:pt idx="926">
                  <c:v>0.21986678480000008</c:v>
                </c:pt>
                <c:pt idx="927">
                  <c:v>0.21971971040000007</c:v>
                </c:pt>
                <c:pt idx="928">
                  <c:v>0.2196002776</c:v>
                </c:pt>
                <c:pt idx="929">
                  <c:v>0.21931925660000007</c:v>
                </c:pt>
                <c:pt idx="930">
                  <c:v>0.21998544280000015</c:v>
                </c:pt>
                <c:pt idx="931">
                  <c:v>0.21948871260000005</c:v>
                </c:pt>
                <c:pt idx="932">
                  <c:v>0.21938409150000007</c:v>
                </c:pt>
                <c:pt idx="933">
                  <c:v>0.21940380570000007</c:v>
                </c:pt>
                <c:pt idx="934">
                  <c:v>0.21952717250000006</c:v>
                </c:pt>
                <c:pt idx="935">
                  <c:v>0.21926303450000012</c:v>
                </c:pt>
                <c:pt idx="936">
                  <c:v>0.21966120840000006</c:v>
                </c:pt>
                <c:pt idx="937">
                  <c:v>0.21975338700000008</c:v>
                </c:pt>
                <c:pt idx="938">
                  <c:v>0.21974127230000007</c:v>
                </c:pt>
                <c:pt idx="939">
                  <c:v>0.21973109490000006</c:v>
                </c:pt>
                <c:pt idx="940">
                  <c:v>0.21999244630000012</c:v>
                </c:pt>
                <c:pt idx="941">
                  <c:v>0.21982799710000006</c:v>
                </c:pt>
                <c:pt idx="942">
                  <c:v>0.22029048440000007</c:v>
                </c:pt>
                <c:pt idx="943">
                  <c:v>0.22021925690000005</c:v>
                </c:pt>
                <c:pt idx="944">
                  <c:v>0.21966344360000006</c:v>
                </c:pt>
                <c:pt idx="945">
                  <c:v>0.21953986820000004</c:v>
                </c:pt>
                <c:pt idx="946">
                  <c:v>0.21944813670000013</c:v>
                </c:pt>
                <c:pt idx="947">
                  <c:v>0.21952119710000007</c:v>
                </c:pt>
                <c:pt idx="948">
                  <c:v>0.21936778960000006</c:v>
                </c:pt>
                <c:pt idx="949">
                  <c:v>0.2191566402</c:v>
                </c:pt>
                <c:pt idx="950">
                  <c:v>0.21941457930000005</c:v>
                </c:pt>
                <c:pt idx="951">
                  <c:v>0.21962449190000005</c:v>
                </c:pt>
                <c:pt idx="952">
                  <c:v>0.21938449380000011</c:v>
                </c:pt>
                <c:pt idx="953">
                  <c:v>0.21956198160000007</c:v>
                </c:pt>
                <c:pt idx="954">
                  <c:v>0.21947054799999999</c:v>
                </c:pt>
                <c:pt idx="955">
                  <c:v>0.21947729830000007</c:v>
                </c:pt>
                <c:pt idx="956">
                  <c:v>0.21952288090000005</c:v>
                </c:pt>
                <c:pt idx="957">
                  <c:v>0.2200941616</c:v>
                </c:pt>
                <c:pt idx="958">
                  <c:v>0.21949607370000007</c:v>
                </c:pt>
                <c:pt idx="959">
                  <c:v>0.21984221280000008</c:v>
                </c:pt>
                <c:pt idx="960">
                  <c:v>0.21974680070000008</c:v>
                </c:pt>
                <c:pt idx="961">
                  <c:v>0.21962817250000005</c:v>
                </c:pt>
                <c:pt idx="962">
                  <c:v>0.21985364199999999</c:v>
                </c:pt>
                <c:pt idx="963">
                  <c:v>0.21983276550000005</c:v>
                </c:pt>
                <c:pt idx="964">
                  <c:v>0.21928401530000005</c:v>
                </c:pt>
                <c:pt idx="965">
                  <c:v>0.21935917680000006</c:v>
                </c:pt>
                <c:pt idx="966">
                  <c:v>0.21922655639999999</c:v>
                </c:pt>
                <c:pt idx="967">
                  <c:v>0.21940741180000012</c:v>
                </c:pt>
                <c:pt idx="968">
                  <c:v>0.21950042490000005</c:v>
                </c:pt>
                <c:pt idx="969">
                  <c:v>0.2197431499000001</c:v>
                </c:pt>
                <c:pt idx="970">
                  <c:v>0.21949485180000011</c:v>
                </c:pt>
                <c:pt idx="971">
                  <c:v>0.21973927560000006</c:v>
                </c:pt>
                <c:pt idx="972">
                  <c:v>0.21964188160000006</c:v>
                </c:pt>
                <c:pt idx="973">
                  <c:v>0.21957309780000006</c:v>
                </c:pt>
                <c:pt idx="974">
                  <c:v>0.2196995789</c:v>
                </c:pt>
                <c:pt idx="975">
                  <c:v>0.21970619500000008</c:v>
                </c:pt>
                <c:pt idx="976">
                  <c:v>0.21968306839999999</c:v>
                </c:pt>
                <c:pt idx="977">
                  <c:v>0.21984154230000005</c:v>
                </c:pt>
                <c:pt idx="978">
                  <c:v>0.22001283110000006</c:v>
                </c:pt>
                <c:pt idx="979">
                  <c:v>0.21966971699999999</c:v>
                </c:pt>
                <c:pt idx="980">
                  <c:v>0.21931351960000001</c:v>
                </c:pt>
                <c:pt idx="981">
                  <c:v>0.21930255239999999</c:v>
                </c:pt>
                <c:pt idx="982">
                  <c:v>0.21930149440000007</c:v>
                </c:pt>
                <c:pt idx="983">
                  <c:v>0.21959483860000006</c:v>
                </c:pt>
                <c:pt idx="984">
                  <c:v>0.21971829480000013</c:v>
                </c:pt>
                <c:pt idx="985">
                  <c:v>0.21946980300000007</c:v>
                </c:pt>
                <c:pt idx="986">
                  <c:v>0.21944624430000015</c:v>
                </c:pt>
                <c:pt idx="987">
                  <c:v>0.21963054180000005</c:v>
                </c:pt>
                <c:pt idx="988">
                  <c:v>0.21888919410000007</c:v>
                </c:pt>
                <c:pt idx="989">
                  <c:v>0.21933809160000006</c:v>
                </c:pt>
                <c:pt idx="990">
                  <c:v>0.2192184800000001</c:v>
                </c:pt>
                <c:pt idx="991">
                  <c:v>0.2194153541000001</c:v>
                </c:pt>
                <c:pt idx="992">
                  <c:v>0.21973775570000006</c:v>
                </c:pt>
                <c:pt idx="993">
                  <c:v>0.21974903580000013</c:v>
                </c:pt>
                <c:pt idx="994">
                  <c:v>0.21981927990000005</c:v>
                </c:pt>
                <c:pt idx="995">
                  <c:v>0.21995225790000006</c:v>
                </c:pt>
                <c:pt idx="996">
                  <c:v>0.21964918320000007</c:v>
                </c:pt>
                <c:pt idx="997">
                  <c:v>0.22000411389999999</c:v>
                </c:pt>
                <c:pt idx="998">
                  <c:v>0.21966758610000006</c:v>
                </c:pt>
                <c:pt idx="999">
                  <c:v>0.21949807050000011</c:v>
                </c:pt>
                <c:pt idx="1000">
                  <c:v>0.21973552050000006</c:v>
                </c:pt>
                <c:pt idx="1001">
                  <c:v>0.21946940070000015</c:v>
                </c:pt>
                <c:pt idx="1002">
                  <c:v>0.21972850199999999</c:v>
                </c:pt>
                <c:pt idx="1003">
                  <c:v>0.21962331480000005</c:v>
                </c:pt>
                <c:pt idx="1004">
                  <c:v>0.21988725900000006</c:v>
                </c:pt>
                <c:pt idx="1005">
                  <c:v>0.21957981830000001</c:v>
                </c:pt>
                <c:pt idx="1006">
                  <c:v>0.21980096639999999</c:v>
                </c:pt>
                <c:pt idx="1007">
                  <c:v>0.21990335230000008</c:v>
                </c:pt>
                <c:pt idx="1008">
                  <c:v>0.21985377610000001</c:v>
                </c:pt>
                <c:pt idx="1009">
                  <c:v>0.21980640530000006</c:v>
                </c:pt>
                <c:pt idx="1010">
                  <c:v>0.22002887969999996</c:v>
                </c:pt>
                <c:pt idx="1011">
                  <c:v>0.21980883420000005</c:v>
                </c:pt>
                <c:pt idx="1012">
                  <c:v>0.22004606069999999</c:v>
                </c:pt>
                <c:pt idx="1013">
                  <c:v>0.21992789450000011</c:v>
                </c:pt>
                <c:pt idx="1014">
                  <c:v>0.21986252310000001</c:v>
                </c:pt>
                <c:pt idx="1015">
                  <c:v>0.21979008850000012</c:v>
                </c:pt>
                <c:pt idx="1016">
                  <c:v>0.21949826420000007</c:v>
                </c:pt>
                <c:pt idx="1017">
                  <c:v>0.21946423000000015</c:v>
                </c:pt>
                <c:pt idx="1018">
                  <c:v>0.21975866199999999</c:v>
                </c:pt>
                <c:pt idx="1019">
                  <c:v>0.21941021320000006</c:v>
                </c:pt>
                <c:pt idx="1020">
                  <c:v>0.21927747370000006</c:v>
                </c:pt>
                <c:pt idx="1021">
                  <c:v>0.2194894874000001</c:v>
                </c:pt>
                <c:pt idx="1022">
                  <c:v>0.21954128390000011</c:v>
                </c:pt>
                <c:pt idx="1023">
                  <c:v>0.21951224150000015</c:v>
                </c:pt>
                <c:pt idx="1024">
                  <c:v>0.21999575440000008</c:v>
                </c:pt>
                <c:pt idx="1025">
                  <c:v>0.21982062099999997</c:v>
                </c:pt>
                <c:pt idx="1026">
                  <c:v>0.21988256519999999</c:v>
                </c:pt>
                <c:pt idx="1027">
                  <c:v>0.21994769810000012</c:v>
                </c:pt>
                <c:pt idx="1028">
                  <c:v>0.21973717450000008</c:v>
                </c:pt>
                <c:pt idx="1029">
                  <c:v>0.21981072669999999</c:v>
                </c:pt>
                <c:pt idx="1030">
                  <c:v>0.21958974240000007</c:v>
                </c:pt>
                <c:pt idx="1031">
                  <c:v>0.21970384060000006</c:v>
                </c:pt>
                <c:pt idx="1032">
                  <c:v>0.21970430260000007</c:v>
                </c:pt>
                <c:pt idx="1033">
                  <c:v>0.21976812420000005</c:v>
                </c:pt>
                <c:pt idx="1034">
                  <c:v>0.21987158300000001</c:v>
                </c:pt>
                <c:pt idx="1035">
                  <c:v>0.21986454969999999</c:v>
                </c:pt>
                <c:pt idx="1036">
                  <c:v>0.21996611600000007</c:v>
                </c:pt>
                <c:pt idx="1037">
                  <c:v>0.21984695140000007</c:v>
                </c:pt>
                <c:pt idx="1038">
                  <c:v>0.21997483310000007</c:v>
                </c:pt>
                <c:pt idx="1039">
                  <c:v>0.21972416580000007</c:v>
                </c:pt>
                <c:pt idx="1040">
                  <c:v>0.21983002369999999</c:v>
                </c:pt>
                <c:pt idx="1041">
                  <c:v>0.21986080950000006</c:v>
                </c:pt>
                <c:pt idx="1042">
                  <c:v>0.21963492279999999</c:v>
                </c:pt>
                <c:pt idx="1043">
                  <c:v>0.21936653790000005</c:v>
                </c:pt>
                <c:pt idx="1044">
                  <c:v>0.21951332930000006</c:v>
                </c:pt>
                <c:pt idx="1045">
                  <c:v>0.21939468620000005</c:v>
                </c:pt>
                <c:pt idx="1046">
                  <c:v>0.2198577696</c:v>
                </c:pt>
                <c:pt idx="1047">
                  <c:v>0.21958643440000011</c:v>
                </c:pt>
                <c:pt idx="1048">
                  <c:v>0.21981403470000008</c:v>
                </c:pt>
                <c:pt idx="1049">
                  <c:v>0.21972133460000007</c:v>
                </c:pt>
                <c:pt idx="1050">
                  <c:v>0.21976930140000012</c:v>
                </c:pt>
                <c:pt idx="1051">
                  <c:v>0.21986598020000006</c:v>
                </c:pt>
                <c:pt idx="1052">
                  <c:v>0.21987299860000001</c:v>
                </c:pt>
                <c:pt idx="1053">
                  <c:v>0.21971024810000012</c:v>
                </c:pt>
                <c:pt idx="1054">
                  <c:v>0.21985972170000001</c:v>
                </c:pt>
                <c:pt idx="1055">
                  <c:v>0.21972184120000005</c:v>
                </c:pt>
                <c:pt idx="1056">
                  <c:v>0.22027708830000001</c:v>
                </c:pt>
                <c:pt idx="1057">
                  <c:v>0.21995742860000006</c:v>
                </c:pt>
                <c:pt idx="1058">
                  <c:v>0.22024634720000005</c:v>
                </c:pt>
                <c:pt idx="1059">
                  <c:v>0.22008195759999999</c:v>
                </c:pt>
                <c:pt idx="1060">
                  <c:v>0.21975758910000007</c:v>
                </c:pt>
                <c:pt idx="1061">
                  <c:v>0.21967597550000001</c:v>
                </c:pt>
                <c:pt idx="1062">
                  <c:v>0.21983039620000006</c:v>
                </c:pt>
                <c:pt idx="1063">
                  <c:v>0.21971197670000006</c:v>
                </c:pt>
                <c:pt idx="1064">
                  <c:v>0.2196766758</c:v>
                </c:pt>
                <c:pt idx="1065">
                  <c:v>0.21961273490000005</c:v>
                </c:pt>
                <c:pt idx="1066">
                  <c:v>0.21962446210000006</c:v>
                </c:pt>
                <c:pt idx="1067">
                  <c:v>0.21940788870000011</c:v>
                </c:pt>
                <c:pt idx="1068">
                  <c:v>0.21976420520000006</c:v>
                </c:pt>
                <c:pt idx="1069">
                  <c:v>0.21983698250000011</c:v>
                </c:pt>
                <c:pt idx="1070">
                  <c:v>0.21976164220000005</c:v>
                </c:pt>
                <c:pt idx="1071">
                  <c:v>0.21983738480000012</c:v>
                </c:pt>
                <c:pt idx="1072">
                  <c:v>0.22017176689999993</c:v>
                </c:pt>
                <c:pt idx="1073">
                  <c:v>0.21985651789999999</c:v>
                </c:pt>
                <c:pt idx="1074">
                  <c:v>0.21990017830000005</c:v>
                </c:pt>
                <c:pt idx="1075">
                  <c:v>0.22021684290000001</c:v>
                </c:pt>
                <c:pt idx="1076">
                  <c:v>0.21953352039999999</c:v>
                </c:pt>
                <c:pt idx="1077">
                  <c:v>0.21969704570000007</c:v>
                </c:pt>
                <c:pt idx="1078">
                  <c:v>0.2195413882000001</c:v>
                </c:pt>
                <c:pt idx="1079">
                  <c:v>0.21961571520000001</c:v>
                </c:pt>
                <c:pt idx="1080">
                  <c:v>0.21986097339999999</c:v>
                </c:pt>
                <c:pt idx="1081">
                  <c:v>0.21993482350000007</c:v>
                </c:pt>
                <c:pt idx="1082">
                  <c:v>0.21987742430000001</c:v>
                </c:pt>
                <c:pt idx="1083">
                  <c:v>0.21992396060000005</c:v>
                </c:pt>
                <c:pt idx="1084">
                  <c:v>0.21996158600000004</c:v>
                </c:pt>
                <c:pt idx="1085">
                  <c:v>0.21967491750000001</c:v>
                </c:pt>
                <c:pt idx="1086">
                  <c:v>0.21965030080000006</c:v>
                </c:pt>
                <c:pt idx="1087">
                  <c:v>0.2198725963</c:v>
                </c:pt>
                <c:pt idx="1088">
                  <c:v>0.21986742560000005</c:v>
                </c:pt>
                <c:pt idx="1089">
                  <c:v>0.2200878436</c:v>
                </c:pt>
                <c:pt idx="1090">
                  <c:v>0.21983205020000005</c:v>
                </c:pt>
                <c:pt idx="1091">
                  <c:v>0.21984964850000008</c:v>
                </c:pt>
                <c:pt idx="1092">
                  <c:v>0.21936229110000011</c:v>
                </c:pt>
                <c:pt idx="1093">
                  <c:v>0.21955512699999999</c:v>
                </c:pt>
                <c:pt idx="1094">
                  <c:v>0.21992318570000011</c:v>
                </c:pt>
                <c:pt idx="1095">
                  <c:v>0.21948401870000006</c:v>
                </c:pt>
                <c:pt idx="1096">
                  <c:v>0.21959430220000006</c:v>
                </c:pt>
                <c:pt idx="1097">
                  <c:v>0.21926191690000005</c:v>
                </c:pt>
                <c:pt idx="1098">
                  <c:v>0.21992673220000006</c:v>
                </c:pt>
                <c:pt idx="1099">
                  <c:v>0.21996283770000011</c:v>
                </c:pt>
                <c:pt idx="1100">
                  <c:v>0.21930343150000012</c:v>
                </c:pt>
                <c:pt idx="1101">
                  <c:v>0.21945366499999999</c:v>
                </c:pt>
                <c:pt idx="1102">
                  <c:v>0.21947054799999999</c:v>
                </c:pt>
                <c:pt idx="1103">
                  <c:v>0.21959947290000006</c:v>
                </c:pt>
                <c:pt idx="1104">
                  <c:v>0.21992673220000006</c:v>
                </c:pt>
                <c:pt idx="1105">
                  <c:v>0.21993379530000007</c:v>
                </c:pt>
                <c:pt idx="1106">
                  <c:v>0.21969995140000007</c:v>
                </c:pt>
                <c:pt idx="1107">
                  <c:v>0.21986800670000006</c:v>
                </c:pt>
                <c:pt idx="1108">
                  <c:v>0.21949559690000006</c:v>
                </c:pt>
                <c:pt idx="1109">
                  <c:v>0.21956451480000005</c:v>
                </c:pt>
                <c:pt idx="1110">
                  <c:v>0.21955128250000011</c:v>
                </c:pt>
                <c:pt idx="1111">
                  <c:v>0.21971917390000006</c:v>
                </c:pt>
                <c:pt idx="1112">
                  <c:v>0.22054457899999994</c:v>
                </c:pt>
                <c:pt idx="1113">
                  <c:v>0.2203114206</c:v>
                </c:pt>
                <c:pt idx="1114">
                  <c:v>0.21992217240000006</c:v>
                </c:pt>
                <c:pt idx="1115">
                  <c:v>0.21971032260000006</c:v>
                </c:pt>
                <c:pt idx="1116">
                  <c:v>0.22001944720000005</c:v>
                </c:pt>
                <c:pt idx="1117">
                  <c:v>0.22043589000000005</c:v>
                </c:pt>
                <c:pt idx="1118">
                  <c:v>0.220033961</c:v>
                </c:pt>
                <c:pt idx="1119">
                  <c:v>0.22002287449999997</c:v>
                </c:pt>
                <c:pt idx="1120">
                  <c:v>0.21972920240000007</c:v>
                </c:pt>
                <c:pt idx="1121">
                  <c:v>0.21947561439999999</c:v>
                </c:pt>
                <c:pt idx="1122">
                  <c:v>0.21956496180000007</c:v>
                </c:pt>
                <c:pt idx="1123">
                  <c:v>0.21974893150000013</c:v>
                </c:pt>
                <c:pt idx="1124">
                  <c:v>0.22013356029999995</c:v>
                </c:pt>
                <c:pt idx="1125">
                  <c:v>0.21961099150000007</c:v>
                </c:pt>
                <c:pt idx="1126">
                  <c:v>0.21957355980000001</c:v>
                </c:pt>
                <c:pt idx="1127">
                  <c:v>0.21997544410000011</c:v>
                </c:pt>
                <c:pt idx="1128">
                  <c:v>0.21999879420000007</c:v>
                </c:pt>
                <c:pt idx="1129">
                  <c:v>0.22044106070000005</c:v>
                </c:pt>
                <c:pt idx="1130">
                  <c:v>0.22006553649999999</c:v>
                </c:pt>
                <c:pt idx="1131">
                  <c:v>0.22045237070000001</c:v>
                </c:pt>
                <c:pt idx="1132">
                  <c:v>0.21984759210000007</c:v>
                </c:pt>
                <c:pt idx="1133">
                  <c:v>0.22005200629999994</c:v>
                </c:pt>
                <c:pt idx="1134">
                  <c:v>0.22004048770000006</c:v>
                </c:pt>
                <c:pt idx="1135">
                  <c:v>0.21992954850000007</c:v>
                </c:pt>
                <c:pt idx="1136">
                  <c:v>0.21995783090000007</c:v>
                </c:pt>
                <c:pt idx="1137">
                  <c:v>0.22004667159999999</c:v>
                </c:pt>
                <c:pt idx="1138">
                  <c:v>0.220072093</c:v>
                </c:pt>
                <c:pt idx="1139">
                  <c:v>0.21991920710000015</c:v>
                </c:pt>
                <c:pt idx="1140">
                  <c:v>0.21962531150000006</c:v>
                </c:pt>
                <c:pt idx="1141">
                  <c:v>0.22000323480000006</c:v>
                </c:pt>
                <c:pt idx="1142">
                  <c:v>0.21960123120000005</c:v>
                </c:pt>
                <c:pt idx="1143">
                  <c:v>0.2199293399000001</c:v>
                </c:pt>
                <c:pt idx="1144">
                  <c:v>0.22013984859999999</c:v>
                </c:pt>
                <c:pt idx="1145">
                  <c:v>0.22000225130000001</c:v>
                </c:pt>
                <c:pt idx="1146">
                  <c:v>0.22011526170000001</c:v>
                </c:pt>
                <c:pt idx="1147">
                  <c:v>0.2201322788</c:v>
                </c:pt>
                <c:pt idx="1148">
                  <c:v>0.21974474430000007</c:v>
                </c:pt>
                <c:pt idx="1149">
                  <c:v>0.21967683969999999</c:v>
                </c:pt>
                <c:pt idx="1150">
                  <c:v>0.22008261319999997</c:v>
                </c:pt>
                <c:pt idx="1151">
                  <c:v>0.21992105490000005</c:v>
                </c:pt>
                <c:pt idx="1152">
                  <c:v>0.21970930940000011</c:v>
                </c:pt>
                <c:pt idx="1153">
                  <c:v>0.2201579088</c:v>
                </c:pt>
                <c:pt idx="1154">
                  <c:v>0.21989764510000007</c:v>
                </c:pt>
                <c:pt idx="1155">
                  <c:v>0.21953821420000005</c:v>
                </c:pt>
                <c:pt idx="1156">
                  <c:v>0.21969086169999999</c:v>
                </c:pt>
                <c:pt idx="1157">
                  <c:v>0.21965225280000006</c:v>
                </c:pt>
                <c:pt idx="1158">
                  <c:v>0.21990591530000006</c:v>
                </c:pt>
                <c:pt idx="1159">
                  <c:v>0.2199062878000001</c:v>
                </c:pt>
                <c:pt idx="1160">
                  <c:v>0.22029619160000005</c:v>
                </c:pt>
                <c:pt idx="1161">
                  <c:v>0.2201416367</c:v>
                </c:pt>
                <c:pt idx="1162">
                  <c:v>0.21998088300000007</c:v>
                </c:pt>
                <c:pt idx="1163">
                  <c:v>0.21989242970000006</c:v>
                </c:pt>
                <c:pt idx="1164">
                  <c:v>0.220023098</c:v>
                </c:pt>
                <c:pt idx="1165">
                  <c:v>0.21999247610000011</c:v>
                </c:pt>
                <c:pt idx="1166">
                  <c:v>0.22007236119999998</c:v>
                </c:pt>
                <c:pt idx="1167">
                  <c:v>0.22019259869999994</c:v>
                </c:pt>
                <c:pt idx="1168">
                  <c:v>0.22019419309999999</c:v>
                </c:pt>
                <c:pt idx="1169">
                  <c:v>0.21998696270000007</c:v>
                </c:pt>
                <c:pt idx="1170">
                  <c:v>0.22038540479999999</c:v>
                </c:pt>
                <c:pt idx="1171">
                  <c:v>0.21998828890000011</c:v>
                </c:pt>
                <c:pt idx="1172">
                  <c:v>0.22026169540000001</c:v>
                </c:pt>
                <c:pt idx="1173">
                  <c:v>0.22029035029999999</c:v>
                </c:pt>
                <c:pt idx="1174">
                  <c:v>0.22020423650000007</c:v>
                </c:pt>
                <c:pt idx="1175">
                  <c:v>0.220144319</c:v>
                </c:pt>
                <c:pt idx="1176">
                  <c:v>0.21957069879999999</c:v>
                </c:pt>
                <c:pt idx="1177">
                  <c:v>0.21986158430000005</c:v>
                </c:pt>
                <c:pt idx="1178">
                  <c:v>0.21972693740000007</c:v>
                </c:pt>
                <c:pt idx="1179">
                  <c:v>0.21955634890000006</c:v>
                </c:pt>
                <c:pt idx="1180">
                  <c:v>0.21968221900000001</c:v>
                </c:pt>
                <c:pt idx="1181">
                  <c:v>0.2203822607</c:v>
                </c:pt>
                <c:pt idx="1182">
                  <c:v>0.21966624500000007</c:v>
                </c:pt>
                <c:pt idx="1183">
                  <c:v>0.22006604320000001</c:v>
                </c:pt>
                <c:pt idx="1184">
                  <c:v>0.21958612150000006</c:v>
                </c:pt>
                <c:pt idx="1185">
                  <c:v>0.21975204590000005</c:v>
                </c:pt>
                <c:pt idx="1186">
                  <c:v>0.21945083380000008</c:v>
                </c:pt>
                <c:pt idx="1187">
                  <c:v>0.21963235980000007</c:v>
                </c:pt>
                <c:pt idx="1188">
                  <c:v>0.21987936140000006</c:v>
                </c:pt>
                <c:pt idx="1189">
                  <c:v>0.21991028130000015</c:v>
                </c:pt>
                <c:pt idx="1190">
                  <c:v>0.22024370970000001</c:v>
                </c:pt>
                <c:pt idx="1191">
                  <c:v>0.21979853750000011</c:v>
                </c:pt>
                <c:pt idx="1192">
                  <c:v>0.2203196758</c:v>
                </c:pt>
                <c:pt idx="1193">
                  <c:v>0.22033147750000001</c:v>
                </c:pt>
                <c:pt idx="1194">
                  <c:v>0.2202810073</c:v>
                </c:pt>
                <c:pt idx="1195">
                  <c:v>0.2200927758</c:v>
                </c:pt>
                <c:pt idx="1196">
                  <c:v>0.21973538640000015</c:v>
                </c:pt>
                <c:pt idx="1197">
                  <c:v>0.21956099810000007</c:v>
                </c:pt>
                <c:pt idx="1198">
                  <c:v>0.21971450990000005</c:v>
                </c:pt>
                <c:pt idx="1199">
                  <c:v>0.21979630230000011</c:v>
                </c:pt>
                <c:pt idx="1200">
                  <c:v>0.21944765990000006</c:v>
                </c:pt>
                <c:pt idx="1201">
                  <c:v>0.21964209020000006</c:v>
                </c:pt>
                <c:pt idx="1202">
                  <c:v>0.2198236013</c:v>
                </c:pt>
                <c:pt idx="1203">
                  <c:v>0.21996428310000013</c:v>
                </c:pt>
                <c:pt idx="1204">
                  <c:v>0.21985025940000005</c:v>
                </c:pt>
                <c:pt idx="1205">
                  <c:v>0.2196225399</c:v>
                </c:pt>
                <c:pt idx="1206">
                  <c:v>0.21997973560000006</c:v>
                </c:pt>
                <c:pt idx="1207">
                  <c:v>0.21998842300000007</c:v>
                </c:pt>
                <c:pt idx="1208">
                  <c:v>0.22014549610000006</c:v>
                </c:pt>
                <c:pt idx="1209">
                  <c:v>0.21999863030000011</c:v>
                </c:pt>
                <c:pt idx="1210">
                  <c:v>0.22047649560000004</c:v>
                </c:pt>
                <c:pt idx="1211">
                  <c:v>0.2205176526</c:v>
                </c:pt>
                <c:pt idx="1212">
                  <c:v>0.220048728</c:v>
                </c:pt>
                <c:pt idx="1213">
                  <c:v>0.21993400400000007</c:v>
                </c:pt>
                <c:pt idx="1214">
                  <c:v>0.22038936849999999</c:v>
                </c:pt>
                <c:pt idx="1215">
                  <c:v>0.22029666840000001</c:v>
                </c:pt>
                <c:pt idx="1216">
                  <c:v>0.21969430390000005</c:v>
                </c:pt>
                <c:pt idx="1217">
                  <c:v>0.21986142040000006</c:v>
                </c:pt>
                <c:pt idx="1218">
                  <c:v>0.21986201650000006</c:v>
                </c:pt>
                <c:pt idx="1219">
                  <c:v>0.21953074870000006</c:v>
                </c:pt>
                <c:pt idx="1220">
                  <c:v>0.22022520249999999</c:v>
                </c:pt>
                <c:pt idx="1221">
                  <c:v>0.22029863540000005</c:v>
                </c:pt>
                <c:pt idx="1222">
                  <c:v>0.22021542729999999</c:v>
                </c:pt>
                <c:pt idx="1223">
                  <c:v>0.2202605778</c:v>
                </c:pt>
                <c:pt idx="1224">
                  <c:v>0.22001238410000007</c:v>
                </c:pt>
                <c:pt idx="1225">
                  <c:v>0.22017592429999988</c:v>
                </c:pt>
                <c:pt idx="1226">
                  <c:v>0.220026108</c:v>
                </c:pt>
                <c:pt idx="1227">
                  <c:v>0.2199063921000001</c:v>
                </c:pt>
                <c:pt idx="1228">
                  <c:v>0.21977484470000005</c:v>
                </c:pt>
                <c:pt idx="1229">
                  <c:v>0.22035296499999996</c:v>
                </c:pt>
                <c:pt idx="1230">
                  <c:v>0.21989088000000007</c:v>
                </c:pt>
                <c:pt idx="1231">
                  <c:v>0.21995871010000007</c:v>
                </c:pt>
                <c:pt idx="1232">
                  <c:v>0.22009673950000005</c:v>
                </c:pt>
                <c:pt idx="1233">
                  <c:v>0.2203107798</c:v>
                </c:pt>
                <c:pt idx="1234">
                  <c:v>0.22001941740000006</c:v>
                </c:pt>
                <c:pt idx="1235">
                  <c:v>0.21999995650000015</c:v>
                </c:pt>
                <c:pt idx="1236">
                  <c:v>0.22002874550000001</c:v>
                </c:pt>
                <c:pt idx="1237">
                  <c:v>0.22017045559999998</c:v>
                </c:pt>
                <c:pt idx="1238">
                  <c:v>0.22038026389999998</c:v>
                </c:pt>
                <c:pt idx="1239">
                  <c:v>0.22026761119999999</c:v>
                </c:pt>
                <c:pt idx="1240">
                  <c:v>0.21994711700000011</c:v>
                </c:pt>
                <c:pt idx="1241">
                  <c:v>0.22002858159999999</c:v>
                </c:pt>
                <c:pt idx="1242">
                  <c:v>0.21982170879999999</c:v>
                </c:pt>
                <c:pt idx="1243">
                  <c:v>0.22019277749999994</c:v>
                </c:pt>
                <c:pt idx="1244">
                  <c:v>0.21977404000000006</c:v>
                </c:pt>
                <c:pt idx="1245">
                  <c:v>0.21977022530000001</c:v>
                </c:pt>
                <c:pt idx="1246">
                  <c:v>0.21959892160000005</c:v>
                </c:pt>
                <c:pt idx="1247">
                  <c:v>0.21960926300000005</c:v>
                </c:pt>
                <c:pt idx="1248">
                  <c:v>0.21993904060000011</c:v>
                </c:pt>
                <c:pt idx="1249">
                  <c:v>0.21972444890000006</c:v>
                </c:pt>
                <c:pt idx="1250">
                  <c:v>0.21980832760000005</c:v>
                </c:pt>
                <c:pt idx="1251">
                  <c:v>0.21981781960000005</c:v>
                </c:pt>
                <c:pt idx="1252">
                  <c:v>0.22006745880000006</c:v>
                </c:pt>
                <c:pt idx="1253">
                  <c:v>0.22023809200000005</c:v>
                </c:pt>
                <c:pt idx="1254">
                  <c:v>0.22043548760000006</c:v>
                </c:pt>
                <c:pt idx="1255">
                  <c:v>0.22001858299999999</c:v>
                </c:pt>
                <c:pt idx="1256">
                  <c:v>0.21980867030000001</c:v>
                </c:pt>
                <c:pt idx="1257">
                  <c:v>0.21977623050000011</c:v>
                </c:pt>
                <c:pt idx="1258">
                  <c:v>0.21969424430000006</c:v>
                </c:pt>
                <c:pt idx="1259">
                  <c:v>0.21964691820000001</c:v>
                </c:pt>
                <c:pt idx="1260">
                  <c:v>0.22019036350000001</c:v>
                </c:pt>
                <c:pt idx="1261">
                  <c:v>0.22031121200000001</c:v>
                </c:pt>
                <c:pt idx="1262">
                  <c:v>0.22018170599999995</c:v>
                </c:pt>
                <c:pt idx="1263">
                  <c:v>0.22014214339999999</c:v>
                </c:pt>
                <c:pt idx="1264">
                  <c:v>0.22012764459999998</c:v>
                </c:pt>
                <c:pt idx="1265">
                  <c:v>0.2203783715</c:v>
                </c:pt>
                <c:pt idx="1266">
                  <c:v>0.22012551369999994</c:v>
                </c:pt>
                <c:pt idx="1267">
                  <c:v>0.22031219539999999</c:v>
                </c:pt>
                <c:pt idx="1268">
                  <c:v>0.22004024920000001</c:v>
                </c:pt>
                <c:pt idx="1269">
                  <c:v>0.21990554270000007</c:v>
                </c:pt>
                <c:pt idx="1270">
                  <c:v>0.22008152549999996</c:v>
                </c:pt>
                <c:pt idx="1271">
                  <c:v>0.22008057179999996</c:v>
                </c:pt>
                <c:pt idx="1272">
                  <c:v>0.220555591</c:v>
                </c:pt>
                <c:pt idx="1273">
                  <c:v>0.22048840170000006</c:v>
                </c:pt>
                <c:pt idx="1274">
                  <c:v>0.22039413690000001</c:v>
                </c:pt>
                <c:pt idx="1275">
                  <c:v>0.21996894720000007</c:v>
                </c:pt>
                <c:pt idx="1276">
                  <c:v>0.21993056180000006</c:v>
                </c:pt>
                <c:pt idx="1277">
                  <c:v>0.21986830470000007</c:v>
                </c:pt>
                <c:pt idx="1278">
                  <c:v>0.22015857939999994</c:v>
                </c:pt>
                <c:pt idx="1279">
                  <c:v>0.21997669580000007</c:v>
                </c:pt>
                <c:pt idx="1280">
                  <c:v>0.22014011680000001</c:v>
                </c:pt>
                <c:pt idx="1281">
                  <c:v>0.22058685359999999</c:v>
                </c:pt>
                <c:pt idx="1282">
                  <c:v>0.220196324</c:v>
                </c:pt>
                <c:pt idx="1283">
                  <c:v>0.22019453589999999</c:v>
                </c:pt>
                <c:pt idx="1284">
                  <c:v>0.21989807729999999</c:v>
                </c:pt>
                <c:pt idx="1285">
                  <c:v>0.21933919430000007</c:v>
                </c:pt>
                <c:pt idx="1286">
                  <c:v>0.21990017830000005</c:v>
                </c:pt>
                <c:pt idx="1287">
                  <c:v>0.22002533320000001</c:v>
                </c:pt>
                <c:pt idx="1288">
                  <c:v>0.21961094680000007</c:v>
                </c:pt>
                <c:pt idx="1289">
                  <c:v>0.21969802920000001</c:v>
                </c:pt>
                <c:pt idx="1290">
                  <c:v>0.22000715379999999</c:v>
                </c:pt>
                <c:pt idx="1291">
                  <c:v>0.21995860580000007</c:v>
                </c:pt>
                <c:pt idx="1292">
                  <c:v>0.2200160796</c:v>
                </c:pt>
                <c:pt idx="1293">
                  <c:v>0.22005363050000001</c:v>
                </c:pt>
                <c:pt idx="1294">
                  <c:v>0.22004379569999999</c:v>
                </c:pt>
                <c:pt idx="1295">
                  <c:v>0.22014320139999999</c:v>
                </c:pt>
                <c:pt idx="1296">
                  <c:v>0.21998156850000006</c:v>
                </c:pt>
                <c:pt idx="1297">
                  <c:v>0.22036287429999996</c:v>
                </c:pt>
                <c:pt idx="1298">
                  <c:v>0.22008402889999998</c:v>
                </c:pt>
                <c:pt idx="1299">
                  <c:v>0.22005251289999997</c:v>
                </c:pt>
                <c:pt idx="1300">
                  <c:v>0.2205573046</c:v>
                </c:pt>
                <c:pt idx="1301">
                  <c:v>0.22055778149999999</c:v>
                </c:pt>
                <c:pt idx="1302">
                  <c:v>0.22052164619999998</c:v>
                </c:pt>
                <c:pt idx="1303">
                  <c:v>0.22039920330000001</c:v>
                </c:pt>
                <c:pt idx="1304">
                  <c:v>0.22026483950000006</c:v>
                </c:pt>
                <c:pt idx="1305">
                  <c:v>0.22006428480000007</c:v>
                </c:pt>
                <c:pt idx="1306">
                  <c:v>0.22038249909999999</c:v>
                </c:pt>
                <c:pt idx="1307">
                  <c:v>0.2201312208</c:v>
                </c:pt>
                <c:pt idx="1308">
                  <c:v>0.22029339020000005</c:v>
                </c:pt>
                <c:pt idx="1309">
                  <c:v>0.22013782199999996</c:v>
                </c:pt>
                <c:pt idx="1310">
                  <c:v>0.22041392570000001</c:v>
                </c:pt>
                <c:pt idx="1311">
                  <c:v>0.22021742399999999</c:v>
                </c:pt>
                <c:pt idx="1312">
                  <c:v>0.21978745100000008</c:v>
                </c:pt>
                <c:pt idx="1313">
                  <c:v>0.2197128856000001</c:v>
                </c:pt>
                <c:pt idx="1314">
                  <c:v>0.22001296519999999</c:v>
                </c:pt>
                <c:pt idx="1315">
                  <c:v>0.21989146110000007</c:v>
                </c:pt>
                <c:pt idx="1316">
                  <c:v>0.22020314869999999</c:v>
                </c:pt>
                <c:pt idx="1317">
                  <c:v>0.22029629590000005</c:v>
                </c:pt>
                <c:pt idx="1318">
                  <c:v>0.21992123370000011</c:v>
                </c:pt>
                <c:pt idx="1319">
                  <c:v>0.21999302750000008</c:v>
                </c:pt>
                <c:pt idx="1320">
                  <c:v>0.22027746079999999</c:v>
                </c:pt>
                <c:pt idx="1321">
                  <c:v>0.22021438420000006</c:v>
                </c:pt>
                <c:pt idx="1322">
                  <c:v>0.2201630795</c:v>
                </c:pt>
                <c:pt idx="1323">
                  <c:v>0.2198539102</c:v>
                </c:pt>
                <c:pt idx="1324">
                  <c:v>0.2199412310000001</c:v>
                </c:pt>
                <c:pt idx="1325">
                  <c:v>0.21963723240000008</c:v>
                </c:pt>
                <c:pt idx="1326">
                  <c:v>0.2201103294</c:v>
                </c:pt>
                <c:pt idx="1327">
                  <c:v>0.21990362050000006</c:v>
                </c:pt>
                <c:pt idx="1328">
                  <c:v>0.21958889310000007</c:v>
                </c:pt>
                <c:pt idx="1329">
                  <c:v>0.2201274657</c:v>
                </c:pt>
                <c:pt idx="1330">
                  <c:v>0.21994999290000011</c:v>
                </c:pt>
                <c:pt idx="1331">
                  <c:v>0.21997168900000005</c:v>
                </c:pt>
                <c:pt idx="1332">
                  <c:v>0.22007084129999993</c:v>
                </c:pt>
                <c:pt idx="1333">
                  <c:v>0.22022165599999993</c:v>
                </c:pt>
                <c:pt idx="1334">
                  <c:v>0.2199381912000001</c:v>
                </c:pt>
                <c:pt idx="1335">
                  <c:v>0.22003825250000006</c:v>
                </c:pt>
              </c:numCache>
            </c:numRef>
          </c:yVal>
          <c:smooth val="1"/>
        </c:ser>
        <c:axId val="84898944"/>
        <c:axId val="84900864"/>
      </c:scatterChart>
      <c:valAx>
        <c:axId val="84898944"/>
        <c:scaling>
          <c:orientation val="minMax"/>
          <c:max val="45"/>
          <c:min val="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(mins)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84900864"/>
        <c:crosses val="autoZero"/>
        <c:crossBetween val="midCat"/>
        <c:majorUnit val="5"/>
      </c:valAx>
      <c:valAx>
        <c:axId val="84900864"/>
        <c:scaling>
          <c:orientation val="minMax"/>
          <c:max val="0.23"/>
          <c:min val="0.17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Abs</a:t>
                </a:r>
              </a:p>
            </c:rich>
          </c:tx>
          <c:layout/>
        </c:title>
        <c:numFmt formatCode="0.00" sourceLinked="0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84898944"/>
        <c:crosses val="autoZero"/>
        <c:crossBetween val="midCat"/>
        <c:majorUnit val="1.0000000000000005E-2"/>
      </c:valAx>
    </c:plotArea>
    <c:plotVisOnly val="1"/>
  </c:chart>
  <c:spPr>
    <a:ln>
      <a:solidFill>
        <a:schemeClr val="tx1"/>
      </a:solidFill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90A3-689D-4806-8C52-0C6001B87972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4CEA-AB02-4B87-B3F2-C73A5FFF6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90A3-689D-4806-8C52-0C6001B87972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4CEA-AB02-4B87-B3F2-C73A5FFF6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90A3-689D-4806-8C52-0C6001B87972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4CEA-AB02-4B87-B3F2-C73A5FFF6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90A3-689D-4806-8C52-0C6001B87972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4CEA-AB02-4B87-B3F2-C73A5FFF6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90A3-689D-4806-8C52-0C6001B87972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4CEA-AB02-4B87-B3F2-C73A5FFF6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90A3-689D-4806-8C52-0C6001B87972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4CEA-AB02-4B87-B3F2-C73A5FFF6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90A3-689D-4806-8C52-0C6001B87972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4CEA-AB02-4B87-B3F2-C73A5FFF6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90A3-689D-4806-8C52-0C6001B87972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4CEA-AB02-4B87-B3F2-C73A5FFF6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90A3-689D-4806-8C52-0C6001B87972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4CEA-AB02-4B87-B3F2-C73A5FFF6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90A3-689D-4806-8C52-0C6001B87972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4CEA-AB02-4B87-B3F2-C73A5FFF6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90A3-689D-4806-8C52-0C6001B87972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4CEA-AB02-4B87-B3F2-C73A5FFF6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C90A3-689D-4806-8C52-0C6001B87972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C4CEA-AB02-4B87-B3F2-C73A5FFF6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Melt Kinetics in the CFX96 with 1X </a:t>
            </a:r>
            <a:r>
              <a:rPr lang="en-US" sz="2000" dirty="0" err="1" smtClean="0"/>
              <a:t>Evagreen</a:t>
            </a:r>
            <a:r>
              <a:rPr lang="en-US" sz="2000" dirty="0" smtClean="0"/>
              <a:t>: Method</a:t>
            </a:r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05240"/>
            <a:ext cx="8229600" cy="4525963"/>
          </a:xfrm>
        </p:spPr>
        <p:txBody>
          <a:bodyPr>
            <a:normAutofit/>
          </a:bodyPr>
          <a:lstStyle/>
          <a:p>
            <a:r>
              <a:rPr lang="en-US" sz="1600" dirty="0" smtClean="0"/>
              <a:t>Reaction Composition: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Program: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14400" y="4876800"/>
          <a:ext cx="6096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2362200"/>
                <a:gridCol w="3200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Step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Temp/time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Function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37</a:t>
                      </a:r>
                      <a:r>
                        <a:rPr lang="en-US" sz="1200" baseline="30000" dirty="0" smtClean="0"/>
                        <a:t>o</a:t>
                      </a:r>
                      <a:r>
                        <a:rPr lang="en-US" sz="1200" dirty="0" smtClean="0"/>
                        <a:t>C/ 4:55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Incubation for EG </a:t>
                      </a:r>
                      <a:r>
                        <a:rPr lang="en-US" sz="1200" dirty="0" err="1" smtClean="0"/>
                        <a:t>quantitation</a:t>
                      </a:r>
                      <a:r>
                        <a:rPr lang="en-US" sz="1200" dirty="0" smtClean="0"/>
                        <a:t> of </a:t>
                      </a:r>
                      <a:r>
                        <a:rPr lang="en-US" sz="1200" dirty="0" err="1" smtClean="0"/>
                        <a:t>ds</a:t>
                      </a:r>
                      <a:r>
                        <a:rPr lang="en-US" sz="1200" dirty="0" smtClean="0"/>
                        <a:t> DNA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37</a:t>
                      </a:r>
                      <a:r>
                        <a:rPr lang="en-US" sz="1200" baseline="30000" dirty="0" smtClean="0"/>
                        <a:t>o</a:t>
                      </a:r>
                      <a:r>
                        <a:rPr lang="en-US" sz="1200" dirty="0" smtClean="0"/>
                        <a:t>C/ 0:01</a:t>
                      </a:r>
                      <a:r>
                        <a:rPr lang="en-US" sz="1200" baseline="0" dirty="0" smtClean="0"/>
                        <a:t> + plate read (5 cycles)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 RFU reads for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quantitation</a:t>
                      </a:r>
                      <a:r>
                        <a:rPr lang="en-US" sz="1200" baseline="0" dirty="0" smtClean="0"/>
                        <a:t> of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ds</a:t>
                      </a:r>
                      <a:r>
                        <a:rPr lang="en-US" sz="1200" dirty="0" smtClean="0"/>
                        <a:t> Lambda DNA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95</a:t>
                      </a:r>
                      <a:r>
                        <a:rPr lang="en-US" sz="1200" baseline="30000" dirty="0" smtClean="0"/>
                        <a:t>o</a:t>
                      </a:r>
                      <a:r>
                        <a:rPr lang="en-US" sz="1200" dirty="0" smtClean="0"/>
                        <a:t>C/ 0:01 + plate read (200 cycles)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200 RFU reads of Lambda DNA  (over ~25 </a:t>
                      </a:r>
                      <a:r>
                        <a:rPr lang="en-US" sz="1200" dirty="0" err="1" smtClean="0"/>
                        <a:t>mins</a:t>
                      </a:r>
                      <a:r>
                        <a:rPr lang="en-US" sz="1200" dirty="0" smtClean="0"/>
                        <a:t>) at constant</a:t>
                      </a:r>
                      <a:r>
                        <a:rPr lang="en-US" sz="1200" baseline="0" dirty="0" smtClean="0"/>
                        <a:t> 95</a:t>
                      </a:r>
                      <a:r>
                        <a:rPr lang="en-US" sz="1200" baseline="30000" dirty="0" smtClean="0"/>
                        <a:t>o</a:t>
                      </a:r>
                      <a:r>
                        <a:rPr lang="en-US" sz="1200" baseline="0" dirty="0" smtClean="0"/>
                        <a:t>C temp to determine decreasing signal as DNA melts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14400" y="1686240"/>
          <a:ext cx="4648200" cy="258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95754"/>
                <a:gridCol w="1090246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Initial Concentration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Component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Final Concentration</a:t>
                      </a:r>
                    </a:p>
                    <a:p>
                      <a:pPr algn="ctr"/>
                      <a:r>
                        <a:rPr lang="en-US" sz="1200" dirty="0" smtClean="0"/>
                        <a:t>(</a:t>
                      </a:r>
                      <a:r>
                        <a:rPr lang="en-US" sz="1200" dirty="0" err="1" smtClean="0"/>
                        <a:t>Reac</a:t>
                      </a:r>
                      <a:r>
                        <a:rPr lang="en-US" sz="1200" baseline="0" dirty="0" smtClean="0"/>
                        <a:t> + DNA)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Final Concentration</a:t>
                      </a:r>
                    </a:p>
                    <a:p>
                      <a:pPr algn="ctr"/>
                      <a:r>
                        <a:rPr lang="en-US" sz="1200" dirty="0" smtClean="0"/>
                        <a:t>(Buffer</a:t>
                      </a:r>
                      <a:r>
                        <a:rPr lang="en-US" sz="1200" baseline="0" dirty="0" smtClean="0"/>
                        <a:t> Blank)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100ng/ </a:t>
                      </a:r>
                      <a:r>
                        <a:rPr lang="en-US" sz="1200" dirty="0" err="1" smtClean="0"/>
                        <a:t>ul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ds</a:t>
                      </a:r>
                      <a:r>
                        <a:rPr lang="en-US" sz="1200" dirty="0" smtClean="0"/>
                        <a:t> Lambda DNA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40ng/</a:t>
                      </a:r>
                      <a:r>
                        <a:rPr lang="en-US" sz="1200" dirty="0" err="1" smtClean="0"/>
                        <a:t>ul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--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10X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Taq</a:t>
                      </a:r>
                      <a:r>
                        <a:rPr lang="en-US" sz="1200" dirty="0" smtClean="0"/>
                        <a:t> Reaction Buffer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1X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1X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50mM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MgCl</a:t>
                      </a:r>
                      <a:r>
                        <a:rPr lang="en-US" sz="1200" baseline="-25000" dirty="0" smtClean="0"/>
                        <a:t>2</a:t>
                      </a:r>
                      <a:endParaRPr lang="en-US" sz="12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2mM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2mM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20X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Evagreen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1X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1X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25ul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25ul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9174"/>
            <a:ext cx="91440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Melt Kinetics in the CFX96 with 1X </a:t>
            </a:r>
            <a:r>
              <a:rPr lang="en-US" sz="2000" dirty="0" err="1" smtClean="0"/>
              <a:t>Evagreen</a:t>
            </a:r>
            <a:r>
              <a:rPr lang="en-US" sz="2000" dirty="0" smtClean="0"/>
              <a:t>: Results</a:t>
            </a:r>
            <a:br>
              <a:rPr lang="en-US" sz="2000" dirty="0" smtClean="0"/>
            </a:br>
            <a:r>
              <a:rPr lang="en-US" sz="1600" dirty="0" smtClean="0"/>
              <a:t>Two replicates each of samples with Lambda DNA (red) and without (buffer blanks) (blue) were run</a:t>
            </a:r>
            <a:br>
              <a:rPr lang="en-US" sz="1600" dirty="0" smtClean="0"/>
            </a:br>
            <a:r>
              <a:rPr lang="en-US" sz="1600" dirty="0" smtClean="0"/>
              <a:t>Cycle 1 corresponds to time t = 0 </a:t>
            </a:r>
            <a:r>
              <a:rPr lang="en-US" sz="1600" dirty="0" err="1" smtClean="0"/>
              <a:t>mins</a:t>
            </a:r>
            <a:r>
              <a:rPr lang="en-US" sz="1600" dirty="0" smtClean="0"/>
              <a:t>, for each cycle thereafter add 8 </a:t>
            </a:r>
            <a:r>
              <a:rPr lang="en-US" sz="1600" dirty="0" err="1" smtClean="0"/>
              <a:t>secs</a:t>
            </a: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143" y="2177571"/>
            <a:ext cx="4174286" cy="2502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04572" y="2177571"/>
            <a:ext cx="4174286" cy="2502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977761" y="4800600"/>
            <a:ext cx="749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Trial 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17190" y="4800600"/>
            <a:ext cx="749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Trial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57200" y="-5574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Melt Kinetics in the Cary 100 (UV-Vis Spectrophotometer) (No dye): Method</a:t>
            </a:r>
            <a:endParaRPr lang="en-US" sz="2000" dirty="0"/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457200" y="130524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Reaction Composition: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Application: Kinetic (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Lambda 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mthd</a:t>
            </a:r>
            <a:r>
              <a:rPr kumimoji="0" lang="en-US" sz="16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14400" y="1686240"/>
          <a:ext cx="4419600" cy="233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990600"/>
                <a:gridCol w="1143000"/>
                <a:gridCol w="1143000"/>
              </a:tblGrid>
              <a:tr h="6759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Initial Concentration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Component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Final Concentration</a:t>
                      </a:r>
                    </a:p>
                    <a:p>
                      <a:pPr algn="ctr"/>
                      <a:r>
                        <a:rPr lang="en-US" sz="1200" dirty="0" smtClean="0"/>
                        <a:t>(</a:t>
                      </a:r>
                      <a:r>
                        <a:rPr lang="en-US" sz="1200" dirty="0" err="1" smtClean="0"/>
                        <a:t>Reac</a:t>
                      </a:r>
                      <a:r>
                        <a:rPr lang="en-US" sz="1200" baseline="0" dirty="0" smtClean="0"/>
                        <a:t> + DNA)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Final Concentration</a:t>
                      </a:r>
                    </a:p>
                    <a:p>
                      <a:pPr algn="ctr"/>
                      <a:r>
                        <a:rPr lang="en-US" sz="1200" dirty="0" smtClean="0"/>
                        <a:t>(Buffer</a:t>
                      </a:r>
                      <a:r>
                        <a:rPr lang="en-US" sz="1200" baseline="0" dirty="0" smtClean="0"/>
                        <a:t> Blank)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100ng/ </a:t>
                      </a:r>
                      <a:r>
                        <a:rPr lang="en-US" sz="1200" dirty="0" err="1" smtClean="0"/>
                        <a:t>ul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ds</a:t>
                      </a:r>
                      <a:r>
                        <a:rPr lang="en-US" sz="1200" dirty="0" smtClean="0"/>
                        <a:t> Lambda DNA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1.33ng/</a:t>
                      </a:r>
                      <a:r>
                        <a:rPr lang="en-US" sz="1200" dirty="0" err="1" smtClean="0"/>
                        <a:t>ul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--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10X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Taq</a:t>
                      </a:r>
                      <a:r>
                        <a:rPr lang="en-US" sz="1200" dirty="0" smtClean="0"/>
                        <a:t> Reaction Buffer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1X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1X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50mM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MgCl</a:t>
                      </a:r>
                      <a:r>
                        <a:rPr lang="en-US" sz="1200" baseline="-25000" dirty="0" smtClean="0"/>
                        <a:t>2</a:t>
                      </a:r>
                      <a:endParaRPr lang="en-US" sz="12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2mM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2mM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TOTAL</a:t>
                      </a:r>
                      <a:endParaRPr lang="en-US" sz="12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1500ul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1500ul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14400" y="4724400"/>
          <a:ext cx="4495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"/>
                <a:gridCol w="337185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Instrument Parameters</a:t>
                      </a:r>
                      <a:endParaRPr 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Run temp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95</a:t>
                      </a:r>
                      <a:r>
                        <a:rPr lang="en-US" sz="1200" baseline="30000" dirty="0" smtClean="0"/>
                        <a:t>o</a:t>
                      </a:r>
                      <a:r>
                        <a:rPr lang="en-US" sz="1200" dirty="0" smtClean="0"/>
                        <a:t>C (monitored by probe 2; block set to 96</a:t>
                      </a:r>
                      <a:r>
                        <a:rPr lang="en-US" sz="1200" baseline="30000" dirty="0" smtClean="0"/>
                        <a:t>o</a:t>
                      </a:r>
                      <a:r>
                        <a:rPr lang="en-US" sz="1200" dirty="0" smtClean="0"/>
                        <a:t>C)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Averaging time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0.5secs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Dwell Time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2secs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Wavelength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260nm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791200" y="1219201"/>
            <a:ext cx="297180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300" u="sng" dirty="0" smtClean="0"/>
              <a:t>Test 1:</a:t>
            </a:r>
          </a:p>
          <a:p>
            <a:pPr marL="122238" indent="228600" algn="just">
              <a:buFont typeface="Arial" pitchFamily="34" charset="0"/>
              <a:buChar char="•"/>
            </a:pPr>
            <a:r>
              <a:rPr lang="en-US" sz="1300" dirty="0" smtClean="0"/>
              <a:t>Both reaction samples were prepared according to the table; however, DNA was not added.</a:t>
            </a:r>
          </a:p>
          <a:p>
            <a:pPr marL="122238" indent="228600" algn="just">
              <a:buFont typeface="Arial" pitchFamily="34" charset="0"/>
              <a:buChar char="•"/>
            </a:pPr>
            <a:r>
              <a:rPr lang="en-US" sz="1300" dirty="0" smtClean="0"/>
              <a:t>The kinetic run was started and samples were loaded when the desired temperature was attained.</a:t>
            </a:r>
          </a:p>
          <a:p>
            <a:pPr marL="122238" indent="228600" algn="just">
              <a:buFont typeface="Arial" pitchFamily="34" charset="0"/>
              <a:buChar char="•"/>
            </a:pPr>
            <a:r>
              <a:rPr lang="en-US" sz="1300" dirty="0" smtClean="0"/>
              <a:t>DNA was added to “</a:t>
            </a:r>
            <a:r>
              <a:rPr lang="en-US" sz="1300" i="1" dirty="0" smtClean="0"/>
              <a:t>reac+DNA</a:t>
            </a:r>
            <a:r>
              <a:rPr lang="en-US" sz="1300" dirty="0" smtClean="0"/>
              <a:t>” cuvette at software prompt*.</a:t>
            </a:r>
          </a:p>
          <a:p>
            <a:pPr marL="122238" indent="228600" algn="just">
              <a:buFont typeface="Arial" pitchFamily="34" charset="0"/>
              <a:buChar char="•"/>
            </a:pPr>
            <a:endParaRPr lang="en-US" sz="1300" dirty="0" smtClean="0"/>
          </a:p>
          <a:p>
            <a:pPr marL="122238" indent="-122238" algn="just"/>
            <a:r>
              <a:rPr lang="en-US" sz="1300" u="sng" dirty="0" smtClean="0"/>
              <a:t>Test 2:</a:t>
            </a:r>
          </a:p>
          <a:p>
            <a:pPr marL="122238" indent="217488" algn="just">
              <a:buFont typeface="Arial" pitchFamily="34" charset="0"/>
              <a:buChar char="•"/>
            </a:pPr>
            <a:r>
              <a:rPr lang="en-US" sz="1300" dirty="0" smtClean="0"/>
              <a:t>Both reaction samples were prepared according to the table. DNA was also mixed thoroughly into the “</a:t>
            </a:r>
            <a:r>
              <a:rPr lang="en-US" sz="1300" i="1" dirty="0" smtClean="0"/>
              <a:t>reac+DNA</a:t>
            </a:r>
            <a:r>
              <a:rPr lang="en-US" sz="1300" dirty="0" smtClean="0"/>
              <a:t>”  sample.</a:t>
            </a:r>
          </a:p>
          <a:p>
            <a:pPr marL="122238" indent="228600" algn="just">
              <a:buFont typeface="Arial" pitchFamily="34" charset="0"/>
              <a:buChar char="•"/>
            </a:pPr>
            <a:r>
              <a:rPr lang="en-US" sz="1300" dirty="0" smtClean="0"/>
              <a:t>The kinetic run was started and only the buffer blank was loaded when the desired temperature was attained.</a:t>
            </a:r>
          </a:p>
          <a:p>
            <a:pPr marL="122238" indent="228600" algn="just">
              <a:buFont typeface="Arial" pitchFamily="34" charset="0"/>
              <a:buChar char="•"/>
            </a:pPr>
            <a:r>
              <a:rPr lang="en-US" sz="1300" dirty="0" smtClean="0"/>
              <a:t>The “</a:t>
            </a:r>
            <a:r>
              <a:rPr lang="en-US" sz="1300" i="1" dirty="0" smtClean="0"/>
              <a:t>reac+DNA</a:t>
            </a:r>
            <a:r>
              <a:rPr lang="en-US" sz="1300" dirty="0" smtClean="0"/>
              <a:t>” sample was loaded at the software prompt*.</a:t>
            </a:r>
          </a:p>
          <a:p>
            <a:pPr marL="122238" indent="228600" algn="just"/>
            <a:endParaRPr lang="en-US" sz="1300" dirty="0" smtClean="0"/>
          </a:p>
          <a:p>
            <a:pPr marL="122238" indent="-122238" algn="just"/>
            <a:r>
              <a:rPr lang="en-US" sz="1300" dirty="0" smtClean="0"/>
              <a:t>*:In the kinetic application, the software prompts for the addition of the active agent. It allows 2 </a:t>
            </a:r>
            <a:r>
              <a:rPr lang="en-US" sz="1300" dirty="0" err="1" smtClean="0"/>
              <a:t>mins</a:t>
            </a:r>
            <a:r>
              <a:rPr lang="en-US" sz="1300" dirty="0" smtClean="0"/>
              <a:t> for the addition. The measurements start at the end of 2 </a:t>
            </a:r>
            <a:r>
              <a:rPr lang="en-US" sz="1300" dirty="0" err="1" smtClean="0"/>
              <a:t>mins</a:t>
            </a:r>
            <a:r>
              <a:rPr lang="en-US" sz="1300" dirty="0" smtClean="0"/>
              <a:t> or if the user clicks 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457200" y="9174"/>
            <a:ext cx="8229600" cy="11430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2000" dirty="0" smtClean="0"/>
              <a:t>Test 1 Trial 2 053013: Result</a:t>
            </a:r>
            <a:br>
              <a:rPr lang="en-US" sz="2000" dirty="0" smtClean="0"/>
            </a:br>
            <a:r>
              <a:rPr lang="en-US" sz="1600" dirty="0" smtClean="0"/>
              <a:t>Incubation at 95</a:t>
            </a:r>
            <a:r>
              <a:rPr lang="en-US" sz="1600" baseline="30000" dirty="0" smtClean="0"/>
              <a:t>o</a:t>
            </a:r>
            <a:r>
              <a:rPr lang="en-US" sz="1600" dirty="0" smtClean="0"/>
              <a:t>C for 45mins; in the first 1min after addition of DNA there is a drop in Abs (see plot II) ; </a:t>
            </a:r>
            <a:br>
              <a:rPr lang="en-US" sz="1600" dirty="0" smtClean="0"/>
            </a:br>
            <a:r>
              <a:rPr lang="en-US" sz="1600" dirty="0" smtClean="0"/>
              <a:t>Plot III is a scale up of Plot I: both show </a:t>
            </a:r>
            <a:r>
              <a:rPr lang="en-US" sz="1600" dirty="0" smtClean="0"/>
              <a:t>Abs </a:t>
            </a:r>
            <a:r>
              <a:rPr lang="en-US" sz="1600" dirty="0" smtClean="0"/>
              <a:t>from time t= 1min to time t= 45min </a:t>
            </a:r>
            <a:br>
              <a:rPr lang="en-US" sz="1600" dirty="0" smtClean="0"/>
            </a:br>
            <a:r>
              <a:rPr lang="en-US" sz="1600" dirty="0" smtClean="0"/>
              <a:t>(red represents reac+DNA, blue represents buffer blank.</a:t>
            </a:r>
            <a:endParaRPr lang="en-US" sz="1600" dirty="0"/>
          </a:p>
        </p:txBody>
      </p:sp>
      <p:graphicFrame>
        <p:nvGraphicFramePr>
          <p:cNvPr id="6" name="Chart 5"/>
          <p:cNvGraphicFramePr>
            <a:graphicFrameLocks noChangeAspect="1"/>
          </p:cNvGraphicFramePr>
          <p:nvPr/>
        </p:nvGraphicFramePr>
        <p:xfrm>
          <a:off x="4861560" y="1359408"/>
          <a:ext cx="3703320" cy="2221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 noChangeAspect="1"/>
          </p:cNvGraphicFramePr>
          <p:nvPr/>
        </p:nvGraphicFramePr>
        <p:xfrm>
          <a:off x="579120" y="1359408"/>
          <a:ext cx="3703320" cy="2221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2438400" y="3962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505200" y="13716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Plot I</a:t>
            </a:r>
            <a:endParaRPr 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248400" y="39624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Plot III</a:t>
            </a:r>
            <a:endParaRPr lang="en-US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801896" y="13716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Plot II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3168" r="50705"/>
          <a:stretch>
            <a:fillRect/>
          </a:stretch>
        </p:blipFill>
        <p:spPr bwMode="auto">
          <a:xfrm>
            <a:off x="2352662" y="1219201"/>
            <a:ext cx="4438676" cy="2386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2376" r="51299" b="4448"/>
          <a:stretch>
            <a:fillRect/>
          </a:stretch>
        </p:blipFill>
        <p:spPr bwMode="auto">
          <a:xfrm>
            <a:off x="1600200" y="3665764"/>
            <a:ext cx="5943600" cy="30398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457200" y="9174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 smtClean="0"/>
              <a:t>Test 1 Trial </a:t>
            </a:r>
            <a:r>
              <a:rPr lang="en-US" sz="2000" dirty="0" smtClean="0"/>
              <a:t>3 053113</a:t>
            </a:r>
            <a:r>
              <a:rPr lang="en-US" sz="2000" dirty="0" smtClean="0"/>
              <a:t>: Result</a:t>
            </a:r>
            <a:br>
              <a:rPr lang="en-US" sz="2000" dirty="0" smtClean="0"/>
            </a:br>
            <a:r>
              <a:rPr lang="en-US" sz="1400" dirty="0" smtClean="0"/>
              <a:t>Incubation at 95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C for 45mins; </a:t>
            </a:r>
            <a:r>
              <a:rPr lang="en-US" sz="1400" dirty="0" smtClean="0"/>
              <a:t>(No spikes or dips in Abs in the first 1min) </a:t>
            </a:r>
            <a:r>
              <a:rPr lang="en-US" sz="1400" dirty="0" smtClean="0"/>
              <a:t>; </a:t>
            </a:r>
            <a:br>
              <a:rPr lang="en-US" sz="1400" dirty="0" smtClean="0"/>
            </a:br>
            <a:r>
              <a:rPr lang="en-US" sz="1400" dirty="0" smtClean="0"/>
              <a:t>Plot </a:t>
            </a:r>
            <a:r>
              <a:rPr lang="en-US" sz="1400" dirty="0" smtClean="0"/>
              <a:t>II </a:t>
            </a:r>
            <a:r>
              <a:rPr lang="en-US" sz="1400" dirty="0" smtClean="0"/>
              <a:t>is a scale up of Plot I: both show </a:t>
            </a:r>
            <a:r>
              <a:rPr lang="en-US" sz="1400" dirty="0" smtClean="0"/>
              <a:t>Abs </a:t>
            </a:r>
            <a:r>
              <a:rPr lang="en-US" sz="1400" dirty="0" smtClean="0"/>
              <a:t>from time t= </a:t>
            </a:r>
            <a:r>
              <a:rPr lang="en-US" sz="1400" dirty="0" smtClean="0"/>
              <a:t>0 min </a:t>
            </a:r>
            <a:r>
              <a:rPr lang="en-US" sz="1400" dirty="0" smtClean="0"/>
              <a:t>to time t= 45min </a:t>
            </a:r>
            <a:br>
              <a:rPr lang="en-US" sz="1400" dirty="0" smtClean="0"/>
            </a:br>
            <a:r>
              <a:rPr lang="en-US" sz="1400" dirty="0" smtClean="0"/>
              <a:t>(red represents reac+DNA, blue represents buffer blank.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1573152" y="15240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Plot I</a:t>
            </a:r>
            <a:endParaRPr 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38862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Plot II</a:t>
            </a:r>
            <a:endParaRPr lang="en-US" sz="1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670"/>
            <a:ext cx="9144000" cy="133293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2200" dirty="0" smtClean="0"/>
              <a:t>Test 2 Trial 1 052913: Result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1600" dirty="0" smtClean="0"/>
              <a:t>Incubation at 95</a:t>
            </a:r>
            <a:r>
              <a:rPr lang="en-US" sz="1600" baseline="30000" dirty="0" smtClean="0"/>
              <a:t>o</a:t>
            </a:r>
            <a:r>
              <a:rPr lang="en-US" sz="1600" dirty="0" smtClean="0"/>
              <a:t>C for 35mins; </a:t>
            </a:r>
            <a:br>
              <a:rPr lang="en-US" sz="1600" dirty="0" smtClean="0"/>
            </a:br>
            <a:r>
              <a:rPr lang="en-US" sz="1600" dirty="0" smtClean="0"/>
              <a:t>In the first 1min there is a spike in Abs in both </a:t>
            </a:r>
            <a:r>
              <a:rPr lang="en-US" sz="1600" i="1" dirty="0" smtClean="0"/>
              <a:t>reac+DNA</a:t>
            </a:r>
            <a:r>
              <a:rPr lang="en-US" sz="1600" dirty="0" smtClean="0"/>
              <a:t> as well as buffer blank (see plot II); since the buffer blank (at least) is equilibrated at 95</a:t>
            </a:r>
            <a:r>
              <a:rPr lang="en-US" sz="1600" baseline="30000" dirty="0" smtClean="0"/>
              <a:t>o</a:t>
            </a:r>
            <a:r>
              <a:rPr lang="en-US" sz="1600" dirty="0" smtClean="0"/>
              <a:t>C, this spike is unexplained. Test 2 </a:t>
            </a:r>
            <a:r>
              <a:rPr lang="en-US" sz="1600" dirty="0" smtClean="0"/>
              <a:t>i</a:t>
            </a:r>
            <a:r>
              <a:rPr lang="en-US" sz="1600" dirty="0" smtClean="0"/>
              <a:t>n Trials </a:t>
            </a:r>
            <a:r>
              <a:rPr lang="en-US" sz="1600" dirty="0" smtClean="0"/>
              <a:t>2 </a:t>
            </a:r>
            <a:r>
              <a:rPr lang="en-US" sz="1600" dirty="0" smtClean="0"/>
              <a:t>&amp; 3 do </a:t>
            </a:r>
            <a:r>
              <a:rPr lang="en-US" sz="1600" dirty="0" smtClean="0"/>
              <a:t>not show such a spike.</a:t>
            </a:r>
            <a:br>
              <a:rPr lang="en-US" sz="1600" dirty="0" smtClean="0"/>
            </a:br>
            <a:r>
              <a:rPr lang="en-US" sz="1600" dirty="0" smtClean="0"/>
              <a:t>Plot III is a scale up of Plot I: both show Abs from time t= 1min to time t= 35min </a:t>
            </a:r>
            <a:br>
              <a:rPr lang="en-US" sz="1600" dirty="0" smtClean="0"/>
            </a:br>
            <a:r>
              <a:rPr lang="en-US" sz="1600" dirty="0" smtClean="0"/>
              <a:t>(red represents reac+DNA, blue represents buffer blank).</a:t>
            </a:r>
            <a:endParaRPr lang="en-US" sz="1600" dirty="0"/>
          </a:p>
        </p:txBody>
      </p:sp>
      <p:graphicFrame>
        <p:nvGraphicFramePr>
          <p:cNvPr id="6" name="Chart 5"/>
          <p:cNvGraphicFramePr>
            <a:graphicFrameLocks noChangeAspect="1"/>
          </p:cNvGraphicFramePr>
          <p:nvPr/>
        </p:nvGraphicFramePr>
        <p:xfrm>
          <a:off x="4876800" y="1524000"/>
          <a:ext cx="3657600" cy="219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 noChangeAspect="1"/>
          </p:cNvGraphicFramePr>
          <p:nvPr/>
        </p:nvGraphicFramePr>
        <p:xfrm>
          <a:off x="609600" y="1524000"/>
          <a:ext cx="3657600" cy="219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609600" y="38862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490452" y="15240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Plot I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19600" y="38862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Plot III</a:t>
            </a:r>
            <a:endParaRPr 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769940" y="15240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Plot II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6242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 smtClean="0"/>
              <a:t>Test 2 Trial 2 </a:t>
            </a:r>
            <a:r>
              <a:rPr lang="en-US" sz="2000" dirty="0" smtClean="0"/>
              <a:t>053013: Result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1600" dirty="0" smtClean="0"/>
              <a:t>Incubation at 95</a:t>
            </a:r>
            <a:r>
              <a:rPr lang="en-US" sz="1600" baseline="30000" dirty="0" smtClean="0"/>
              <a:t>o</a:t>
            </a:r>
            <a:r>
              <a:rPr lang="en-US" sz="1600" dirty="0" smtClean="0"/>
              <a:t>C for 45mins;  </a:t>
            </a:r>
            <a:br>
              <a:rPr lang="en-US" sz="1600" dirty="0" smtClean="0"/>
            </a:br>
            <a:r>
              <a:rPr lang="en-US" sz="1600" dirty="0" smtClean="0"/>
              <a:t>Plot II is a scale up of Plot I: both show Abs from time t= 0min to time t= </a:t>
            </a:r>
            <a:r>
              <a:rPr lang="en-US" sz="1600" dirty="0" smtClean="0"/>
              <a:t>45min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(red represents reac+DNA, blue represents buffer blank).</a:t>
            </a:r>
            <a:endParaRPr lang="en-US" sz="1800" dirty="0"/>
          </a:p>
        </p:txBody>
      </p:sp>
      <p:graphicFrame>
        <p:nvGraphicFramePr>
          <p:cNvPr id="6" name="Chart 5"/>
          <p:cNvGraphicFramePr>
            <a:graphicFrameLocks noChangeAspect="1"/>
          </p:cNvGraphicFramePr>
          <p:nvPr/>
        </p:nvGraphicFramePr>
        <p:xfrm>
          <a:off x="2686050" y="1524000"/>
          <a:ext cx="3771900" cy="226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2286000" y="38862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828800" y="15240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Plot I</a:t>
            </a:r>
            <a:endParaRPr 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447800" y="38862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Plot II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9174"/>
            <a:ext cx="8229600" cy="124936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2200" dirty="0" smtClean="0"/>
              <a:t>Test 2 Trial </a:t>
            </a:r>
            <a:r>
              <a:rPr lang="en-US" sz="2200" dirty="0" smtClean="0"/>
              <a:t>3 053113</a:t>
            </a:r>
            <a:r>
              <a:rPr lang="en-US" sz="2200" dirty="0" smtClean="0"/>
              <a:t>: Result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1800" dirty="0" smtClean="0"/>
              <a:t>Incubation at 95</a:t>
            </a:r>
            <a:r>
              <a:rPr lang="en-US" sz="1800" baseline="30000" dirty="0" smtClean="0"/>
              <a:t>o</a:t>
            </a:r>
            <a:r>
              <a:rPr lang="en-US" sz="1800" dirty="0" smtClean="0"/>
              <a:t>C for 45mins;  </a:t>
            </a:r>
            <a:br>
              <a:rPr lang="en-US" sz="1800" dirty="0" smtClean="0"/>
            </a:br>
            <a:r>
              <a:rPr lang="en-US" sz="1800" dirty="0" smtClean="0"/>
              <a:t>Plot II is a scale up of Plot I: both show Abs from time t= 0min to time t= </a:t>
            </a:r>
            <a:r>
              <a:rPr lang="en-US" sz="1800" dirty="0" smtClean="0"/>
              <a:t>45min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(red represents reac+DNA, blue represents buffer blank).</a:t>
            </a:r>
            <a:endParaRPr lang="en-US" sz="1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3563" r="51299"/>
          <a:stretch>
            <a:fillRect/>
          </a:stretch>
        </p:blipFill>
        <p:spPr bwMode="auto">
          <a:xfrm>
            <a:off x="2400269" y="1177416"/>
            <a:ext cx="4343463" cy="2386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 l="2970" r="51299"/>
          <a:stretch>
            <a:fillRect/>
          </a:stretch>
        </p:blipFill>
        <p:spPr bwMode="auto">
          <a:xfrm>
            <a:off x="1638300" y="3632406"/>
            <a:ext cx="5867400" cy="3181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573152" y="1406016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Plot I</a:t>
            </a:r>
            <a:endParaRPr lang="en-US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38862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Plot II</a:t>
            </a:r>
            <a:endParaRPr lang="en-US" sz="1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469</Words>
  <Application>Microsoft Office PowerPoint</Application>
  <PresentationFormat>On-screen Show (4:3)</PresentationFormat>
  <Paragraphs>139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Melt Kinetics in the CFX96 with 1X Evagreen: Method</vt:lpstr>
      <vt:lpstr>Melt Kinetics in the CFX96 with 1X Evagreen: Results Two replicates each of samples with Lambda DNA (red) and without (buffer blanks) (blue) were run Cycle 1 corresponds to time t = 0 mins, for each cycle thereafter add 8 secs</vt:lpstr>
      <vt:lpstr>Melt Kinetics in the Cary 100 (UV-Vis Spectrophotometer) (No dye): Method</vt:lpstr>
      <vt:lpstr>Test 1 Trial 2 053013: Result Incubation at 95oC for 45mins; in the first 1min after addition of DNA there is a drop in Abs (see plot II) ;  Plot III is a scale up of Plot I: both show Abs from time t= 1min to time t= 45min  (red represents reac+DNA, blue represents buffer blank.</vt:lpstr>
      <vt:lpstr>Test 1 Trial 3 053113: Result Incubation at 95oC for 45mins; (No spikes or dips in Abs in the first 1min) ;  Plot II is a scale up of Plot I: both show Abs from time t= 0 min to time t= 45min  (red represents reac+DNA, blue represents buffer blank.</vt:lpstr>
      <vt:lpstr>Test 2 Trial 1 052913: Result Incubation at 95oC for 35mins;  In the first 1min there is a spike in Abs in both reac+DNA as well as buffer blank (see plot II); since the buffer blank (at least) is equilibrated at 95oC, this spike is unexplained. Test 2 in Trials 2 &amp; 3 do not show such a spike. Plot III is a scale up of Plot I: both show Abs from time t= 1min to time t= 35min  (red represents reac+DNA, blue represents buffer blank).</vt:lpstr>
      <vt:lpstr>Test 2 Trial 2 053013: Result Incubation at 95oC for 45mins;   Plot II is a scale up of Plot I: both show Abs from time t= 0min to time t= 45min (red represents reac+DNA, blue represents buffer blank).</vt:lpstr>
      <vt:lpstr>Test 2 Trial 3 053113: Result Incubation at 95oC for 45mins;   Plot II is a scale up of Plot I: both show Abs from time t= 0min to time t= 45min (red represents reac+DNA, blue represents buffer blank).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37</cp:revision>
  <dcterms:created xsi:type="dcterms:W3CDTF">2013-05-30T17:47:24Z</dcterms:created>
  <dcterms:modified xsi:type="dcterms:W3CDTF">2013-05-31T19:28:53Z</dcterms:modified>
</cp:coreProperties>
</file>