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6" r:id="rId3"/>
    <p:sldId id="257" r:id="rId4"/>
    <p:sldId id="258" r:id="rId5"/>
    <p:sldId id="267" r:id="rId6"/>
    <p:sldId id="265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71" autoAdjust="0"/>
    <p:restoredTop sz="94660"/>
  </p:normalViewPr>
  <p:slideViewPr>
    <p:cSldViewPr>
      <p:cViewPr varScale="1">
        <p:scale>
          <a:sx n="88" d="100"/>
          <a:sy n="88" d="100"/>
        </p:scale>
        <p:origin x="-109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3.30.2016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3.30.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4.27.2016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H:\2016\04.28.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5% DMSO</a:t>
            </a:r>
          </a:p>
        </c:rich>
      </c:tx>
      <c:layout>
        <c:manualLayout>
          <c:xMode val="edge"/>
          <c:yMode val="edge"/>
          <c:x val="0.87788219515014021"/>
          <c:y val="4.0391549960530774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9.6865933215174602E-2"/>
          <c:y val="6.0794371389806444E-2"/>
          <c:w val="0.88320452832591323"/>
          <c:h val="0.85013717224801555"/>
        </c:manualLayout>
      </c:layout>
      <c:scatterChart>
        <c:scatterStyle val="lineMarker"/>
        <c:varyColors val="0"/>
        <c:ser>
          <c:idx val="0"/>
          <c:order val="0"/>
          <c:tx>
            <c:v>0uM Honokiol</c:v>
          </c:tx>
          <c:spPr>
            <a:ln w="28575">
              <a:noFill/>
            </a:ln>
          </c:spPr>
          <c:xVal>
            <c:numRef>
              <c:f>Raw!$B$15:$EG$15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Raw!$B$16:$EG$16</c:f>
              <c:numCache>
                <c:formatCode>General</c:formatCode>
                <c:ptCount val="136"/>
                <c:pt idx="0">
                  <c:v>281</c:v>
                </c:pt>
                <c:pt idx="1">
                  <c:v>479</c:v>
                </c:pt>
                <c:pt idx="2">
                  <c:v>1635</c:v>
                </c:pt>
                <c:pt idx="3">
                  <c:v>3796</c:v>
                </c:pt>
                <c:pt idx="4">
                  <c:v>7621</c:v>
                </c:pt>
                <c:pt idx="5">
                  <c:v>11712</c:v>
                </c:pt>
                <c:pt idx="6">
                  <c:v>19669</c:v>
                </c:pt>
                <c:pt idx="7">
                  <c:v>23948</c:v>
                </c:pt>
                <c:pt idx="8">
                  <c:v>27651</c:v>
                </c:pt>
                <c:pt idx="9">
                  <c:v>30963</c:v>
                </c:pt>
                <c:pt idx="10">
                  <c:v>31950</c:v>
                </c:pt>
                <c:pt idx="11">
                  <c:v>34005</c:v>
                </c:pt>
                <c:pt idx="12">
                  <c:v>34258</c:v>
                </c:pt>
                <c:pt idx="13">
                  <c:v>34741</c:v>
                </c:pt>
                <c:pt idx="14">
                  <c:v>33148</c:v>
                </c:pt>
                <c:pt idx="15">
                  <c:v>30694</c:v>
                </c:pt>
                <c:pt idx="16">
                  <c:v>26787</c:v>
                </c:pt>
                <c:pt idx="17">
                  <c:v>22867</c:v>
                </c:pt>
                <c:pt idx="18">
                  <c:v>19037</c:v>
                </c:pt>
                <c:pt idx="19">
                  <c:v>15030</c:v>
                </c:pt>
                <c:pt idx="20">
                  <c:v>11937</c:v>
                </c:pt>
                <c:pt idx="21">
                  <c:v>9176</c:v>
                </c:pt>
                <c:pt idx="22">
                  <c:v>6713</c:v>
                </c:pt>
                <c:pt idx="23">
                  <c:v>4076</c:v>
                </c:pt>
                <c:pt idx="24">
                  <c:v>2486</c:v>
                </c:pt>
                <c:pt idx="25">
                  <c:v>1087</c:v>
                </c:pt>
                <c:pt idx="26">
                  <c:v>380</c:v>
                </c:pt>
                <c:pt idx="27">
                  <c:v>72</c:v>
                </c:pt>
                <c:pt idx="28">
                  <c:v>2</c:v>
                </c:pt>
                <c:pt idx="29">
                  <c:v>-2</c:v>
                </c:pt>
                <c:pt idx="30">
                  <c:v>-3</c:v>
                </c:pt>
                <c:pt idx="31">
                  <c:v>-2</c:v>
                </c:pt>
                <c:pt idx="32">
                  <c:v>-3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-2</c:v>
                </c:pt>
                <c:pt idx="37">
                  <c:v>-3</c:v>
                </c:pt>
                <c:pt idx="38">
                  <c:v>-1</c:v>
                </c:pt>
                <c:pt idx="39">
                  <c:v>-2</c:v>
                </c:pt>
                <c:pt idx="40">
                  <c:v>-1</c:v>
                </c:pt>
                <c:pt idx="41">
                  <c:v>1</c:v>
                </c:pt>
                <c:pt idx="42">
                  <c:v>0</c:v>
                </c:pt>
                <c:pt idx="43">
                  <c:v>-1</c:v>
                </c:pt>
                <c:pt idx="44">
                  <c:v>0</c:v>
                </c:pt>
                <c:pt idx="45">
                  <c:v>-1</c:v>
                </c:pt>
                <c:pt idx="46">
                  <c:v>0</c:v>
                </c:pt>
                <c:pt idx="47">
                  <c:v>1</c:v>
                </c:pt>
                <c:pt idx="48">
                  <c:v>0</c:v>
                </c:pt>
                <c:pt idx="49">
                  <c:v>1</c:v>
                </c:pt>
                <c:pt idx="50">
                  <c:v>1</c:v>
                </c:pt>
                <c:pt idx="51">
                  <c:v>2</c:v>
                </c:pt>
                <c:pt idx="52">
                  <c:v>2</c:v>
                </c:pt>
                <c:pt idx="53">
                  <c:v>2</c:v>
                </c:pt>
                <c:pt idx="54">
                  <c:v>2</c:v>
                </c:pt>
                <c:pt idx="55">
                  <c:v>1</c:v>
                </c:pt>
                <c:pt idx="56">
                  <c:v>3</c:v>
                </c:pt>
                <c:pt idx="57">
                  <c:v>2</c:v>
                </c:pt>
                <c:pt idx="58">
                  <c:v>1</c:v>
                </c:pt>
                <c:pt idx="59">
                  <c:v>2</c:v>
                </c:pt>
                <c:pt idx="60">
                  <c:v>3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2</c:v>
                </c:pt>
                <c:pt idx="65">
                  <c:v>1</c:v>
                </c:pt>
                <c:pt idx="66">
                  <c:v>2</c:v>
                </c:pt>
                <c:pt idx="67">
                  <c:v>1</c:v>
                </c:pt>
                <c:pt idx="68">
                  <c:v>2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3</c:v>
                </c:pt>
                <c:pt idx="74">
                  <c:v>1</c:v>
                </c:pt>
                <c:pt idx="75">
                  <c:v>0</c:v>
                </c:pt>
                <c:pt idx="76">
                  <c:v>1</c:v>
                </c:pt>
                <c:pt idx="77">
                  <c:v>1</c:v>
                </c:pt>
                <c:pt idx="78">
                  <c:v>-1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-1</c:v>
                </c:pt>
                <c:pt idx="83">
                  <c:v>0</c:v>
                </c:pt>
                <c:pt idx="84">
                  <c:v>-1</c:v>
                </c:pt>
                <c:pt idx="85">
                  <c:v>-1</c:v>
                </c:pt>
                <c:pt idx="86">
                  <c:v>-1</c:v>
                </c:pt>
                <c:pt idx="87">
                  <c:v>-2</c:v>
                </c:pt>
                <c:pt idx="88">
                  <c:v>-2</c:v>
                </c:pt>
                <c:pt idx="89">
                  <c:v>-1</c:v>
                </c:pt>
                <c:pt idx="90">
                  <c:v>-2</c:v>
                </c:pt>
                <c:pt idx="91">
                  <c:v>-1</c:v>
                </c:pt>
                <c:pt idx="92">
                  <c:v>-3</c:v>
                </c:pt>
                <c:pt idx="93">
                  <c:v>-3</c:v>
                </c:pt>
                <c:pt idx="94">
                  <c:v>-1</c:v>
                </c:pt>
                <c:pt idx="95">
                  <c:v>-5</c:v>
                </c:pt>
                <c:pt idx="96">
                  <c:v>-3</c:v>
                </c:pt>
                <c:pt idx="97">
                  <c:v>-4</c:v>
                </c:pt>
                <c:pt idx="98">
                  <c:v>-4</c:v>
                </c:pt>
                <c:pt idx="99">
                  <c:v>-4</c:v>
                </c:pt>
                <c:pt idx="100">
                  <c:v>-3</c:v>
                </c:pt>
                <c:pt idx="101">
                  <c:v>-4</c:v>
                </c:pt>
                <c:pt idx="102">
                  <c:v>-6</c:v>
                </c:pt>
                <c:pt idx="103">
                  <c:v>-6</c:v>
                </c:pt>
                <c:pt idx="104">
                  <c:v>-6</c:v>
                </c:pt>
                <c:pt idx="105">
                  <c:v>-5</c:v>
                </c:pt>
                <c:pt idx="106">
                  <c:v>-7</c:v>
                </c:pt>
                <c:pt idx="107">
                  <c:v>-7</c:v>
                </c:pt>
                <c:pt idx="108">
                  <c:v>-8</c:v>
                </c:pt>
                <c:pt idx="109">
                  <c:v>-8</c:v>
                </c:pt>
                <c:pt idx="110">
                  <c:v>-9</c:v>
                </c:pt>
                <c:pt idx="111">
                  <c:v>-10</c:v>
                </c:pt>
                <c:pt idx="112">
                  <c:v>-11</c:v>
                </c:pt>
                <c:pt idx="113">
                  <c:v>-9</c:v>
                </c:pt>
                <c:pt idx="114">
                  <c:v>-10</c:v>
                </c:pt>
                <c:pt idx="115">
                  <c:v>-9</c:v>
                </c:pt>
                <c:pt idx="116">
                  <c:v>-12</c:v>
                </c:pt>
                <c:pt idx="117">
                  <c:v>-15</c:v>
                </c:pt>
                <c:pt idx="118">
                  <c:v>-11</c:v>
                </c:pt>
                <c:pt idx="119">
                  <c:v>-9</c:v>
                </c:pt>
                <c:pt idx="120">
                  <c:v>-13</c:v>
                </c:pt>
                <c:pt idx="121">
                  <c:v>-13</c:v>
                </c:pt>
                <c:pt idx="122">
                  <c:v>-20</c:v>
                </c:pt>
                <c:pt idx="123">
                  <c:v>-10</c:v>
                </c:pt>
                <c:pt idx="124">
                  <c:v>-18</c:v>
                </c:pt>
                <c:pt idx="125">
                  <c:v>-18</c:v>
                </c:pt>
                <c:pt idx="126">
                  <c:v>-20</c:v>
                </c:pt>
                <c:pt idx="127">
                  <c:v>-21</c:v>
                </c:pt>
                <c:pt idx="128">
                  <c:v>-25</c:v>
                </c:pt>
                <c:pt idx="129">
                  <c:v>-23</c:v>
                </c:pt>
                <c:pt idx="130">
                  <c:v>-21</c:v>
                </c:pt>
                <c:pt idx="131">
                  <c:v>-20</c:v>
                </c:pt>
                <c:pt idx="132">
                  <c:v>-29</c:v>
                </c:pt>
                <c:pt idx="133">
                  <c:v>-32</c:v>
                </c:pt>
                <c:pt idx="134">
                  <c:v>-26</c:v>
                </c:pt>
                <c:pt idx="135">
                  <c:v>-26</c:v>
                </c:pt>
              </c:numCache>
            </c:numRef>
          </c:yVal>
          <c:smooth val="0"/>
        </c:ser>
        <c:ser>
          <c:idx val="1"/>
          <c:order val="1"/>
          <c:tx>
            <c:v>5uM Honokiol</c:v>
          </c:tx>
          <c:spPr>
            <a:ln w="28575">
              <a:noFill/>
            </a:ln>
          </c:spPr>
          <c:xVal>
            <c:numRef>
              <c:f>Raw!$B$15:$EG$15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Raw!$B$17:$EG$17</c:f>
              <c:numCache>
                <c:formatCode>General</c:formatCode>
                <c:ptCount val="136"/>
                <c:pt idx="0">
                  <c:v>290</c:v>
                </c:pt>
                <c:pt idx="1">
                  <c:v>690</c:v>
                </c:pt>
                <c:pt idx="2">
                  <c:v>1709</c:v>
                </c:pt>
                <c:pt idx="3">
                  <c:v>3961</c:v>
                </c:pt>
                <c:pt idx="4">
                  <c:v>8077</c:v>
                </c:pt>
                <c:pt idx="5">
                  <c:v>12168</c:v>
                </c:pt>
                <c:pt idx="6">
                  <c:v>20463</c:v>
                </c:pt>
                <c:pt idx="7">
                  <c:v>24745</c:v>
                </c:pt>
                <c:pt idx="8">
                  <c:v>28492</c:v>
                </c:pt>
                <c:pt idx="9">
                  <c:v>31838</c:v>
                </c:pt>
                <c:pt idx="10">
                  <c:v>32444</c:v>
                </c:pt>
                <c:pt idx="11">
                  <c:v>34644</c:v>
                </c:pt>
                <c:pt idx="12">
                  <c:v>35043</c:v>
                </c:pt>
                <c:pt idx="13">
                  <c:v>35319</c:v>
                </c:pt>
                <c:pt idx="14">
                  <c:v>33944</c:v>
                </c:pt>
                <c:pt idx="15">
                  <c:v>30938</c:v>
                </c:pt>
                <c:pt idx="16">
                  <c:v>26769</c:v>
                </c:pt>
                <c:pt idx="17">
                  <c:v>23748</c:v>
                </c:pt>
                <c:pt idx="18">
                  <c:v>19020</c:v>
                </c:pt>
                <c:pt idx="19">
                  <c:v>15900</c:v>
                </c:pt>
                <c:pt idx="20">
                  <c:v>11957</c:v>
                </c:pt>
                <c:pt idx="21">
                  <c:v>9073</c:v>
                </c:pt>
                <c:pt idx="22">
                  <c:v>6394</c:v>
                </c:pt>
                <c:pt idx="23">
                  <c:v>4404</c:v>
                </c:pt>
                <c:pt idx="24">
                  <c:v>2637</c:v>
                </c:pt>
                <c:pt idx="25">
                  <c:v>1105</c:v>
                </c:pt>
                <c:pt idx="26">
                  <c:v>384</c:v>
                </c:pt>
                <c:pt idx="27">
                  <c:v>90</c:v>
                </c:pt>
                <c:pt idx="28">
                  <c:v>2</c:v>
                </c:pt>
                <c:pt idx="29">
                  <c:v>-1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-1</c:v>
                </c:pt>
                <c:pt idx="34">
                  <c:v>0</c:v>
                </c:pt>
                <c:pt idx="35">
                  <c:v>-1</c:v>
                </c:pt>
                <c:pt idx="36">
                  <c:v>0</c:v>
                </c:pt>
                <c:pt idx="37">
                  <c:v>0</c:v>
                </c:pt>
                <c:pt idx="38">
                  <c:v>2</c:v>
                </c:pt>
                <c:pt idx="39">
                  <c:v>4</c:v>
                </c:pt>
                <c:pt idx="40">
                  <c:v>3</c:v>
                </c:pt>
                <c:pt idx="41">
                  <c:v>4</c:v>
                </c:pt>
                <c:pt idx="42">
                  <c:v>5</c:v>
                </c:pt>
                <c:pt idx="43">
                  <c:v>5</c:v>
                </c:pt>
                <c:pt idx="44">
                  <c:v>5</c:v>
                </c:pt>
                <c:pt idx="45">
                  <c:v>7</c:v>
                </c:pt>
                <c:pt idx="46">
                  <c:v>9</c:v>
                </c:pt>
                <c:pt idx="47">
                  <c:v>10</c:v>
                </c:pt>
                <c:pt idx="48">
                  <c:v>8</c:v>
                </c:pt>
                <c:pt idx="49">
                  <c:v>9</c:v>
                </c:pt>
                <c:pt idx="50">
                  <c:v>9</c:v>
                </c:pt>
                <c:pt idx="51">
                  <c:v>9</c:v>
                </c:pt>
                <c:pt idx="52">
                  <c:v>11</c:v>
                </c:pt>
                <c:pt idx="53">
                  <c:v>10</c:v>
                </c:pt>
                <c:pt idx="54">
                  <c:v>9</c:v>
                </c:pt>
                <c:pt idx="55">
                  <c:v>9</c:v>
                </c:pt>
                <c:pt idx="56">
                  <c:v>9</c:v>
                </c:pt>
                <c:pt idx="57">
                  <c:v>8</c:v>
                </c:pt>
                <c:pt idx="58">
                  <c:v>8</c:v>
                </c:pt>
                <c:pt idx="59">
                  <c:v>9</c:v>
                </c:pt>
                <c:pt idx="60">
                  <c:v>8</c:v>
                </c:pt>
                <c:pt idx="61">
                  <c:v>7</c:v>
                </c:pt>
                <c:pt idx="62">
                  <c:v>8</c:v>
                </c:pt>
                <c:pt idx="63">
                  <c:v>8</c:v>
                </c:pt>
                <c:pt idx="64">
                  <c:v>8</c:v>
                </c:pt>
                <c:pt idx="65">
                  <c:v>6</c:v>
                </c:pt>
                <c:pt idx="66">
                  <c:v>7</c:v>
                </c:pt>
                <c:pt idx="67">
                  <c:v>5</c:v>
                </c:pt>
                <c:pt idx="68">
                  <c:v>6</c:v>
                </c:pt>
                <c:pt idx="69">
                  <c:v>6</c:v>
                </c:pt>
                <c:pt idx="70">
                  <c:v>3</c:v>
                </c:pt>
                <c:pt idx="71">
                  <c:v>5</c:v>
                </c:pt>
                <c:pt idx="72">
                  <c:v>3</c:v>
                </c:pt>
                <c:pt idx="73">
                  <c:v>5</c:v>
                </c:pt>
                <c:pt idx="74">
                  <c:v>4</c:v>
                </c:pt>
                <c:pt idx="75">
                  <c:v>3</c:v>
                </c:pt>
                <c:pt idx="76">
                  <c:v>4</c:v>
                </c:pt>
                <c:pt idx="77">
                  <c:v>1</c:v>
                </c:pt>
                <c:pt idx="78">
                  <c:v>2</c:v>
                </c:pt>
                <c:pt idx="79">
                  <c:v>1</c:v>
                </c:pt>
                <c:pt idx="80">
                  <c:v>1</c:v>
                </c:pt>
                <c:pt idx="81">
                  <c:v>2</c:v>
                </c:pt>
                <c:pt idx="82">
                  <c:v>1</c:v>
                </c:pt>
                <c:pt idx="83">
                  <c:v>3</c:v>
                </c:pt>
                <c:pt idx="84">
                  <c:v>0</c:v>
                </c:pt>
                <c:pt idx="85">
                  <c:v>1</c:v>
                </c:pt>
                <c:pt idx="86">
                  <c:v>-1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-1</c:v>
                </c:pt>
                <c:pt idx="91">
                  <c:v>-1</c:v>
                </c:pt>
                <c:pt idx="92">
                  <c:v>-3</c:v>
                </c:pt>
                <c:pt idx="93">
                  <c:v>-3</c:v>
                </c:pt>
                <c:pt idx="94">
                  <c:v>-4</c:v>
                </c:pt>
                <c:pt idx="95">
                  <c:v>-4</c:v>
                </c:pt>
                <c:pt idx="96">
                  <c:v>-4</c:v>
                </c:pt>
                <c:pt idx="97">
                  <c:v>-3</c:v>
                </c:pt>
                <c:pt idx="98">
                  <c:v>-5</c:v>
                </c:pt>
                <c:pt idx="99">
                  <c:v>-5</c:v>
                </c:pt>
                <c:pt idx="100">
                  <c:v>-4</c:v>
                </c:pt>
                <c:pt idx="101">
                  <c:v>-6</c:v>
                </c:pt>
                <c:pt idx="102">
                  <c:v>-6</c:v>
                </c:pt>
                <c:pt idx="103">
                  <c:v>-7</c:v>
                </c:pt>
                <c:pt idx="104">
                  <c:v>-7</c:v>
                </c:pt>
                <c:pt idx="105">
                  <c:v>-8</c:v>
                </c:pt>
                <c:pt idx="106">
                  <c:v>-9</c:v>
                </c:pt>
                <c:pt idx="107">
                  <c:v>-6</c:v>
                </c:pt>
                <c:pt idx="108">
                  <c:v>-10</c:v>
                </c:pt>
                <c:pt idx="109">
                  <c:v>-8</c:v>
                </c:pt>
                <c:pt idx="110">
                  <c:v>-7</c:v>
                </c:pt>
                <c:pt idx="111">
                  <c:v>-10</c:v>
                </c:pt>
                <c:pt idx="112">
                  <c:v>-9</c:v>
                </c:pt>
                <c:pt idx="113">
                  <c:v>-8</c:v>
                </c:pt>
                <c:pt idx="114">
                  <c:v>-10</c:v>
                </c:pt>
                <c:pt idx="115">
                  <c:v>-14</c:v>
                </c:pt>
                <c:pt idx="116">
                  <c:v>-16</c:v>
                </c:pt>
                <c:pt idx="117">
                  <c:v>-10</c:v>
                </c:pt>
                <c:pt idx="118">
                  <c:v>-15</c:v>
                </c:pt>
                <c:pt idx="119">
                  <c:v>-13</c:v>
                </c:pt>
                <c:pt idx="120">
                  <c:v>-16</c:v>
                </c:pt>
                <c:pt idx="121">
                  <c:v>-15</c:v>
                </c:pt>
                <c:pt idx="122">
                  <c:v>-17</c:v>
                </c:pt>
                <c:pt idx="123">
                  <c:v>-19</c:v>
                </c:pt>
                <c:pt idx="124">
                  <c:v>-17</c:v>
                </c:pt>
                <c:pt idx="125">
                  <c:v>-16</c:v>
                </c:pt>
                <c:pt idx="126">
                  <c:v>-24</c:v>
                </c:pt>
                <c:pt idx="127">
                  <c:v>-22</c:v>
                </c:pt>
                <c:pt idx="128">
                  <c:v>-24</c:v>
                </c:pt>
                <c:pt idx="129">
                  <c:v>-26</c:v>
                </c:pt>
                <c:pt idx="130">
                  <c:v>-28</c:v>
                </c:pt>
                <c:pt idx="131">
                  <c:v>-29</c:v>
                </c:pt>
                <c:pt idx="132">
                  <c:v>-25</c:v>
                </c:pt>
                <c:pt idx="133">
                  <c:v>-29</c:v>
                </c:pt>
                <c:pt idx="134">
                  <c:v>-32</c:v>
                </c:pt>
                <c:pt idx="135">
                  <c:v>-40</c:v>
                </c:pt>
              </c:numCache>
            </c:numRef>
          </c:yVal>
          <c:smooth val="0"/>
        </c:ser>
        <c:ser>
          <c:idx val="2"/>
          <c:order val="2"/>
          <c:tx>
            <c:v>10uM Honokiol</c:v>
          </c:tx>
          <c:spPr>
            <a:ln w="28575">
              <a:noFill/>
            </a:ln>
          </c:spPr>
          <c:xVal>
            <c:numRef>
              <c:f>Raw!$B$15:$EG$15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Raw!$B$18:$EG$18</c:f>
              <c:numCache>
                <c:formatCode>General</c:formatCode>
                <c:ptCount val="136"/>
                <c:pt idx="0">
                  <c:v>219</c:v>
                </c:pt>
                <c:pt idx="1">
                  <c:v>558</c:v>
                </c:pt>
                <c:pt idx="2">
                  <c:v>1990</c:v>
                </c:pt>
                <c:pt idx="3">
                  <c:v>4597</c:v>
                </c:pt>
                <c:pt idx="4">
                  <c:v>7449</c:v>
                </c:pt>
                <c:pt idx="5">
                  <c:v>13287</c:v>
                </c:pt>
                <c:pt idx="6">
                  <c:v>19038</c:v>
                </c:pt>
                <c:pt idx="7">
                  <c:v>25360</c:v>
                </c:pt>
                <c:pt idx="8">
                  <c:v>29098</c:v>
                </c:pt>
                <c:pt idx="9">
                  <c:v>32338</c:v>
                </c:pt>
                <c:pt idx="10">
                  <c:v>33551</c:v>
                </c:pt>
                <c:pt idx="11">
                  <c:v>35009</c:v>
                </c:pt>
                <c:pt idx="12">
                  <c:v>35988</c:v>
                </c:pt>
                <c:pt idx="13">
                  <c:v>35928</c:v>
                </c:pt>
                <c:pt idx="14">
                  <c:v>34458</c:v>
                </c:pt>
                <c:pt idx="15">
                  <c:v>31701</c:v>
                </c:pt>
                <c:pt idx="16">
                  <c:v>27735</c:v>
                </c:pt>
                <c:pt idx="17">
                  <c:v>23642</c:v>
                </c:pt>
                <c:pt idx="18">
                  <c:v>19718</c:v>
                </c:pt>
                <c:pt idx="19">
                  <c:v>15634</c:v>
                </c:pt>
                <c:pt idx="20">
                  <c:v>12304</c:v>
                </c:pt>
                <c:pt idx="21">
                  <c:v>9472</c:v>
                </c:pt>
                <c:pt idx="22">
                  <c:v>6900</c:v>
                </c:pt>
                <c:pt idx="23">
                  <c:v>4601</c:v>
                </c:pt>
                <c:pt idx="24">
                  <c:v>2482</c:v>
                </c:pt>
                <c:pt idx="25">
                  <c:v>1080</c:v>
                </c:pt>
                <c:pt idx="26">
                  <c:v>399</c:v>
                </c:pt>
                <c:pt idx="27">
                  <c:v>74</c:v>
                </c:pt>
                <c:pt idx="28">
                  <c:v>3</c:v>
                </c:pt>
                <c:pt idx="29">
                  <c:v>-1</c:v>
                </c:pt>
                <c:pt idx="30">
                  <c:v>-1</c:v>
                </c:pt>
                <c:pt idx="31">
                  <c:v>-1</c:v>
                </c:pt>
                <c:pt idx="32">
                  <c:v>1</c:v>
                </c:pt>
                <c:pt idx="33">
                  <c:v>0</c:v>
                </c:pt>
                <c:pt idx="34">
                  <c:v>0</c:v>
                </c:pt>
                <c:pt idx="35">
                  <c:v>2</c:v>
                </c:pt>
                <c:pt idx="36">
                  <c:v>1</c:v>
                </c:pt>
                <c:pt idx="37">
                  <c:v>3</c:v>
                </c:pt>
                <c:pt idx="38">
                  <c:v>3</c:v>
                </c:pt>
                <c:pt idx="39">
                  <c:v>3</c:v>
                </c:pt>
                <c:pt idx="40">
                  <c:v>4</c:v>
                </c:pt>
                <c:pt idx="41">
                  <c:v>5</c:v>
                </c:pt>
                <c:pt idx="42">
                  <c:v>6</c:v>
                </c:pt>
                <c:pt idx="43">
                  <c:v>6</c:v>
                </c:pt>
                <c:pt idx="44">
                  <c:v>7</c:v>
                </c:pt>
                <c:pt idx="45">
                  <c:v>7</c:v>
                </c:pt>
                <c:pt idx="46">
                  <c:v>7</c:v>
                </c:pt>
                <c:pt idx="47">
                  <c:v>7</c:v>
                </c:pt>
                <c:pt idx="48">
                  <c:v>8</c:v>
                </c:pt>
                <c:pt idx="49">
                  <c:v>8</c:v>
                </c:pt>
                <c:pt idx="50">
                  <c:v>8</c:v>
                </c:pt>
                <c:pt idx="51">
                  <c:v>9</c:v>
                </c:pt>
                <c:pt idx="52">
                  <c:v>9</c:v>
                </c:pt>
                <c:pt idx="53">
                  <c:v>8</c:v>
                </c:pt>
                <c:pt idx="54">
                  <c:v>9</c:v>
                </c:pt>
                <c:pt idx="55">
                  <c:v>8</c:v>
                </c:pt>
                <c:pt idx="56">
                  <c:v>8</c:v>
                </c:pt>
                <c:pt idx="57">
                  <c:v>8</c:v>
                </c:pt>
                <c:pt idx="58">
                  <c:v>6</c:v>
                </c:pt>
                <c:pt idx="59">
                  <c:v>7</c:v>
                </c:pt>
                <c:pt idx="60">
                  <c:v>7</c:v>
                </c:pt>
                <c:pt idx="61">
                  <c:v>7</c:v>
                </c:pt>
                <c:pt idx="62">
                  <c:v>6</c:v>
                </c:pt>
                <c:pt idx="63">
                  <c:v>7</c:v>
                </c:pt>
                <c:pt idx="64">
                  <c:v>6</c:v>
                </c:pt>
                <c:pt idx="65">
                  <c:v>4</c:v>
                </c:pt>
                <c:pt idx="66">
                  <c:v>4</c:v>
                </c:pt>
                <c:pt idx="67">
                  <c:v>5</c:v>
                </c:pt>
                <c:pt idx="68">
                  <c:v>4</c:v>
                </c:pt>
                <c:pt idx="69">
                  <c:v>4</c:v>
                </c:pt>
                <c:pt idx="70">
                  <c:v>3</c:v>
                </c:pt>
                <c:pt idx="71">
                  <c:v>4</c:v>
                </c:pt>
                <c:pt idx="72">
                  <c:v>2</c:v>
                </c:pt>
                <c:pt idx="73">
                  <c:v>2</c:v>
                </c:pt>
                <c:pt idx="74">
                  <c:v>3</c:v>
                </c:pt>
                <c:pt idx="75">
                  <c:v>2</c:v>
                </c:pt>
                <c:pt idx="76">
                  <c:v>2</c:v>
                </c:pt>
                <c:pt idx="77">
                  <c:v>2</c:v>
                </c:pt>
                <c:pt idx="78">
                  <c:v>2</c:v>
                </c:pt>
                <c:pt idx="79">
                  <c:v>2</c:v>
                </c:pt>
                <c:pt idx="80">
                  <c:v>1</c:v>
                </c:pt>
                <c:pt idx="81">
                  <c:v>0</c:v>
                </c:pt>
                <c:pt idx="82">
                  <c:v>0</c:v>
                </c:pt>
                <c:pt idx="83">
                  <c:v>-1</c:v>
                </c:pt>
                <c:pt idx="84">
                  <c:v>1</c:v>
                </c:pt>
                <c:pt idx="85">
                  <c:v>-1</c:v>
                </c:pt>
                <c:pt idx="86">
                  <c:v>-1</c:v>
                </c:pt>
                <c:pt idx="87">
                  <c:v>0</c:v>
                </c:pt>
                <c:pt idx="88">
                  <c:v>-1</c:v>
                </c:pt>
                <c:pt idx="89">
                  <c:v>-1</c:v>
                </c:pt>
                <c:pt idx="90">
                  <c:v>-1</c:v>
                </c:pt>
                <c:pt idx="91">
                  <c:v>-2</c:v>
                </c:pt>
                <c:pt idx="92">
                  <c:v>-3</c:v>
                </c:pt>
                <c:pt idx="93">
                  <c:v>-2</c:v>
                </c:pt>
                <c:pt idx="94">
                  <c:v>-3</c:v>
                </c:pt>
                <c:pt idx="95">
                  <c:v>-3</c:v>
                </c:pt>
                <c:pt idx="96">
                  <c:v>-3</c:v>
                </c:pt>
                <c:pt idx="97">
                  <c:v>-4</c:v>
                </c:pt>
                <c:pt idx="98">
                  <c:v>-4</c:v>
                </c:pt>
                <c:pt idx="99">
                  <c:v>-5</c:v>
                </c:pt>
                <c:pt idx="100">
                  <c:v>-4</c:v>
                </c:pt>
                <c:pt idx="101">
                  <c:v>-6</c:v>
                </c:pt>
                <c:pt idx="102">
                  <c:v>-7</c:v>
                </c:pt>
                <c:pt idx="103">
                  <c:v>-6</c:v>
                </c:pt>
                <c:pt idx="104">
                  <c:v>-7</c:v>
                </c:pt>
                <c:pt idx="105">
                  <c:v>-6</c:v>
                </c:pt>
                <c:pt idx="106">
                  <c:v>-9</c:v>
                </c:pt>
                <c:pt idx="107">
                  <c:v>-9</c:v>
                </c:pt>
                <c:pt idx="108">
                  <c:v>-9</c:v>
                </c:pt>
                <c:pt idx="109">
                  <c:v>-10</c:v>
                </c:pt>
                <c:pt idx="110">
                  <c:v>-13</c:v>
                </c:pt>
                <c:pt idx="111">
                  <c:v>-9</c:v>
                </c:pt>
                <c:pt idx="112">
                  <c:v>-11</c:v>
                </c:pt>
                <c:pt idx="113">
                  <c:v>-16</c:v>
                </c:pt>
                <c:pt idx="114">
                  <c:v>-14</c:v>
                </c:pt>
                <c:pt idx="115">
                  <c:v>-11</c:v>
                </c:pt>
                <c:pt idx="116">
                  <c:v>-12</c:v>
                </c:pt>
                <c:pt idx="117">
                  <c:v>-8</c:v>
                </c:pt>
                <c:pt idx="118">
                  <c:v>-13</c:v>
                </c:pt>
                <c:pt idx="119">
                  <c:v>-16</c:v>
                </c:pt>
                <c:pt idx="120">
                  <c:v>-17</c:v>
                </c:pt>
                <c:pt idx="121">
                  <c:v>-19</c:v>
                </c:pt>
                <c:pt idx="122">
                  <c:v>-18</c:v>
                </c:pt>
                <c:pt idx="123">
                  <c:v>-19</c:v>
                </c:pt>
                <c:pt idx="124">
                  <c:v>-17</c:v>
                </c:pt>
                <c:pt idx="125">
                  <c:v>-17</c:v>
                </c:pt>
                <c:pt idx="126">
                  <c:v>-22</c:v>
                </c:pt>
                <c:pt idx="127">
                  <c:v>-19</c:v>
                </c:pt>
                <c:pt idx="128">
                  <c:v>-27</c:v>
                </c:pt>
                <c:pt idx="129">
                  <c:v>-26</c:v>
                </c:pt>
                <c:pt idx="130">
                  <c:v>-28</c:v>
                </c:pt>
                <c:pt idx="131">
                  <c:v>-22</c:v>
                </c:pt>
                <c:pt idx="132">
                  <c:v>-31</c:v>
                </c:pt>
                <c:pt idx="133">
                  <c:v>-28</c:v>
                </c:pt>
                <c:pt idx="134">
                  <c:v>-27</c:v>
                </c:pt>
                <c:pt idx="135">
                  <c:v>-36</c:v>
                </c:pt>
              </c:numCache>
            </c:numRef>
          </c:yVal>
          <c:smooth val="0"/>
        </c:ser>
        <c:ser>
          <c:idx val="3"/>
          <c:order val="3"/>
          <c:tx>
            <c:v>25uM Honokiol</c:v>
          </c:tx>
          <c:spPr>
            <a:ln w="28575">
              <a:noFill/>
            </a:ln>
          </c:spPr>
          <c:xVal>
            <c:numRef>
              <c:f>Raw!$B$15:$EG$15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Raw!$B$19:$EG$19</c:f>
              <c:numCache>
                <c:formatCode>General</c:formatCode>
                <c:ptCount val="136"/>
                <c:pt idx="0">
                  <c:v>311</c:v>
                </c:pt>
                <c:pt idx="1">
                  <c:v>756</c:v>
                </c:pt>
                <c:pt idx="2">
                  <c:v>1856</c:v>
                </c:pt>
                <c:pt idx="3">
                  <c:v>4364</c:v>
                </c:pt>
                <c:pt idx="4">
                  <c:v>8788</c:v>
                </c:pt>
                <c:pt idx="5">
                  <c:v>13265</c:v>
                </c:pt>
                <c:pt idx="6">
                  <c:v>22331</c:v>
                </c:pt>
                <c:pt idx="7">
                  <c:v>26830</c:v>
                </c:pt>
                <c:pt idx="8">
                  <c:v>30588</c:v>
                </c:pt>
                <c:pt idx="9">
                  <c:v>34058</c:v>
                </c:pt>
                <c:pt idx="10">
                  <c:v>34985</c:v>
                </c:pt>
                <c:pt idx="11">
                  <c:v>36997</c:v>
                </c:pt>
                <c:pt idx="12">
                  <c:v>37320</c:v>
                </c:pt>
                <c:pt idx="13">
                  <c:v>37585</c:v>
                </c:pt>
                <c:pt idx="14">
                  <c:v>35710</c:v>
                </c:pt>
                <c:pt idx="15">
                  <c:v>32575</c:v>
                </c:pt>
                <c:pt idx="16">
                  <c:v>28671</c:v>
                </c:pt>
                <c:pt idx="17">
                  <c:v>24279</c:v>
                </c:pt>
                <c:pt idx="18">
                  <c:v>20254</c:v>
                </c:pt>
                <c:pt idx="19">
                  <c:v>16067</c:v>
                </c:pt>
                <c:pt idx="20">
                  <c:v>12646</c:v>
                </c:pt>
                <c:pt idx="21">
                  <c:v>9740</c:v>
                </c:pt>
                <c:pt idx="22">
                  <c:v>7098</c:v>
                </c:pt>
                <c:pt idx="23">
                  <c:v>4710</c:v>
                </c:pt>
                <c:pt idx="24">
                  <c:v>2579</c:v>
                </c:pt>
                <c:pt idx="25">
                  <c:v>1324</c:v>
                </c:pt>
                <c:pt idx="26">
                  <c:v>402</c:v>
                </c:pt>
                <c:pt idx="27">
                  <c:v>77</c:v>
                </c:pt>
                <c:pt idx="28">
                  <c:v>5</c:v>
                </c:pt>
                <c:pt idx="29">
                  <c:v>1</c:v>
                </c:pt>
                <c:pt idx="30">
                  <c:v>2</c:v>
                </c:pt>
                <c:pt idx="31">
                  <c:v>2</c:v>
                </c:pt>
                <c:pt idx="32">
                  <c:v>4</c:v>
                </c:pt>
                <c:pt idx="33">
                  <c:v>4</c:v>
                </c:pt>
                <c:pt idx="34">
                  <c:v>4</c:v>
                </c:pt>
                <c:pt idx="35">
                  <c:v>5</c:v>
                </c:pt>
                <c:pt idx="36">
                  <c:v>5</c:v>
                </c:pt>
                <c:pt idx="37">
                  <c:v>7</c:v>
                </c:pt>
                <c:pt idx="38">
                  <c:v>7</c:v>
                </c:pt>
                <c:pt idx="39">
                  <c:v>8</c:v>
                </c:pt>
                <c:pt idx="40">
                  <c:v>8</c:v>
                </c:pt>
                <c:pt idx="41">
                  <c:v>10</c:v>
                </c:pt>
                <c:pt idx="42">
                  <c:v>11</c:v>
                </c:pt>
                <c:pt idx="43">
                  <c:v>13</c:v>
                </c:pt>
                <c:pt idx="44">
                  <c:v>13</c:v>
                </c:pt>
                <c:pt idx="45">
                  <c:v>14</c:v>
                </c:pt>
                <c:pt idx="46">
                  <c:v>14</c:v>
                </c:pt>
                <c:pt idx="47">
                  <c:v>16</c:v>
                </c:pt>
                <c:pt idx="48">
                  <c:v>18</c:v>
                </c:pt>
                <c:pt idx="49">
                  <c:v>17</c:v>
                </c:pt>
                <c:pt idx="50">
                  <c:v>16</c:v>
                </c:pt>
                <c:pt idx="51">
                  <c:v>16</c:v>
                </c:pt>
                <c:pt idx="52">
                  <c:v>17</c:v>
                </c:pt>
                <c:pt idx="53">
                  <c:v>16</c:v>
                </c:pt>
                <c:pt idx="54">
                  <c:v>15</c:v>
                </c:pt>
                <c:pt idx="55">
                  <c:v>15</c:v>
                </c:pt>
                <c:pt idx="56">
                  <c:v>13</c:v>
                </c:pt>
                <c:pt idx="57">
                  <c:v>14</c:v>
                </c:pt>
                <c:pt idx="58">
                  <c:v>12</c:v>
                </c:pt>
                <c:pt idx="59">
                  <c:v>12</c:v>
                </c:pt>
                <c:pt idx="60">
                  <c:v>13</c:v>
                </c:pt>
                <c:pt idx="61">
                  <c:v>12</c:v>
                </c:pt>
                <c:pt idx="62">
                  <c:v>11</c:v>
                </c:pt>
                <c:pt idx="63">
                  <c:v>11</c:v>
                </c:pt>
                <c:pt idx="64">
                  <c:v>10</c:v>
                </c:pt>
                <c:pt idx="65">
                  <c:v>9</c:v>
                </c:pt>
                <c:pt idx="66">
                  <c:v>9</c:v>
                </c:pt>
                <c:pt idx="67">
                  <c:v>9</c:v>
                </c:pt>
                <c:pt idx="68">
                  <c:v>8</c:v>
                </c:pt>
                <c:pt idx="69">
                  <c:v>9</c:v>
                </c:pt>
                <c:pt idx="70">
                  <c:v>7</c:v>
                </c:pt>
                <c:pt idx="71">
                  <c:v>5</c:v>
                </c:pt>
                <c:pt idx="72">
                  <c:v>7</c:v>
                </c:pt>
                <c:pt idx="73">
                  <c:v>6</c:v>
                </c:pt>
                <c:pt idx="74">
                  <c:v>6</c:v>
                </c:pt>
                <c:pt idx="75">
                  <c:v>5</c:v>
                </c:pt>
                <c:pt idx="76">
                  <c:v>4</c:v>
                </c:pt>
                <c:pt idx="77">
                  <c:v>3</c:v>
                </c:pt>
                <c:pt idx="78">
                  <c:v>4</c:v>
                </c:pt>
                <c:pt idx="79">
                  <c:v>3</c:v>
                </c:pt>
                <c:pt idx="80">
                  <c:v>4</c:v>
                </c:pt>
                <c:pt idx="81">
                  <c:v>2</c:v>
                </c:pt>
                <c:pt idx="82">
                  <c:v>2</c:v>
                </c:pt>
                <c:pt idx="83">
                  <c:v>2</c:v>
                </c:pt>
                <c:pt idx="84">
                  <c:v>2</c:v>
                </c:pt>
                <c:pt idx="85">
                  <c:v>1</c:v>
                </c:pt>
                <c:pt idx="86">
                  <c:v>2</c:v>
                </c:pt>
                <c:pt idx="87">
                  <c:v>0</c:v>
                </c:pt>
                <c:pt idx="88">
                  <c:v>1</c:v>
                </c:pt>
                <c:pt idx="89">
                  <c:v>0</c:v>
                </c:pt>
                <c:pt idx="90">
                  <c:v>-1</c:v>
                </c:pt>
                <c:pt idx="91">
                  <c:v>-2</c:v>
                </c:pt>
                <c:pt idx="92">
                  <c:v>0</c:v>
                </c:pt>
                <c:pt idx="93">
                  <c:v>-1</c:v>
                </c:pt>
                <c:pt idx="94">
                  <c:v>-1</c:v>
                </c:pt>
                <c:pt idx="95">
                  <c:v>-1</c:v>
                </c:pt>
                <c:pt idx="96">
                  <c:v>-3</c:v>
                </c:pt>
                <c:pt idx="97">
                  <c:v>-3</c:v>
                </c:pt>
                <c:pt idx="98">
                  <c:v>-2</c:v>
                </c:pt>
                <c:pt idx="99">
                  <c:v>-4</c:v>
                </c:pt>
                <c:pt idx="100">
                  <c:v>-4</c:v>
                </c:pt>
                <c:pt idx="101">
                  <c:v>-4</c:v>
                </c:pt>
                <c:pt idx="102">
                  <c:v>-4</c:v>
                </c:pt>
                <c:pt idx="103">
                  <c:v>-6</c:v>
                </c:pt>
                <c:pt idx="104">
                  <c:v>-7</c:v>
                </c:pt>
                <c:pt idx="105">
                  <c:v>-5</c:v>
                </c:pt>
                <c:pt idx="106">
                  <c:v>-6</c:v>
                </c:pt>
                <c:pt idx="107">
                  <c:v>-6</c:v>
                </c:pt>
                <c:pt idx="108">
                  <c:v>-7</c:v>
                </c:pt>
                <c:pt idx="109">
                  <c:v>-9</c:v>
                </c:pt>
                <c:pt idx="110">
                  <c:v>-9</c:v>
                </c:pt>
                <c:pt idx="111">
                  <c:v>-9</c:v>
                </c:pt>
                <c:pt idx="112">
                  <c:v>-13</c:v>
                </c:pt>
                <c:pt idx="113">
                  <c:v>-11</c:v>
                </c:pt>
                <c:pt idx="114">
                  <c:v>-10</c:v>
                </c:pt>
                <c:pt idx="115">
                  <c:v>-11</c:v>
                </c:pt>
                <c:pt idx="116">
                  <c:v>-5</c:v>
                </c:pt>
                <c:pt idx="117">
                  <c:v>-14</c:v>
                </c:pt>
                <c:pt idx="118">
                  <c:v>-16</c:v>
                </c:pt>
                <c:pt idx="119">
                  <c:v>-14</c:v>
                </c:pt>
                <c:pt idx="120">
                  <c:v>-13</c:v>
                </c:pt>
                <c:pt idx="121">
                  <c:v>-13</c:v>
                </c:pt>
                <c:pt idx="122">
                  <c:v>-17</c:v>
                </c:pt>
                <c:pt idx="123">
                  <c:v>-16</c:v>
                </c:pt>
                <c:pt idx="124">
                  <c:v>-20</c:v>
                </c:pt>
                <c:pt idx="125">
                  <c:v>-12</c:v>
                </c:pt>
                <c:pt idx="126">
                  <c:v>-21</c:v>
                </c:pt>
                <c:pt idx="127">
                  <c:v>-22</c:v>
                </c:pt>
                <c:pt idx="128">
                  <c:v>-24</c:v>
                </c:pt>
                <c:pt idx="129">
                  <c:v>-22</c:v>
                </c:pt>
                <c:pt idx="130">
                  <c:v>-30</c:v>
                </c:pt>
                <c:pt idx="131">
                  <c:v>-26</c:v>
                </c:pt>
                <c:pt idx="132">
                  <c:v>-34</c:v>
                </c:pt>
                <c:pt idx="133">
                  <c:v>-35</c:v>
                </c:pt>
                <c:pt idx="134">
                  <c:v>-36</c:v>
                </c:pt>
                <c:pt idx="135">
                  <c:v>-35</c:v>
                </c:pt>
              </c:numCache>
            </c:numRef>
          </c:yVal>
          <c:smooth val="0"/>
        </c:ser>
        <c:ser>
          <c:idx val="4"/>
          <c:order val="4"/>
          <c:tx>
            <c:v>50uM Honokiol</c:v>
          </c:tx>
          <c:spPr>
            <a:ln w="28575">
              <a:noFill/>
            </a:ln>
          </c:spPr>
          <c:xVal>
            <c:numRef>
              <c:f>Raw!$B$15:$EG$15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Raw!$B$20:$EG$20</c:f>
              <c:numCache>
                <c:formatCode>General</c:formatCode>
                <c:ptCount val="136"/>
                <c:pt idx="0">
                  <c:v>291</c:v>
                </c:pt>
                <c:pt idx="1">
                  <c:v>700</c:v>
                </c:pt>
                <c:pt idx="2">
                  <c:v>1726</c:v>
                </c:pt>
                <c:pt idx="3">
                  <c:v>4070</c:v>
                </c:pt>
                <c:pt idx="4">
                  <c:v>8295</c:v>
                </c:pt>
                <c:pt idx="5">
                  <c:v>12558</c:v>
                </c:pt>
                <c:pt idx="6">
                  <c:v>21036</c:v>
                </c:pt>
                <c:pt idx="7">
                  <c:v>25280</c:v>
                </c:pt>
                <c:pt idx="8">
                  <c:v>28955</c:v>
                </c:pt>
                <c:pt idx="9">
                  <c:v>32529</c:v>
                </c:pt>
                <c:pt idx="10">
                  <c:v>33271</c:v>
                </c:pt>
                <c:pt idx="11">
                  <c:v>35198</c:v>
                </c:pt>
                <c:pt idx="12">
                  <c:v>35539</c:v>
                </c:pt>
                <c:pt idx="13">
                  <c:v>35681</c:v>
                </c:pt>
                <c:pt idx="14">
                  <c:v>33886</c:v>
                </c:pt>
                <c:pt idx="15">
                  <c:v>31054</c:v>
                </c:pt>
                <c:pt idx="16">
                  <c:v>27259</c:v>
                </c:pt>
                <c:pt idx="17">
                  <c:v>23047</c:v>
                </c:pt>
                <c:pt idx="18">
                  <c:v>19118</c:v>
                </c:pt>
                <c:pt idx="19">
                  <c:v>15103</c:v>
                </c:pt>
                <c:pt idx="20">
                  <c:v>11932</c:v>
                </c:pt>
                <c:pt idx="21">
                  <c:v>9174</c:v>
                </c:pt>
                <c:pt idx="22">
                  <c:v>6659</c:v>
                </c:pt>
                <c:pt idx="23">
                  <c:v>4419</c:v>
                </c:pt>
                <c:pt idx="24">
                  <c:v>2434</c:v>
                </c:pt>
                <c:pt idx="25">
                  <c:v>1244</c:v>
                </c:pt>
                <c:pt idx="26">
                  <c:v>374</c:v>
                </c:pt>
                <c:pt idx="27">
                  <c:v>74</c:v>
                </c:pt>
                <c:pt idx="28">
                  <c:v>6</c:v>
                </c:pt>
                <c:pt idx="29">
                  <c:v>3</c:v>
                </c:pt>
                <c:pt idx="30">
                  <c:v>3</c:v>
                </c:pt>
                <c:pt idx="31">
                  <c:v>4</c:v>
                </c:pt>
                <c:pt idx="32">
                  <c:v>5</c:v>
                </c:pt>
                <c:pt idx="33">
                  <c:v>5</c:v>
                </c:pt>
                <c:pt idx="34">
                  <c:v>6</c:v>
                </c:pt>
                <c:pt idx="35">
                  <c:v>5</c:v>
                </c:pt>
                <c:pt idx="36">
                  <c:v>8</c:v>
                </c:pt>
                <c:pt idx="37">
                  <c:v>9</c:v>
                </c:pt>
                <c:pt idx="38">
                  <c:v>9</c:v>
                </c:pt>
                <c:pt idx="39">
                  <c:v>11</c:v>
                </c:pt>
                <c:pt idx="40">
                  <c:v>10</c:v>
                </c:pt>
                <c:pt idx="41">
                  <c:v>12</c:v>
                </c:pt>
                <c:pt idx="42">
                  <c:v>13</c:v>
                </c:pt>
                <c:pt idx="43">
                  <c:v>16</c:v>
                </c:pt>
                <c:pt idx="44">
                  <c:v>16</c:v>
                </c:pt>
                <c:pt idx="45">
                  <c:v>16</c:v>
                </c:pt>
                <c:pt idx="46">
                  <c:v>18</c:v>
                </c:pt>
                <c:pt idx="47">
                  <c:v>19</c:v>
                </c:pt>
                <c:pt idx="48">
                  <c:v>18</c:v>
                </c:pt>
                <c:pt idx="49">
                  <c:v>18</c:v>
                </c:pt>
                <c:pt idx="50">
                  <c:v>18</c:v>
                </c:pt>
                <c:pt idx="51">
                  <c:v>19</c:v>
                </c:pt>
                <c:pt idx="52">
                  <c:v>19</c:v>
                </c:pt>
                <c:pt idx="53">
                  <c:v>19</c:v>
                </c:pt>
                <c:pt idx="54">
                  <c:v>18</c:v>
                </c:pt>
                <c:pt idx="55">
                  <c:v>18</c:v>
                </c:pt>
                <c:pt idx="56">
                  <c:v>16</c:v>
                </c:pt>
                <c:pt idx="57">
                  <c:v>17</c:v>
                </c:pt>
                <c:pt idx="58">
                  <c:v>15</c:v>
                </c:pt>
                <c:pt idx="59">
                  <c:v>15</c:v>
                </c:pt>
                <c:pt idx="60">
                  <c:v>14</c:v>
                </c:pt>
                <c:pt idx="61">
                  <c:v>13</c:v>
                </c:pt>
                <c:pt idx="62">
                  <c:v>12</c:v>
                </c:pt>
                <c:pt idx="63">
                  <c:v>11</c:v>
                </c:pt>
                <c:pt idx="64">
                  <c:v>12</c:v>
                </c:pt>
                <c:pt idx="65">
                  <c:v>10</c:v>
                </c:pt>
                <c:pt idx="66">
                  <c:v>10</c:v>
                </c:pt>
                <c:pt idx="67">
                  <c:v>10</c:v>
                </c:pt>
                <c:pt idx="68">
                  <c:v>8</c:v>
                </c:pt>
                <c:pt idx="69">
                  <c:v>8</c:v>
                </c:pt>
                <c:pt idx="70">
                  <c:v>7</c:v>
                </c:pt>
                <c:pt idx="71">
                  <c:v>7</c:v>
                </c:pt>
                <c:pt idx="72">
                  <c:v>8</c:v>
                </c:pt>
                <c:pt idx="73">
                  <c:v>5</c:v>
                </c:pt>
                <c:pt idx="74">
                  <c:v>6</c:v>
                </c:pt>
                <c:pt idx="75">
                  <c:v>6</c:v>
                </c:pt>
                <c:pt idx="76">
                  <c:v>5</c:v>
                </c:pt>
                <c:pt idx="77">
                  <c:v>4</c:v>
                </c:pt>
                <c:pt idx="78">
                  <c:v>4</c:v>
                </c:pt>
                <c:pt idx="79">
                  <c:v>3</c:v>
                </c:pt>
                <c:pt idx="80">
                  <c:v>4</c:v>
                </c:pt>
                <c:pt idx="81">
                  <c:v>4</c:v>
                </c:pt>
                <c:pt idx="82">
                  <c:v>3</c:v>
                </c:pt>
                <c:pt idx="83">
                  <c:v>2</c:v>
                </c:pt>
                <c:pt idx="84">
                  <c:v>2</c:v>
                </c:pt>
                <c:pt idx="85">
                  <c:v>1</c:v>
                </c:pt>
                <c:pt idx="86">
                  <c:v>1</c:v>
                </c:pt>
                <c:pt idx="87">
                  <c:v>0</c:v>
                </c:pt>
                <c:pt idx="88">
                  <c:v>1</c:v>
                </c:pt>
                <c:pt idx="89">
                  <c:v>0</c:v>
                </c:pt>
                <c:pt idx="90">
                  <c:v>-1</c:v>
                </c:pt>
                <c:pt idx="91">
                  <c:v>-2</c:v>
                </c:pt>
                <c:pt idx="92">
                  <c:v>-2</c:v>
                </c:pt>
                <c:pt idx="93">
                  <c:v>-2</c:v>
                </c:pt>
                <c:pt idx="94">
                  <c:v>-2</c:v>
                </c:pt>
                <c:pt idx="95">
                  <c:v>-1</c:v>
                </c:pt>
                <c:pt idx="96">
                  <c:v>-1</c:v>
                </c:pt>
                <c:pt idx="97">
                  <c:v>-2</c:v>
                </c:pt>
                <c:pt idx="98">
                  <c:v>-3</c:v>
                </c:pt>
                <c:pt idx="99">
                  <c:v>-4</c:v>
                </c:pt>
                <c:pt idx="100">
                  <c:v>-4</c:v>
                </c:pt>
                <c:pt idx="101">
                  <c:v>-6</c:v>
                </c:pt>
                <c:pt idx="102">
                  <c:v>-4</c:v>
                </c:pt>
                <c:pt idx="103">
                  <c:v>-6</c:v>
                </c:pt>
                <c:pt idx="104">
                  <c:v>-5</c:v>
                </c:pt>
                <c:pt idx="105">
                  <c:v>-7</c:v>
                </c:pt>
                <c:pt idx="106">
                  <c:v>-6</c:v>
                </c:pt>
                <c:pt idx="107">
                  <c:v>-8</c:v>
                </c:pt>
                <c:pt idx="108">
                  <c:v>-8</c:v>
                </c:pt>
                <c:pt idx="109">
                  <c:v>-6</c:v>
                </c:pt>
                <c:pt idx="110">
                  <c:v>-7</c:v>
                </c:pt>
                <c:pt idx="111">
                  <c:v>-9</c:v>
                </c:pt>
                <c:pt idx="112">
                  <c:v>-10</c:v>
                </c:pt>
                <c:pt idx="113">
                  <c:v>-11</c:v>
                </c:pt>
                <c:pt idx="114">
                  <c:v>-9</c:v>
                </c:pt>
                <c:pt idx="115">
                  <c:v>-10</c:v>
                </c:pt>
                <c:pt idx="116">
                  <c:v>-10</c:v>
                </c:pt>
                <c:pt idx="117">
                  <c:v>-13</c:v>
                </c:pt>
                <c:pt idx="118">
                  <c:v>-10</c:v>
                </c:pt>
                <c:pt idx="119">
                  <c:v>-13</c:v>
                </c:pt>
                <c:pt idx="120">
                  <c:v>-16</c:v>
                </c:pt>
                <c:pt idx="121">
                  <c:v>-15</c:v>
                </c:pt>
                <c:pt idx="122">
                  <c:v>-19</c:v>
                </c:pt>
                <c:pt idx="123">
                  <c:v>-14</c:v>
                </c:pt>
                <c:pt idx="124">
                  <c:v>-21</c:v>
                </c:pt>
                <c:pt idx="125">
                  <c:v>-22</c:v>
                </c:pt>
                <c:pt idx="126">
                  <c:v>-21</c:v>
                </c:pt>
                <c:pt idx="127">
                  <c:v>-23</c:v>
                </c:pt>
                <c:pt idx="128">
                  <c:v>-23</c:v>
                </c:pt>
                <c:pt idx="129">
                  <c:v>-24</c:v>
                </c:pt>
                <c:pt idx="130">
                  <c:v>-18</c:v>
                </c:pt>
                <c:pt idx="131">
                  <c:v>-23</c:v>
                </c:pt>
                <c:pt idx="132">
                  <c:v>-28</c:v>
                </c:pt>
                <c:pt idx="133">
                  <c:v>-30</c:v>
                </c:pt>
                <c:pt idx="134">
                  <c:v>-27</c:v>
                </c:pt>
                <c:pt idx="135">
                  <c:v>-25</c:v>
                </c:pt>
              </c:numCache>
            </c:numRef>
          </c:yVal>
          <c:smooth val="0"/>
        </c:ser>
        <c:ser>
          <c:idx val="5"/>
          <c:order val="5"/>
          <c:tx>
            <c:v>100uM Honokiol</c:v>
          </c:tx>
          <c:spPr>
            <a:ln w="28575">
              <a:noFill/>
            </a:ln>
          </c:spPr>
          <c:xVal>
            <c:numRef>
              <c:f>Raw!$B$15:$EG$15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Raw!$B$21:$EG$21</c:f>
              <c:numCache>
                <c:formatCode>General</c:formatCode>
                <c:ptCount val="136"/>
                <c:pt idx="0">
                  <c:v>334</c:v>
                </c:pt>
                <c:pt idx="1">
                  <c:v>787</c:v>
                </c:pt>
                <c:pt idx="2">
                  <c:v>1979</c:v>
                </c:pt>
                <c:pt idx="3">
                  <c:v>4645</c:v>
                </c:pt>
                <c:pt idx="4">
                  <c:v>9324</c:v>
                </c:pt>
                <c:pt idx="5">
                  <c:v>14185</c:v>
                </c:pt>
                <c:pt idx="6">
                  <c:v>23687</c:v>
                </c:pt>
                <c:pt idx="7">
                  <c:v>28549</c:v>
                </c:pt>
                <c:pt idx="8">
                  <c:v>32444</c:v>
                </c:pt>
                <c:pt idx="9">
                  <c:v>36667</c:v>
                </c:pt>
                <c:pt idx="10">
                  <c:v>37172</c:v>
                </c:pt>
                <c:pt idx="11">
                  <c:v>38938</c:v>
                </c:pt>
                <c:pt idx="12">
                  <c:v>39330</c:v>
                </c:pt>
                <c:pt idx="13">
                  <c:v>39942</c:v>
                </c:pt>
                <c:pt idx="14">
                  <c:v>38002</c:v>
                </c:pt>
                <c:pt idx="15">
                  <c:v>34738</c:v>
                </c:pt>
                <c:pt idx="16">
                  <c:v>30551</c:v>
                </c:pt>
                <c:pt idx="17">
                  <c:v>25527</c:v>
                </c:pt>
                <c:pt idx="18">
                  <c:v>22864</c:v>
                </c:pt>
                <c:pt idx="19">
                  <c:v>16787</c:v>
                </c:pt>
                <c:pt idx="20">
                  <c:v>13432</c:v>
                </c:pt>
                <c:pt idx="21">
                  <c:v>10133</c:v>
                </c:pt>
                <c:pt idx="22">
                  <c:v>7174</c:v>
                </c:pt>
                <c:pt idx="23">
                  <c:v>4885</c:v>
                </c:pt>
                <c:pt idx="24">
                  <c:v>2948</c:v>
                </c:pt>
                <c:pt idx="25">
                  <c:v>1235</c:v>
                </c:pt>
                <c:pt idx="26">
                  <c:v>432</c:v>
                </c:pt>
                <c:pt idx="27">
                  <c:v>107</c:v>
                </c:pt>
                <c:pt idx="28">
                  <c:v>7</c:v>
                </c:pt>
                <c:pt idx="29">
                  <c:v>3</c:v>
                </c:pt>
                <c:pt idx="30">
                  <c:v>5</c:v>
                </c:pt>
                <c:pt idx="31">
                  <c:v>7</c:v>
                </c:pt>
                <c:pt idx="32">
                  <c:v>8</c:v>
                </c:pt>
                <c:pt idx="33">
                  <c:v>10</c:v>
                </c:pt>
                <c:pt idx="34">
                  <c:v>9</c:v>
                </c:pt>
                <c:pt idx="35">
                  <c:v>11</c:v>
                </c:pt>
                <c:pt idx="36">
                  <c:v>12</c:v>
                </c:pt>
                <c:pt idx="37">
                  <c:v>14</c:v>
                </c:pt>
                <c:pt idx="38">
                  <c:v>15</c:v>
                </c:pt>
                <c:pt idx="39">
                  <c:v>17</c:v>
                </c:pt>
                <c:pt idx="40">
                  <c:v>19</c:v>
                </c:pt>
                <c:pt idx="41">
                  <c:v>19</c:v>
                </c:pt>
                <c:pt idx="42">
                  <c:v>22</c:v>
                </c:pt>
                <c:pt idx="43">
                  <c:v>23</c:v>
                </c:pt>
                <c:pt idx="44">
                  <c:v>24</c:v>
                </c:pt>
                <c:pt idx="45">
                  <c:v>25</c:v>
                </c:pt>
                <c:pt idx="46">
                  <c:v>27</c:v>
                </c:pt>
                <c:pt idx="47">
                  <c:v>29</c:v>
                </c:pt>
                <c:pt idx="48">
                  <c:v>29</c:v>
                </c:pt>
                <c:pt idx="49">
                  <c:v>29</c:v>
                </c:pt>
                <c:pt idx="50">
                  <c:v>28</c:v>
                </c:pt>
                <c:pt idx="51">
                  <c:v>29</c:v>
                </c:pt>
                <c:pt idx="52">
                  <c:v>28</c:v>
                </c:pt>
                <c:pt idx="53">
                  <c:v>29</c:v>
                </c:pt>
                <c:pt idx="54">
                  <c:v>26</c:v>
                </c:pt>
                <c:pt idx="55">
                  <c:v>25</c:v>
                </c:pt>
                <c:pt idx="56">
                  <c:v>24</c:v>
                </c:pt>
                <c:pt idx="57">
                  <c:v>23</c:v>
                </c:pt>
                <c:pt idx="58">
                  <c:v>22</c:v>
                </c:pt>
                <c:pt idx="59">
                  <c:v>21</c:v>
                </c:pt>
                <c:pt idx="60">
                  <c:v>20</c:v>
                </c:pt>
                <c:pt idx="61">
                  <c:v>19</c:v>
                </c:pt>
                <c:pt idx="62">
                  <c:v>19</c:v>
                </c:pt>
                <c:pt idx="63">
                  <c:v>18</c:v>
                </c:pt>
                <c:pt idx="64">
                  <c:v>17</c:v>
                </c:pt>
                <c:pt idx="65">
                  <c:v>15</c:v>
                </c:pt>
                <c:pt idx="66">
                  <c:v>14</c:v>
                </c:pt>
                <c:pt idx="67">
                  <c:v>14</c:v>
                </c:pt>
                <c:pt idx="68">
                  <c:v>13</c:v>
                </c:pt>
                <c:pt idx="69">
                  <c:v>12</c:v>
                </c:pt>
                <c:pt idx="70">
                  <c:v>12</c:v>
                </c:pt>
                <c:pt idx="71">
                  <c:v>10</c:v>
                </c:pt>
                <c:pt idx="72">
                  <c:v>11</c:v>
                </c:pt>
                <c:pt idx="73">
                  <c:v>10</c:v>
                </c:pt>
                <c:pt idx="74">
                  <c:v>9</c:v>
                </c:pt>
                <c:pt idx="75">
                  <c:v>8</c:v>
                </c:pt>
                <c:pt idx="76">
                  <c:v>8</c:v>
                </c:pt>
                <c:pt idx="77">
                  <c:v>6</c:v>
                </c:pt>
                <c:pt idx="78">
                  <c:v>6</c:v>
                </c:pt>
                <c:pt idx="79">
                  <c:v>4</c:v>
                </c:pt>
                <c:pt idx="80">
                  <c:v>4</c:v>
                </c:pt>
                <c:pt idx="81">
                  <c:v>4</c:v>
                </c:pt>
                <c:pt idx="82">
                  <c:v>5</c:v>
                </c:pt>
                <c:pt idx="83">
                  <c:v>3</c:v>
                </c:pt>
                <c:pt idx="84">
                  <c:v>3</c:v>
                </c:pt>
                <c:pt idx="85">
                  <c:v>2</c:v>
                </c:pt>
                <c:pt idx="86">
                  <c:v>2</c:v>
                </c:pt>
                <c:pt idx="87">
                  <c:v>2</c:v>
                </c:pt>
                <c:pt idx="88">
                  <c:v>2</c:v>
                </c:pt>
                <c:pt idx="89">
                  <c:v>1</c:v>
                </c:pt>
                <c:pt idx="90">
                  <c:v>1</c:v>
                </c:pt>
                <c:pt idx="91">
                  <c:v>0</c:v>
                </c:pt>
                <c:pt idx="92">
                  <c:v>-2</c:v>
                </c:pt>
                <c:pt idx="93">
                  <c:v>0</c:v>
                </c:pt>
                <c:pt idx="94">
                  <c:v>1</c:v>
                </c:pt>
                <c:pt idx="95">
                  <c:v>-1</c:v>
                </c:pt>
                <c:pt idx="96">
                  <c:v>-1</c:v>
                </c:pt>
                <c:pt idx="97">
                  <c:v>-2</c:v>
                </c:pt>
                <c:pt idx="98">
                  <c:v>-3</c:v>
                </c:pt>
                <c:pt idx="99">
                  <c:v>-4</c:v>
                </c:pt>
                <c:pt idx="100">
                  <c:v>-2</c:v>
                </c:pt>
                <c:pt idx="101">
                  <c:v>-4</c:v>
                </c:pt>
                <c:pt idx="102">
                  <c:v>-6</c:v>
                </c:pt>
                <c:pt idx="103">
                  <c:v>-4</c:v>
                </c:pt>
                <c:pt idx="104">
                  <c:v>-6</c:v>
                </c:pt>
                <c:pt idx="105">
                  <c:v>-3</c:v>
                </c:pt>
                <c:pt idx="106">
                  <c:v>-7</c:v>
                </c:pt>
                <c:pt idx="107">
                  <c:v>-8</c:v>
                </c:pt>
                <c:pt idx="108">
                  <c:v>-8</c:v>
                </c:pt>
                <c:pt idx="109">
                  <c:v>-6</c:v>
                </c:pt>
                <c:pt idx="110">
                  <c:v>-9</c:v>
                </c:pt>
                <c:pt idx="111">
                  <c:v>-7</c:v>
                </c:pt>
                <c:pt idx="112">
                  <c:v>-9</c:v>
                </c:pt>
                <c:pt idx="113">
                  <c:v>-9</c:v>
                </c:pt>
                <c:pt idx="114">
                  <c:v>-8</c:v>
                </c:pt>
                <c:pt idx="115">
                  <c:v>-12</c:v>
                </c:pt>
                <c:pt idx="116">
                  <c:v>-11</c:v>
                </c:pt>
                <c:pt idx="117">
                  <c:v>-13</c:v>
                </c:pt>
                <c:pt idx="118">
                  <c:v>-14</c:v>
                </c:pt>
                <c:pt idx="119">
                  <c:v>-11</c:v>
                </c:pt>
                <c:pt idx="120">
                  <c:v>-13</c:v>
                </c:pt>
                <c:pt idx="121">
                  <c:v>-15</c:v>
                </c:pt>
                <c:pt idx="122">
                  <c:v>-14</c:v>
                </c:pt>
                <c:pt idx="123">
                  <c:v>-17</c:v>
                </c:pt>
                <c:pt idx="124">
                  <c:v>-14</c:v>
                </c:pt>
                <c:pt idx="125">
                  <c:v>-17</c:v>
                </c:pt>
                <c:pt idx="126">
                  <c:v>-16</c:v>
                </c:pt>
                <c:pt idx="127">
                  <c:v>-16</c:v>
                </c:pt>
                <c:pt idx="128">
                  <c:v>-23</c:v>
                </c:pt>
                <c:pt idx="129">
                  <c:v>-21</c:v>
                </c:pt>
                <c:pt idx="130">
                  <c:v>-26</c:v>
                </c:pt>
                <c:pt idx="131">
                  <c:v>-21</c:v>
                </c:pt>
                <c:pt idx="132">
                  <c:v>-31</c:v>
                </c:pt>
                <c:pt idx="133">
                  <c:v>-33</c:v>
                </c:pt>
                <c:pt idx="134">
                  <c:v>-28</c:v>
                </c:pt>
                <c:pt idx="135">
                  <c:v>-35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7872896"/>
        <c:axId val="177874816"/>
      </c:scatterChart>
      <c:valAx>
        <c:axId val="177872896"/>
        <c:scaling>
          <c:orientation val="minMax"/>
          <c:max val="700"/>
          <c:min val="200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Wavelength, nm</a:t>
                </a:r>
              </a:p>
            </c:rich>
          </c:tx>
          <c:layout>
            <c:manualLayout>
              <c:xMode val="edge"/>
              <c:yMode val="edge"/>
              <c:x val="0.44689166653402068"/>
              <c:y val="0.9609835176721552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77874816"/>
        <c:crosses val="autoZero"/>
        <c:crossBetween val="midCat"/>
      </c:valAx>
      <c:valAx>
        <c:axId val="177874816"/>
        <c:scaling>
          <c:orientation val="minMax"/>
          <c:min val="0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 sz="1400" b="1"/>
                </a:pPr>
                <a:r>
                  <a:rPr lang="en-US" sz="1400" b="1"/>
                  <a:t>Fluorescence Intensity</a:t>
                </a:r>
              </a:p>
            </c:rich>
          </c:tx>
          <c:layout>
            <c:manualLayout>
              <c:xMode val="edge"/>
              <c:yMode val="edge"/>
              <c:x val="0"/>
              <c:y val="0.3504940195234543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7787289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0453829166288912"/>
          <c:y val="7.1084773951039543E-2"/>
          <c:w val="0.13812240662703898"/>
          <c:h val="0.1804773975380719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59245896860543"/>
          <c:y val="6.0794371389806444E-2"/>
          <c:w val="0.81786197488522161"/>
          <c:h val="0.87841125722038715"/>
        </c:manualLayout>
      </c:layout>
      <c:scatterChart>
        <c:scatterStyle val="lineMarker"/>
        <c:varyColors val="0"/>
        <c:ser>
          <c:idx val="0"/>
          <c:order val="0"/>
          <c:tx>
            <c:v>0uM Honokiol</c:v>
          </c:tx>
          <c:spPr>
            <a:ln w="28575">
              <a:noFill/>
            </a:ln>
          </c:spPr>
          <c:xVal>
            <c:numRef>
              <c:f>Raw!$B$15:$EG$15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Raw!$B$16:$EG$16</c:f>
              <c:numCache>
                <c:formatCode>General</c:formatCode>
                <c:ptCount val="136"/>
                <c:pt idx="0">
                  <c:v>281</c:v>
                </c:pt>
                <c:pt idx="1">
                  <c:v>479</c:v>
                </c:pt>
                <c:pt idx="2">
                  <c:v>1635</c:v>
                </c:pt>
                <c:pt idx="3">
                  <c:v>3796</c:v>
                </c:pt>
                <c:pt idx="4">
                  <c:v>7621</c:v>
                </c:pt>
                <c:pt idx="5">
                  <c:v>11712</c:v>
                </c:pt>
                <c:pt idx="6">
                  <c:v>19669</c:v>
                </c:pt>
                <c:pt idx="7">
                  <c:v>23948</c:v>
                </c:pt>
                <c:pt idx="8">
                  <c:v>27651</c:v>
                </c:pt>
                <c:pt idx="9">
                  <c:v>30963</c:v>
                </c:pt>
                <c:pt idx="10">
                  <c:v>31950</c:v>
                </c:pt>
                <c:pt idx="11">
                  <c:v>34005</c:v>
                </c:pt>
                <c:pt idx="12">
                  <c:v>34258</c:v>
                </c:pt>
                <c:pt idx="13">
                  <c:v>34741</c:v>
                </c:pt>
                <c:pt idx="14">
                  <c:v>33148</c:v>
                </c:pt>
                <c:pt idx="15">
                  <c:v>30694</c:v>
                </c:pt>
                <c:pt idx="16">
                  <c:v>26787</c:v>
                </c:pt>
                <c:pt idx="17">
                  <c:v>22867</c:v>
                </c:pt>
                <c:pt idx="18">
                  <c:v>19037</c:v>
                </c:pt>
                <c:pt idx="19">
                  <c:v>15030</c:v>
                </c:pt>
                <c:pt idx="20">
                  <c:v>11937</c:v>
                </c:pt>
                <c:pt idx="21">
                  <c:v>9176</c:v>
                </c:pt>
                <c:pt idx="22">
                  <c:v>6713</c:v>
                </c:pt>
                <c:pt idx="23">
                  <c:v>4076</c:v>
                </c:pt>
                <c:pt idx="24">
                  <c:v>2486</c:v>
                </c:pt>
                <c:pt idx="25">
                  <c:v>1087</c:v>
                </c:pt>
                <c:pt idx="26">
                  <c:v>380</c:v>
                </c:pt>
                <c:pt idx="27">
                  <c:v>72</c:v>
                </c:pt>
                <c:pt idx="28">
                  <c:v>2</c:v>
                </c:pt>
                <c:pt idx="29">
                  <c:v>-2</c:v>
                </c:pt>
                <c:pt idx="30">
                  <c:v>-3</c:v>
                </c:pt>
                <c:pt idx="31">
                  <c:v>-2</c:v>
                </c:pt>
                <c:pt idx="32">
                  <c:v>-3</c:v>
                </c:pt>
                <c:pt idx="33">
                  <c:v>-2</c:v>
                </c:pt>
                <c:pt idx="34">
                  <c:v>-2</c:v>
                </c:pt>
                <c:pt idx="35">
                  <c:v>-2</c:v>
                </c:pt>
                <c:pt idx="36">
                  <c:v>-2</c:v>
                </c:pt>
                <c:pt idx="37">
                  <c:v>-3</c:v>
                </c:pt>
                <c:pt idx="38">
                  <c:v>-1</c:v>
                </c:pt>
                <c:pt idx="39">
                  <c:v>-2</c:v>
                </c:pt>
                <c:pt idx="40">
                  <c:v>-1</c:v>
                </c:pt>
                <c:pt idx="41">
                  <c:v>1</c:v>
                </c:pt>
                <c:pt idx="42">
                  <c:v>0</c:v>
                </c:pt>
                <c:pt idx="43">
                  <c:v>-1</c:v>
                </c:pt>
                <c:pt idx="44">
                  <c:v>0</c:v>
                </c:pt>
                <c:pt idx="45">
                  <c:v>-1</c:v>
                </c:pt>
                <c:pt idx="46">
                  <c:v>0</c:v>
                </c:pt>
                <c:pt idx="47">
                  <c:v>1</c:v>
                </c:pt>
                <c:pt idx="48">
                  <c:v>0</c:v>
                </c:pt>
                <c:pt idx="49">
                  <c:v>1</c:v>
                </c:pt>
                <c:pt idx="50">
                  <c:v>1</c:v>
                </c:pt>
                <c:pt idx="51">
                  <c:v>2</c:v>
                </c:pt>
                <c:pt idx="52">
                  <c:v>2</c:v>
                </c:pt>
                <c:pt idx="53">
                  <c:v>2</c:v>
                </c:pt>
                <c:pt idx="54">
                  <c:v>2</c:v>
                </c:pt>
                <c:pt idx="55">
                  <c:v>1</c:v>
                </c:pt>
                <c:pt idx="56">
                  <c:v>3</c:v>
                </c:pt>
                <c:pt idx="57">
                  <c:v>2</c:v>
                </c:pt>
                <c:pt idx="58">
                  <c:v>1</c:v>
                </c:pt>
                <c:pt idx="59">
                  <c:v>2</c:v>
                </c:pt>
                <c:pt idx="60">
                  <c:v>3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2</c:v>
                </c:pt>
                <c:pt idx="65">
                  <c:v>1</c:v>
                </c:pt>
                <c:pt idx="66">
                  <c:v>2</c:v>
                </c:pt>
                <c:pt idx="67">
                  <c:v>1</c:v>
                </c:pt>
                <c:pt idx="68">
                  <c:v>2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3</c:v>
                </c:pt>
                <c:pt idx="74">
                  <c:v>1</c:v>
                </c:pt>
                <c:pt idx="75">
                  <c:v>0</c:v>
                </c:pt>
                <c:pt idx="76">
                  <c:v>1</c:v>
                </c:pt>
                <c:pt idx="77">
                  <c:v>1</c:v>
                </c:pt>
                <c:pt idx="78">
                  <c:v>-1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-1</c:v>
                </c:pt>
                <c:pt idx="83">
                  <c:v>0</c:v>
                </c:pt>
                <c:pt idx="84">
                  <c:v>-1</c:v>
                </c:pt>
                <c:pt idx="85">
                  <c:v>-1</c:v>
                </c:pt>
                <c:pt idx="86">
                  <c:v>-1</c:v>
                </c:pt>
                <c:pt idx="87">
                  <c:v>-2</c:v>
                </c:pt>
                <c:pt idx="88">
                  <c:v>-2</c:v>
                </c:pt>
                <c:pt idx="89">
                  <c:v>-1</c:v>
                </c:pt>
                <c:pt idx="90">
                  <c:v>-2</c:v>
                </c:pt>
                <c:pt idx="91">
                  <c:v>-1</c:v>
                </c:pt>
                <c:pt idx="92">
                  <c:v>-3</c:v>
                </c:pt>
                <c:pt idx="93">
                  <c:v>-3</c:v>
                </c:pt>
                <c:pt idx="94">
                  <c:v>-1</c:v>
                </c:pt>
                <c:pt idx="95">
                  <c:v>-5</c:v>
                </c:pt>
                <c:pt idx="96">
                  <c:v>-3</c:v>
                </c:pt>
                <c:pt idx="97">
                  <c:v>-4</c:v>
                </c:pt>
                <c:pt idx="98">
                  <c:v>-4</c:v>
                </c:pt>
                <c:pt idx="99">
                  <c:v>-4</c:v>
                </c:pt>
                <c:pt idx="100">
                  <c:v>-3</c:v>
                </c:pt>
                <c:pt idx="101">
                  <c:v>-4</c:v>
                </c:pt>
                <c:pt idx="102">
                  <c:v>-6</c:v>
                </c:pt>
                <c:pt idx="103">
                  <c:v>-6</c:v>
                </c:pt>
                <c:pt idx="104">
                  <c:v>-6</c:v>
                </c:pt>
                <c:pt idx="105">
                  <c:v>-5</c:v>
                </c:pt>
                <c:pt idx="106">
                  <c:v>-7</c:v>
                </c:pt>
                <c:pt idx="107">
                  <c:v>-7</c:v>
                </c:pt>
                <c:pt idx="108">
                  <c:v>-8</c:v>
                </c:pt>
                <c:pt idx="109">
                  <c:v>-8</c:v>
                </c:pt>
                <c:pt idx="110">
                  <c:v>-9</c:v>
                </c:pt>
                <c:pt idx="111">
                  <c:v>-10</c:v>
                </c:pt>
                <c:pt idx="112">
                  <c:v>-11</c:v>
                </c:pt>
                <c:pt idx="113">
                  <c:v>-9</c:v>
                </c:pt>
                <c:pt idx="114">
                  <c:v>-10</c:v>
                </c:pt>
                <c:pt idx="115">
                  <c:v>-9</c:v>
                </c:pt>
                <c:pt idx="116">
                  <c:v>-12</c:v>
                </c:pt>
                <c:pt idx="117">
                  <c:v>-15</c:v>
                </c:pt>
                <c:pt idx="118">
                  <c:v>-11</c:v>
                </c:pt>
                <c:pt idx="119">
                  <c:v>-9</c:v>
                </c:pt>
                <c:pt idx="120">
                  <c:v>-13</c:v>
                </c:pt>
                <c:pt idx="121">
                  <c:v>-13</c:v>
                </c:pt>
                <c:pt idx="122">
                  <c:v>-20</c:v>
                </c:pt>
                <c:pt idx="123">
                  <c:v>-10</c:v>
                </c:pt>
                <c:pt idx="124">
                  <c:v>-18</c:v>
                </c:pt>
                <c:pt idx="125">
                  <c:v>-18</c:v>
                </c:pt>
                <c:pt idx="126">
                  <c:v>-20</c:v>
                </c:pt>
                <c:pt idx="127">
                  <c:v>-21</c:v>
                </c:pt>
                <c:pt idx="128">
                  <c:v>-25</c:v>
                </c:pt>
                <c:pt idx="129">
                  <c:v>-23</c:v>
                </c:pt>
                <c:pt idx="130">
                  <c:v>-21</c:v>
                </c:pt>
                <c:pt idx="131">
                  <c:v>-20</c:v>
                </c:pt>
                <c:pt idx="132">
                  <c:v>-29</c:v>
                </c:pt>
                <c:pt idx="133">
                  <c:v>-32</c:v>
                </c:pt>
                <c:pt idx="134">
                  <c:v>-26</c:v>
                </c:pt>
                <c:pt idx="135">
                  <c:v>-26</c:v>
                </c:pt>
              </c:numCache>
            </c:numRef>
          </c:yVal>
          <c:smooth val="0"/>
        </c:ser>
        <c:ser>
          <c:idx val="1"/>
          <c:order val="1"/>
          <c:tx>
            <c:v>5uM Honokiol</c:v>
          </c:tx>
          <c:spPr>
            <a:ln w="28575">
              <a:noFill/>
            </a:ln>
          </c:spPr>
          <c:xVal>
            <c:numRef>
              <c:f>Raw!$B$15:$EG$15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Raw!$B$17:$EG$17</c:f>
              <c:numCache>
                <c:formatCode>General</c:formatCode>
                <c:ptCount val="136"/>
                <c:pt idx="0">
                  <c:v>290</c:v>
                </c:pt>
                <c:pt idx="1">
                  <c:v>690</c:v>
                </c:pt>
                <c:pt idx="2">
                  <c:v>1709</c:v>
                </c:pt>
                <c:pt idx="3">
                  <c:v>3961</c:v>
                </c:pt>
                <c:pt idx="4">
                  <c:v>8077</c:v>
                </c:pt>
                <c:pt idx="5">
                  <c:v>12168</c:v>
                </c:pt>
                <c:pt idx="6">
                  <c:v>20463</c:v>
                </c:pt>
                <c:pt idx="7">
                  <c:v>24745</c:v>
                </c:pt>
                <c:pt idx="8">
                  <c:v>28492</c:v>
                </c:pt>
                <c:pt idx="9">
                  <c:v>31838</c:v>
                </c:pt>
                <c:pt idx="10">
                  <c:v>32444</c:v>
                </c:pt>
                <c:pt idx="11">
                  <c:v>34644</c:v>
                </c:pt>
                <c:pt idx="12">
                  <c:v>35043</c:v>
                </c:pt>
                <c:pt idx="13">
                  <c:v>35319</c:v>
                </c:pt>
                <c:pt idx="14">
                  <c:v>33944</c:v>
                </c:pt>
                <c:pt idx="15">
                  <c:v>30938</c:v>
                </c:pt>
                <c:pt idx="16">
                  <c:v>26769</c:v>
                </c:pt>
                <c:pt idx="17">
                  <c:v>23748</c:v>
                </c:pt>
                <c:pt idx="18">
                  <c:v>19020</c:v>
                </c:pt>
                <c:pt idx="19">
                  <c:v>15900</c:v>
                </c:pt>
                <c:pt idx="20">
                  <c:v>11957</c:v>
                </c:pt>
                <c:pt idx="21">
                  <c:v>9073</c:v>
                </c:pt>
                <c:pt idx="22">
                  <c:v>6394</c:v>
                </c:pt>
                <c:pt idx="23">
                  <c:v>4404</c:v>
                </c:pt>
                <c:pt idx="24">
                  <c:v>2637</c:v>
                </c:pt>
                <c:pt idx="25">
                  <c:v>1105</c:v>
                </c:pt>
                <c:pt idx="26">
                  <c:v>384</c:v>
                </c:pt>
                <c:pt idx="27">
                  <c:v>90</c:v>
                </c:pt>
                <c:pt idx="28">
                  <c:v>2</c:v>
                </c:pt>
                <c:pt idx="29">
                  <c:v>-1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-1</c:v>
                </c:pt>
                <c:pt idx="34">
                  <c:v>0</c:v>
                </c:pt>
                <c:pt idx="35">
                  <c:v>-1</c:v>
                </c:pt>
                <c:pt idx="36">
                  <c:v>0</c:v>
                </c:pt>
                <c:pt idx="37">
                  <c:v>0</c:v>
                </c:pt>
                <c:pt idx="38">
                  <c:v>2</c:v>
                </c:pt>
                <c:pt idx="39">
                  <c:v>4</c:v>
                </c:pt>
                <c:pt idx="40">
                  <c:v>3</c:v>
                </c:pt>
                <c:pt idx="41">
                  <c:v>4</c:v>
                </c:pt>
                <c:pt idx="42">
                  <c:v>5</c:v>
                </c:pt>
                <c:pt idx="43">
                  <c:v>5</c:v>
                </c:pt>
                <c:pt idx="44">
                  <c:v>5</c:v>
                </c:pt>
                <c:pt idx="45">
                  <c:v>7</c:v>
                </c:pt>
                <c:pt idx="46">
                  <c:v>9</c:v>
                </c:pt>
                <c:pt idx="47">
                  <c:v>10</c:v>
                </c:pt>
                <c:pt idx="48">
                  <c:v>8</c:v>
                </c:pt>
                <c:pt idx="49">
                  <c:v>9</c:v>
                </c:pt>
                <c:pt idx="50">
                  <c:v>9</c:v>
                </c:pt>
                <c:pt idx="51">
                  <c:v>9</c:v>
                </c:pt>
                <c:pt idx="52">
                  <c:v>11</c:v>
                </c:pt>
                <c:pt idx="53">
                  <c:v>10</c:v>
                </c:pt>
                <c:pt idx="54">
                  <c:v>9</c:v>
                </c:pt>
                <c:pt idx="55">
                  <c:v>9</c:v>
                </c:pt>
                <c:pt idx="56">
                  <c:v>9</c:v>
                </c:pt>
                <c:pt idx="57">
                  <c:v>8</c:v>
                </c:pt>
                <c:pt idx="58">
                  <c:v>8</c:v>
                </c:pt>
                <c:pt idx="59">
                  <c:v>9</c:v>
                </c:pt>
                <c:pt idx="60">
                  <c:v>8</c:v>
                </c:pt>
                <c:pt idx="61">
                  <c:v>7</c:v>
                </c:pt>
                <c:pt idx="62">
                  <c:v>8</c:v>
                </c:pt>
                <c:pt idx="63">
                  <c:v>8</c:v>
                </c:pt>
                <c:pt idx="64">
                  <c:v>8</c:v>
                </c:pt>
                <c:pt idx="65">
                  <c:v>6</c:v>
                </c:pt>
                <c:pt idx="66">
                  <c:v>7</c:v>
                </c:pt>
                <c:pt idx="67">
                  <c:v>5</c:v>
                </c:pt>
                <c:pt idx="68">
                  <c:v>6</c:v>
                </c:pt>
                <c:pt idx="69">
                  <c:v>6</c:v>
                </c:pt>
                <c:pt idx="70">
                  <c:v>3</c:v>
                </c:pt>
                <c:pt idx="71">
                  <c:v>5</c:v>
                </c:pt>
                <c:pt idx="72">
                  <c:v>3</c:v>
                </c:pt>
                <c:pt idx="73">
                  <c:v>5</c:v>
                </c:pt>
                <c:pt idx="74">
                  <c:v>4</c:v>
                </c:pt>
                <c:pt idx="75">
                  <c:v>3</c:v>
                </c:pt>
                <c:pt idx="76">
                  <c:v>4</c:v>
                </c:pt>
                <c:pt idx="77">
                  <c:v>1</c:v>
                </c:pt>
                <c:pt idx="78">
                  <c:v>2</c:v>
                </c:pt>
                <c:pt idx="79">
                  <c:v>1</c:v>
                </c:pt>
                <c:pt idx="80">
                  <c:v>1</c:v>
                </c:pt>
                <c:pt idx="81">
                  <c:v>2</c:v>
                </c:pt>
                <c:pt idx="82">
                  <c:v>1</c:v>
                </c:pt>
                <c:pt idx="83">
                  <c:v>3</c:v>
                </c:pt>
                <c:pt idx="84">
                  <c:v>0</c:v>
                </c:pt>
                <c:pt idx="85">
                  <c:v>1</c:v>
                </c:pt>
                <c:pt idx="86">
                  <c:v>-1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-1</c:v>
                </c:pt>
                <c:pt idx="91">
                  <c:v>-1</c:v>
                </c:pt>
                <c:pt idx="92">
                  <c:v>-3</c:v>
                </c:pt>
                <c:pt idx="93">
                  <c:v>-3</c:v>
                </c:pt>
                <c:pt idx="94">
                  <c:v>-4</c:v>
                </c:pt>
                <c:pt idx="95">
                  <c:v>-4</c:v>
                </c:pt>
                <c:pt idx="96">
                  <c:v>-4</c:v>
                </c:pt>
                <c:pt idx="97">
                  <c:v>-3</c:v>
                </c:pt>
                <c:pt idx="98">
                  <c:v>-5</c:v>
                </c:pt>
                <c:pt idx="99">
                  <c:v>-5</c:v>
                </c:pt>
                <c:pt idx="100">
                  <c:v>-4</c:v>
                </c:pt>
                <c:pt idx="101">
                  <c:v>-6</c:v>
                </c:pt>
                <c:pt idx="102">
                  <c:v>-6</c:v>
                </c:pt>
                <c:pt idx="103">
                  <c:v>-7</c:v>
                </c:pt>
                <c:pt idx="104">
                  <c:v>-7</c:v>
                </c:pt>
                <c:pt idx="105">
                  <c:v>-8</c:v>
                </c:pt>
                <c:pt idx="106">
                  <c:v>-9</c:v>
                </c:pt>
                <c:pt idx="107">
                  <c:v>-6</c:v>
                </c:pt>
                <c:pt idx="108">
                  <c:v>-10</c:v>
                </c:pt>
                <c:pt idx="109">
                  <c:v>-8</c:v>
                </c:pt>
                <c:pt idx="110">
                  <c:v>-7</c:v>
                </c:pt>
                <c:pt idx="111">
                  <c:v>-10</c:v>
                </c:pt>
                <c:pt idx="112">
                  <c:v>-9</c:v>
                </c:pt>
                <c:pt idx="113">
                  <c:v>-8</c:v>
                </c:pt>
                <c:pt idx="114">
                  <c:v>-10</c:v>
                </c:pt>
                <c:pt idx="115">
                  <c:v>-14</c:v>
                </c:pt>
                <c:pt idx="116">
                  <c:v>-16</c:v>
                </c:pt>
                <c:pt idx="117">
                  <c:v>-10</c:v>
                </c:pt>
                <c:pt idx="118">
                  <c:v>-15</c:v>
                </c:pt>
                <c:pt idx="119">
                  <c:v>-13</c:v>
                </c:pt>
                <c:pt idx="120">
                  <c:v>-16</c:v>
                </c:pt>
                <c:pt idx="121">
                  <c:v>-15</c:v>
                </c:pt>
                <c:pt idx="122">
                  <c:v>-17</c:v>
                </c:pt>
                <c:pt idx="123">
                  <c:v>-19</c:v>
                </c:pt>
                <c:pt idx="124">
                  <c:v>-17</c:v>
                </c:pt>
                <c:pt idx="125">
                  <c:v>-16</c:v>
                </c:pt>
                <c:pt idx="126">
                  <c:v>-24</c:v>
                </c:pt>
                <c:pt idx="127">
                  <c:v>-22</c:v>
                </c:pt>
                <c:pt idx="128">
                  <c:v>-24</c:v>
                </c:pt>
                <c:pt idx="129">
                  <c:v>-26</c:v>
                </c:pt>
                <c:pt idx="130">
                  <c:v>-28</c:v>
                </c:pt>
                <c:pt idx="131">
                  <c:v>-29</c:v>
                </c:pt>
                <c:pt idx="132">
                  <c:v>-25</c:v>
                </c:pt>
                <c:pt idx="133">
                  <c:v>-29</c:v>
                </c:pt>
                <c:pt idx="134">
                  <c:v>-32</c:v>
                </c:pt>
                <c:pt idx="135">
                  <c:v>-40</c:v>
                </c:pt>
              </c:numCache>
            </c:numRef>
          </c:yVal>
          <c:smooth val="0"/>
        </c:ser>
        <c:ser>
          <c:idx val="2"/>
          <c:order val="2"/>
          <c:tx>
            <c:v>10uM Honokiol</c:v>
          </c:tx>
          <c:spPr>
            <a:ln w="28575">
              <a:noFill/>
            </a:ln>
          </c:spPr>
          <c:xVal>
            <c:numRef>
              <c:f>Raw!$B$15:$EG$15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Raw!$B$18:$EG$18</c:f>
              <c:numCache>
                <c:formatCode>General</c:formatCode>
                <c:ptCount val="136"/>
                <c:pt idx="0">
                  <c:v>219</c:v>
                </c:pt>
                <c:pt idx="1">
                  <c:v>558</c:v>
                </c:pt>
                <c:pt idx="2">
                  <c:v>1990</c:v>
                </c:pt>
                <c:pt idx="3">
                  <c:v>4597</c:v>
                </c:pt>
                <c:pt idx="4">
                  <c:v>7449</c:v>
                </c:pt>
                <c:pt idx="5">
                  <c:v>13287</c:v>
                </c:pt>
                <c:pt idx="6">
                  <c:v>19038</c:v>
                </c:pt>
                <c:pt idx="7">
                  <c:v>25360</c:v>
                </c:pt>
                <c:pt idx="8">
                  <c:v>29098</c:v>
                </c:pt>
                <c:pt idx="9">
                  <c:v>32338</c:v>
                </c:pt>
                <c:pt idx="10">
                  <c:v>33551</c:v>
                </c:pt>
                <c:pt idx="11">
                  <c:v>35009</c:v>
                </c:pt>
                <c:pt idx="12">
                  <c:v>35988</c:v>
                </c:pt>
                <c:pt idx="13">
                  <c:v>35928</c:v>
                </c:pt>
                <c:pt idx="14">
                  <c:v>34458</c:v>
                </c:pt>
                <c:pt idx="15">
                  <c:v>31701</c:v>
                </c:pt>
                <c:pt idx="16">
                  <c:v>27735</c:v>
                </c:pt>
                <c:pt idx="17">
                  <c:v>23642</c:v>
                </c:pt>
                <c:pt idx="18">
                  <c:v>19718</c:v>
                </c:pt>
                <c:pt idx="19">
                  <c:v>15634</c:v>
                </c:pt>
                <c:pt idx="20">
                  <c:v>12304</c:v>
                </c:pt>
                <c:pt idx="21">
                  <c:v>9472</c:v>
                </c:pt>
                <c:pt idx="22">
                  <c:v>6900</c:v>
                </c:pt>
                <c:pt idx="23">
                  <c:v>4601</c:v>
                </c:pt>
                <c:pt idx="24">
                  <c:v>2482</c:v>
                </c:pt>
                <c:pt idx="25">
                  <c:v>1080</c:v>
                </c:pt>
                <c:pt idx="26">
                  <c:v>399</c:v>
                </c:pt>
                <c:pt idx="27">
                  <c:v>74</c:v>
                </c:pt>
                <c:pt idx="28">
                  <c:v>3</c:v>
                </c:pt>
                <c:pt idx="29">
                  <c:v>-1</c:v>
                </c:pt>
                <c:pt idx="30">
                  <c:v>-1</c:v>
                </c:pt>
                <c:pt idx="31">
                  <c:v>-1</c:v>
                </c:pt>
                <c:pt idx="32">
                  <c:v>1</c:v>
                </c:pt>
                <c:pt idx="33">
                  <c:v>0</c:v>
                </c:pt>
                <c:pt idx="34">
                  <c:v>0</c:v>
                </c:pt>
                <c:pt idx="35">
                  <c:v>2</c:v>
                </c:pt>
                <c:pt idx="36">
                  <c:v>1</c:v>
                </c:pt>
                <c:pt idx="37">
                  <c:v>3</c:v>
                </c:pt>
                <c:pt idx="38">
                  <c:v>3</c:v>
                </c:pt>
                <c:pt idx="39">
                  <c:v>3</c:v>
                </c:pt>
                <c:pt idx="40">
                  <c:v>4</c:v>
                </c:pt>
                <c:pt idx="41">
                  <c:v>5</c:v>
                </c:pt>
                <c:pt idx="42">
                  <c:v>6</c:v>
                </c:pt>
                <c:pt idx="43">
                  <c:v>6</c:v>
                </c:pt>
                <c:pt idx="44">
                  <c:v>7</c:v>
                </c:pt>
                <c:pt idx="45">
                  <c:v>7</c:v>
                </c:pt>
                <c:pt idx="46">
                  <c:v>7</c:v>
                </c:pt>
                <c:pt idx="47">
                  <c:v>7</c:v>
                </c:pt>
                <c:pt idx="48">
                  <c:v>8</c:v>
                </c:pt>
                <c:pt idx="49">
                  <c:v>8</c:v>
                </c:pt>
                <c:pt idx="50">
                  <c:v>8</c:v>
                </c:pt>
                <c:pt idx="51">
                  <c:v>9</c:v>
                </c:pt>
                <c:pt idx="52">
                  <c:v>9</c:v>
                </c:pt>
                <c:pt idx="53">
                  <c:v>8</c:v>
                </c:pt>
                <c:pt idx="54">
                  <c:v>9</c:v>
                </c:pt>
                <c:pt idx="55">
                  <c:v>8</c:v>
                </c:pt>
                <c:pt idx="56">
                  <c:v>8</c:v>
                </c:pt>
                <c:pt idx="57">
                  <c:v>8</c:v>
                </c:pt>
                <c:pt idx="58">
                  <c:v>6</c:v>
                </c:pt>
                <c:pt idx="59">
                  <c:v>7</c:v>
                </c:pt>
                <c:pt idx="60">
                  <c:v>7</c:v>
                </c:pt>
                <c:pt idx="61">
                  <c:v>7</c:v>
                </c:pt>
                <c:pt idx="62">
                  <c:v>6</c:v>
                </c:pt>
                <c:pt idx="63">
                  <c:v>7</c:v>
                </c:pt>
                <c:pt idx="64">
                  <c:v>6</c:v>
                </c:pt>
                <c:pt idx="65">
                  <c:v>4</c:v>
                </c:pt>
                <c:pt idx="66">
                  <c:v>4</c:v>
                </c:pt>
                <c:pt idx="67">
                  <c:v>5</c:v>
                </c:pt>
                <c:pt idx="68">
                  <c:v>4</c:v>
                </c:pt>
                <c:pt idx="69">
                  <c:v>4</c:v>
                </c:pt>
                <c:pt idx="70">
                  <c:v>3</c:v>
                </c:pt>
                <c:pt idx="71">
                  <c:v>4</c:v>
                </c:pt>
                <c:pt idx="72">
                  <c:v>2</c:v>
                </c:pt>
                <c:pt idx="73">
                  <c:v>2</c:v>
                </c:pt>
                <c:pt idx="74">
                  <c:v>3</c:v>
                </c:pt>
                <c:pt idx="75">
                  <c:v>2</c:v>
                </c:pt>
                <c:pt idx="76">
                  <c:v>2</c:v>
                </c:pt>
                <c:pt idx="77">
                  <c:v>2</c:v>
                </c:pt>
                <c:pt idx="78">
                  <c:v>2</c:v>
                </c:pt>
                <c:pt idx="79">
                  <c:v>2</c:v>
                </c:pt>
                <c:pt idx="80">
                  <c:v>1</c:v>
                </c:pt>
                <c:pt idx="81">
                  <c:v>0</c:v>
                </c:pt>
                <c:pt idx="82">
                  <c:v>0</c:v>
                </c:pt>
                <c:pt idx="83">
                  <c:v>-1</c:v>
                </c:pt>
                <c:pt idx="84">
                  <c:v>1</c:v>
                </c:pt>
                <c:pt idx="85">
                  <c:v>-1</c:v>
                </c:pt>
                <c:pt idx="86">
                  <c:v>-1</c:v>
                </c:pt>
                <c:pt idx="87">
                  <c:v>0</c:v>
                </c:pt>
                <c:pt idx="88">
                  <c:v>-1</c:v>
                </c:pt>
                <c:pt idx="89">
                  <c:v>-1</c:v>
                </c:pt>
                <c:pt idx="90">
                  <c:v>-1</c:v>
                </c:pt>
                <c:pt idx="91">
                  <c:v>-2</c:v>
                </c:pt>
                <c:pt idx="92">
                  <c:v>-3</c:v>
                </c:pt>
                <c:pt idx="93">
                  <c:v>-2</c:v>
                </c:pt>
                <c:pt idx="94">
                  <c:v>-3</c:v>
                </c:pt>
                <c:pt idx="95">
                  <c:v>-3</c:v>
                </c:pt>
                <c:pt idx="96">
                  <c:v>-3</c:v>
                </c:pt>
                <c:pt idx="97">
                  <c:v>-4</c:v>
                </c:pt>
                <c:pt idx="98">
                  <c:v>-4</c:v>
                </c:pt>
                <c:pt idx="99">
                  <c:v>-5</c:v>
                </c:pt>
                <c:pt idx="100">
                  <c:v>-4</c:v>
                </c:pt>
                <c:pt idx="101">
                  <c:v>-6</c:v>
                </c:pt>
                <c:pt idx="102">
                  <c:v>-7</c:v>
                </c:pt>
                <c:pt idx="103">
                  <c:v>-6</c:v>
                </c:pt>
                <c:pt idx="104">
                  <c:v>-7</c:v>
                </c:pt>
                <c:pt idx="105">
                  <c:v>-6</c:v>
                </c:pt>
                <c:pt idx="106">
                  <c:v>-9</c:v>
                </c:pt>
                <c:pt idx="107">
                  <c:v>-9</c:v>
                </c:pt>
                <c:pt idx="108">
                  <c:v>-9</c:v>
                </c:pt>
                <c:pt idx="109">
                  <c:v>-10</c:v>
                </c:pt>
                <c:pt idx="110">
                  <c:v>-13</c:v>
                </c:pt>
                <c:pt idx="111">
                  <c:v>-9</c:v>
                </c:pt>
                <c:pt idx="112">
                  <c:v>-11</c:v>
                </c:pt>
                <c:pt idx="113">
                  <c:v>-16</c:v>
                </c:pt>
                <c:pt idx="114">
                  <c:v>-14</c:v>
                </c:pt>
                <c:pt idx="115">
                  <c:v>-11</c:v>
                </c:pt>
                <c:pt idx="116">
                  <c:v>-12</c:v>
                </c:pt>
                <c:pt idx="117">
                  <c:v>-8</c:v>
                </c:pt>
                <c:pt idx="118">
                  <c:v>-13</c:v>
                </c:pt>
                <c:pt idx="119">
                  <c:v>-16</c:v>
                </c:pt>
                <c:pt idx="120">
                  <c:v>-17</c:v>
                </c:pt>
                <c:pt idx="121">
                  <c:v>-19</c:v>
                </c:pt>
                <c:pt idx="122">
                  <c:v>-18</c:v>
                </c:pt>
                <c:pt idx="123">
                  <c:v>-19</c:v>
                </c:pt>
                <c:pt idx="124">
                  <c:v>-17</c:v>
                </c:pt>
                <c:pt idx="125">
                  <c:v>-17</c:v>
                </c:pt>
                <c:pt idx="126">
                  <c:v>-22</c:v>
                </c:pt>
                <c:pt idx="127">
                  <c:v>-19</c:v>
                </c:pt>
                <c:pt idx="128">
                  <c:v>-27</c:v>
                </c:pt>
                <c:pt idx="129">
                  <c:v>-26</c:v>
                </c:pt>
                <c:pt idx="130">
                  <c:v>-28</c:v>
                </c:pt>
                <c:pt idx="131">
                  <c:v>-22</c:v>
                </c:pt>
                <c:pt idx="132">
                  <c:v>-31</c:v>
                </c:pt>
                <c:pt idx="133">
                  <c:v>-28</c:v>
                </c:pt>
                <c:pt idx="134">
                  <c:v>-27</c:v>
                </c:pt>
                <c:pt idx="135">
                  <c:v>-36</c:v>
                </c:pt>
              </c:numCache>
            </c:numRef>
          </c:yVal>
          <c:smooth val="0"/>
        </c:ser>
        <c:ser>
          <c:idx val="3"/>
          <c:order val="3"/>
          <c:tx>
            <c:v>25uM Honokiol</c:v>
          </c:tx>
          <c:spPr>
            <a:ln w="28575">
              <a:noFill/>
            </a:ln>
          </c:spPr>
          <c:xVal>
            <c:numRef>
              <c:f>Raw!$B$15:$EG$15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Raw!$B$19:$EG$19</c:f>
              <c:numCache>
                <c:formatCode>General</c:formatCode>
                <c:ptCount val="136"/>
                <c:pt idx="0">
                  <c:v>311</c:v>
                </c:pt>
                <c:pt idx="1">
                  <c:v>756</c:v>
                </c:pt>
                <c:pt idx="2">
                  <c:v>1856</c:v>
                </c:pt>
                <c:pt idx="3">
                  <c:v>4364</c:v>
                </c:pt>
                <c:pt idx="4">
                  <c:v>8788</c:v>
                </c:pt>
                <c:pt idx="5">
                  <c:v>13265</c:v>
                </c:pt>
                <c:pt idx="6">
                  <c:v>22331</c:v>
                </c:pt>
                <c:pt idx="7">
                  <c:v>26830</c:v>
                </c:pt>
                <c:pt idx="8">
                  <c:v>30588</c:v>
                </c:pt>
                <c:pt idx="9">
                  <c:v>34058</c:v>
                </c:pt>
                <c:pt idx="10">
                  <c:v>34985</c:v>
                </c:pt>
                <c:pt idx="11">
                  <c:v>36997</c:v>
                </c:pt>
                <c:pt idx="12">
                  <c:v>37320</c:v>
                </c:pt>
                <c:pt idx="13">
                  <c:v>37585</c:v>
                </c:pt>
                <c:pt idx="14">
                  <c:v>35710</c:v>
                </c:pt>
                <c:pt idx="15">
                  <c:v>32575</c:v>
                </c:pt>
                <c:pt idx="16">
                  <c:v>28671</c:v>
                </c:pt>
                <c:pt idx="17">
                  <c:v>24279</c:v>
                </c:pt>
                <c:pt idx="18">
                  <c:v>20254</c:v>
                </c:pt>
                <c:pt idx="19">
                  <c:v>16067</c:v>
                </c:pt>
                <c:pt idx="20">
                  <c:v>12646</c:v>
                </c:pt>
                <c:pt idx="21">
                  <c:v>9740</c:v>
                </c:pt>
                <c:pt idx="22">
                  <c:v>7098</c:v>
                </c:pt>
                <c:pt idx="23">
                  <c:v>4710</c:v>
                </c:pt>
                <c:pt idx="24">
                  <c:v>2579</c:v>
                </c:pt>
                <c:pt idx="25">
                  <c:v>1324</c:v>
                </c:pt>
                <c:pt idx="26">
                  <c:v>402</c:v>
                </c:pt>
                <c:pt idx="27">
                  <c:v>77</c:v>
                </c:pt>
                <c:pt idx="28">
                  <c:v>5</c:v>
                </c:pt>
                <c:pt idx="29">
                  <c:v>1</c:v>
                </c:pt>
                <c:pt idx="30">
                  <c:v>2</c:v>
                </c:pt>
                <c:pt idx="31">
                  <c:v>2</c:v>
                </c:pt>
                <c:pt idx="32">
                  <c:v>4</c:v>
                </c:pt>
                <c:pt idx="33">
                  <c:v>4</c:v>
                </c:pt>
                <c:pt idx="34">
                  <c:v>4</c:v>
                </c:pt>
                <c:pt idx="35">
                  <c:v>5</c:v>
                </c:pt>
                <c:pt idx="36">
                  <c:v>5</c:v>
                </c:pt>
                <c:pt idx="37">
                  <c:v>7</c:v>
                </c:pt>
                <c:pt idx="38">
                  <c:v>7</c:v>
                </c:pt>
                <c:pt idx="39">
                  <c:v>8</c:v>
                </c:pt>
                <c:pt idx="40">
                  <c:v>8</c:v>
                </c:pt>
                <c:pt idx="41">
                  <c:v>10</c:v>
                </c:pt>
                <c:pt idx="42">
                  <c:v>11</c:v>
                </c:pt>
                <c:pt idx="43">
                  <c:v>13</c:v>
                </c:pt>
                <c:pt idx="44">
                  <c:v>13</c:v>
                </c:pt>
                <c:pt idx="45">
                  <c:v>14</c:v>
                </c:pt>
                <c:pt idx="46">
                  <c:v>14</c:v>
                </c:pt>
                <c:pt idx="47">
                  <c:v>16</c:v>
                </c:pt>
                <c:pt idx="48">
                  <c:v>18</c:v>
                </c:pt>
                <c:pt idx="49">
                  <c:v>17</c:v>
                </c:pt>
                <c:pt idx="50">
                  <c:v>16</c:v>
                </c:pt>
                <c:pt idx="51">
                  <c:v>16</c:v>
                </c:pt>
                <c:pt idx="52">
                  <c:v>17</c:v>
                </c:pt>
                <c:pt idx="53">
                  <c:v>16</c:v>
                </c:pt>
                <c:pt idx="54">
                  <c:v>15</c:v>
                </c:pt>
                <c:pt idx="55">
                  <c:v>15</c:v>
                </c:pt>
                <c:pt idx="56">
                  <c:v>13</c:v>
                </c:pt>
                <c:pt idx="57">
                  <c:v>14</c:v>
                </c:pt>
                <c:pt idx="58">
                  <c:v>12</c:v>
                </c:pt>
                <c:pt idx="59">
                  <c:v>12</c:v>
                </c:pt>
                <c:pt idx="60">
                  <c:v>13</c:v>
                </c:pt>
                <c:pt idx="61">
                  <c:v>12</c:v>
                </c:pt>
                <c:pt idx="62">
                  <c:v>11</c:v>
                </c:pt>
                <c:pt idx="63">
                  <c:v>11</c:v>
                </c:pt>
                <c:pt idx="64">
                  <c:v>10</c:v>
                </c:pt>
                <c:pt idx="65">
                  <c:v>9</c:v>
                </c:pt>
                <c:pt idx="66">
                  <c:v>9</c:v>
                </c:pt>
                <c:pt idx="67">
                  <c:v>9</c:v>
                </c:pt>
                <c:pt idx="68">
                  <c:v>8</c:v>
                </c:pt>
                <c:pt idx="69">
                  <c:v>9</c:v>
                </c:pt>
                <c:pt idx="70">
                  <c:v>7</c:v>
                </c:pt>
                <c:pt idx="71">
                  <c:v>5</c:v>
                </c:pt>
                <c:pt idx="72">
                  <c:v>7</c:v>
                </c:pt>
                <c:pt idx="73">
                  <c:v>6</c:v>
                </c:pt>
                <c:pt idx="74">
                  <c:v>6</c:v>
                </c:pt>
                <c:pt idx="75">
                  <c:v>5</c:v>
                </c:pt>
                <c:pt idx="76">
                  <c:v>4</c:v>
                </c:pt>
                <c:pt idx="77">
                  <c:v>3</c:v>
                </c:pt>
                <c:pt idx="78">
                  <c:v>4</c:v>
                </c:pt>
                <c:pt idx="79">
                  <c:v>3</c:v>
                </c:pt>
                <c:pt idx="80">
                  <c:v>4</c:v>
                </c:pt>
                <c:pt idx="81">
                  <c:v>2</c:v>
                </c:pt>
                <c:pt idx="82">
                  <c:v>2</c:v>
                </c:pt>
                <c:pt idx="83">
                  <c:v>2</c:v>
                </c:pt>
                <c:pt idx="84">
                  <c:v>2</c:v>
                </c:pt>
                <c:pt idx="85">
                  <c:v>1</c:v>
                </c:pt>
                <c:pt idx="86">
                  <c:v>2</c:v>
                </c:pt>
                <c:pt idx="87">
                  <c:v>0</c:v>
                </c:pt>
                <c:pt idx="88">
                  <c:v>1</c:v>
                </c:pt>
                <c:pt idx="89">
                  <c:v>0</c:v>
                </c:pt>
                <c:pt idx="90">
                  <c:v>-1</c:v>
                </c:pt>
                <c:pt idx="91">
                  <c:v>-2</c:v>
                </c:pt>
                <c:pt idx="92">
                  <c:v>0</c:v>
                </c:pt>
                <c:pt idx="93">
                  <c:v>-1</c:v>
                </c:pt>
                <c:pt idx="94">
                  <c:v>-1</c:v>
                </c:pt>
                <c:pt idx="95">
                  <c:v>-1</c:v>
                </c:pt>
                <c:pt idx="96">
                  <c:v>-3</c:v>
                </c:pt>
                <c:pt idx="97">
                  <c:v>-3</c:v>
                </c:pt>
                <c:pt idx="98">
                  <c:v>-2</c:v>
                </c:pt>
                <c:pt idx="99">
                  <c:v>-4</c:v>
                </c:pt>
                <c:pt idx="100">
                  <c:v>-4</c:v>
                </c:pt>
                <c:pt idx="101">
                  <c:v>-4</c:v>
                </c:pt>
                <c:pt idx="102">
                  <c:v>-4</c:v>
                </c:pt>
                <c:pt idx="103">
                  <c:v>-6</c:v>
                </c:pt>
                <c:pt idx="104">
                  <c:v>-7</c:v>
                </c:pt>
                <c:pt idx="105">
                  <c:v>-5</c:v>
                </c:pt>
                <c:pt idx="106">
                  <c:v>-6</c:v>
                </c:pt>
                <c:pt idx="107">
                  <c:v>-6</c:v>
                </c:pt>
                <c:pt idx="108">
                  <c:v>-7</c:v>
                </c:pt>
                <c:pt idx="109">
                  <c:v>-9</c:v>
                </c:pt>
                <c:pt idx="110">
                  <c:v>-9</c:v>
                </c:pt>
                <c:pt idx="111">
                  <c:v>-9</c:v>
                </c:pt>
                <c:pt idx="112">
                  <c:v>-13</c:v>
                </c:pt>
                <c:pt idx="113">
                  <c:v>-11</c:v>
                </c:pt>
                <c:pt idx="114">
                  <c:v>-10</c:v>
                </c:pt>
                <c:pt idx="115">
                  <c:v>-11</c:v>
                </c:pt>
                <c:pt idx="116">
                  <c:v>-5</c:v>
                </c:pt>
                <c:pt idx="117">
                  <c:v>-14</c:v>
                </c:pt>
                <c:pt idx="118">
                  <c:v>-16</c:v>
                </c:pt>
                <c:pt idx="119">
                  <c:v>-14</c:v>
                </c:pt>
                <c:pt idx="120">
                  <c:v>-13</c:v>
                </c:pt>
                <c:pt idx="121">
                  <c:v>-13</c:v>
                </c:pt>
                <c:pt idx="122">
                  <c:v>-17</c:v>
                </c:pt>
                <c:pt idx="123">
                  <c:v>-16</c:v>
                </c:pt>
                <c:pt idx="124">
                  <c:v>-20</c:v>
                </c:pt>
                <c:pt idx="125">
                  <c:v>-12</c:v>
                </c:pt>
                <c:pt idx="126">
                  <c:v>-21</c:v>
                </c:pt>
                <c:pt idx="127">
                  <c:v>-22</c:v>
                </c:pt>
                <c:pt idx="128">
                  <c:v>-24</c:v>
                </c:pt>
                <c:pt idx="129">
                  <c:v>-22</c:v>
                </c:pt>
                <c:pt idx="130">
                  <c:v>-30</c:v>
                </c:pt>
                <c:pt idx="131">
                  <c:v>-26</c:v>
                </c:pt>
                <c:pt idx="132">
                  <c:v>-34</c:v>
                </c:pt>
                <c:pt idx="133">
                  <c:v>-35</c:v>
                </c:pt>
                <c:pt idx="134">
                  <c:v>-36</c:v>
                </c:pt>
                <c:pt idx="135">
                  <c:v>-35</c:v>
                </c:pt>
              </c:numCache>
            </c:numRef>
          </c:yVal>
          <c:smooth val="0"/>
        </c:ser>
        <c:ser>
          <c:idx val="4"/>
          <c:order val="4"/>
          <c:tx>
            <c:v>50uM Honokiol</c:v>
          </c:tx>
          <c:spPr>
            <a:ln w="28575">
              <a:noFill/>
            </a:ln>
          </c:spPr>
          <c:xVal>
            <c:numRef>
              <c:f>Raw!$B$15:$EG$15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Raw!$B$20:$EG$20</c:f>
              <c:numCache>
                <c:formatCode>General</c:formatCode>
                <c:ptCount val="136"/>
                <c:pt idx="0">
                  <c:v>291</c:v>
                </c:pt>
                <c:pt idx="1">
                  <c:v>700</c:v>
                </c:pt>
                <c:pt idx="2">
                  <c:v>1726</c:v>
                </c:pt>
                <c:pt idx="3">
                  <c:v>4070</c:v>
                </c:pt>
                <c:pt idx="4">
                  <c:v>8295</c:v>
                </c:pt>
                <c:pt idx="5">
                  <c:v>12558</c:v>
                </c:pt>
                <c:pt idx="6">
                  <c:v>21036</c:v>
                </c:pt>
                <c:pt idx="7">
                  <c:v>25280</c:v>
                </c:pt>
                <c:pt idx="8">
                  <c:v>28955</c:v>
                </c:pt>
                <c:pt idx="9">
                  <c:v>32529</c:v>
                </c:pt>
                <c:pt idx="10">
                  <c:v>33271</c:v>
                </c:pt>
                <c:pt idx="11">
                  <c:v>35198</c:v>
                </c:pt>
                <c:pt idx="12">
                  <c:v>35539</c:v>
                </c:pt>
                <c:pt idx="13">
                  <c:v>35681</c:v>
                </c:pt>
                <c:pt idx="14">
                  <c:v>33886</c:v>
                </c:pt>
                <c:pt idx="15">
                  <c:v>31054</c:v>
                </c:pt>
                <c:pt idx="16">
                  <c:v>27259</c:v>
                </c:pt>
                <c:pt idx="17">
                  <c:v>23047</c:v>
                </c:pt>
                <c:pt idx="18">
                  <c:v>19118</c:v>
                </c:pt>
                <c:pt idx="19">
                  <c:v>15103</c:v>
                </c:pt>
                <c:pt idx="20">
                  <c:v>11932</c:v>
                </c:pt>
                <c:pt idx="21">
                  <c:v>9174</c:v>
                </c:pt>
                <c:pt idx="22">
                  <c:v>6659</c:v>
                </c:pt>
                <c:pt idx="23">
                  <c:v>4419</c:v>
                </c:pt>
                <c:pt idx="24">
                  <c:v>2434</c:v>
                </c:pt>
                <c:pt idx="25">
                  <c:v>1244</c:v>
                </c:pt>
                <c:pt idx="26">
                  <c:v>374</c:v>
                </c:pt>
                <c:pt idx="27">
                  <c:v>74</c:v>
                </c:pt>
                <c:pt idx="28">
                  <c:v>6</c:v>
                </c:pt>
                <c:pt idx="29">
                  <c:v>3</c:v>
                </c:pt>
                <c:pt idx="30">
                  <c:v>3</c:v>
                </c:pt>
                <c:pt idx="31">
                  <c:v>4</c:v>
                </c:pt>
                <c:pt idx="32">
                  <c:v>5</c:v>
                </c:pt>
                <c:pt idx="33">
                  <c:v>5</c:v>
                </c:pt>
                <c:pt idx="34">
                  <c:v>6</c:v>
                </c:pt>
                <c:pt idx="35">
                  <c:v>5</c:v>
                </c:pt>
                <c:pt idx="36">
                  <c:v>8</c:v>
                </c:pt>
                <c:pt idx="37">
                  <c:v>9</c:v>
                </c:pt>
                <c:pt idx="38">
                  <c:v>9</c:v>
                </c:pt>
                <c:pt idx="39">
                  <c:v>11</c:v>
                </c:pt>
                <c:pt idx="40">
                  <c:v>10</c:v>
                </c:pt>
                <c:pt idx="41">
                  <c:v>12</c:v>
                </c:pt>
                <c:pt idx="42">
                  <c:v>13</c:v>
                </c:pt>
                <c:pt idx="43">
                  <c:v>16</c:v>
                </c:pt>
                <c:pt idx="44">
                  <c:v>16</c:v>
                </c:pt>
                <c:pt idx="45">
                  <c:v>16</c:v>
                </c:pt>
                <c:pt idx="46">
                  <c:v>18</c:v>
                </c:pt>
                <c:pt idx="47">
                  <c:v>19</c:v>
                </c:pt>
                <c:pt idx="48">
                  <c:v>18</c:v>
                </c:pt>
                <c:pt idx="49">
                  <c:v>18</c:v>
                </c:pt>
                <c:pt idx="50">
                  <c:v>18</c:v>
                </c:pt>
                <c:pt idx="51">
                  <c:v>19</c:v>
                </c:pt>
                <c:pt idx="52">
                  <c:v>19</c:v>
                </c:pt>
                <c:pt idx="53">
                  <c:v>19</c:v>
                </c:pt>
                <c:pt idx="54">
                  <c:v>18</c:v>
                </c:pt>
                <c:pt idx="55">
                  <c:v>18</c:v>
                </c:pt>
                <c:pt idx="56">
                  <c:v>16</c:v>
                </c:pt>
                <c:pt idx="57">
                  <c:v>17</c:v>
                </c:pt>
                <c:pt idx="58">
                  <c:v>15</c:v>
                </c:pt>
                <c:pt idx="59">
                  <c:v>15</c:v>
                </c:pt>
                <c:pt idx="60">
                  <c:v>14</c:v>
                </c:pt>
                <c:pt idx="61">
                  <c:v>13</c:v>
                </c:pt>
                <c:pt idx="62">
                  <c:v>12</c:v>
                </c:pt>
                <c:pt idx="63">
                  <c:v>11</c:v>
                </c:pt>
                <c:pt idx="64">
                  <c:v>12</c:v>
                </c:pt>
                <c:pt idx="65">
                  <c:v>10</c:v>
                </c:pt>
                <c:pt idx="66">
                  <c:v>10</c:v>
                </c:pt>
                <c:pt idx="67">
                  <c:v>10</c:v>
                </c:pt>
                <c:pt idx="68">
                  <c:v>8</c:v>
                </c:pt>
                <c:pt idx="69">
                  <c:v>8</c:v>
                </c:pt>
                <c:pt idx="70">
                  <c:v>7</c:v>
                </c:pt>
                <c:pt idx="71">
                  <c:v>7</c:v>
                </c:pt>
                <c:pt idx="72">
                  <c:v>8</c:v>
                </c:pt>
                <c:pt idx="73">
                  <c:v>5</c:v>
                </c:pt>
                <c:pt idx="74">
                  <c:v>6</c:v>
                </c:pt>
                <c:pt idx="75">
                  <c:v>6</c:v>
                </c:pt>
                <c:pt idx="76">
                  <c:v>5</c:v>
                </c:pt>
                <c:pt idx="77">
                  <c:v>4</c:v>
                </c:pt>
                <c:pt idx="78">
                  <c:v>4</c:v>
                </c:pt>
                <c:pt idx="79">
                  <c:v>3</c:v>
                </c:pt>
                <c:pt idx="80">
                  <c:v>4</c:v>
                </c:pt>
                <c:pt idx="81">
                  <c:v>4</c:v>
                </c:pt>
                <c:pt idx="82">
                  <c:v>3</c:v>
                </c:pt>
                <c:pt idx="83">
                  <c:v>2</c:v>
                </c:pt>
                <c:pt idx="84">
                  <c:v>2</c:v>
                </c:pt>
                <c:pt idx="85">
                  <c:v>1</c:v>
                </c:pt>
                <c:pt idx="86">
                  <c:v>1</c:v>
                </c:pt>
                <c:pt idx="87">
                  <c:v>0</c:v>
                </c:pt>
                <c:pt idx="88">
                  <c:v>1</c:v>
                </c:pt>
                <c:pt idx="89">
                  <c:v>0</c:v>
                </c:pt>
                <c:pt idx="90">
                  <c:v>-1</c:v>
                </c:pt>
                <c:pt idx="91">
                  <c:v>-2</c:v>
                </c:pt>
                <c:pt idx="92">
                  <c:v>-2</c:v>
                </c:pt>
                <c:pt idx="93">
                  <c:v>-2</c:v>
                </c:pt>
                <c:pt idx="94">
                  <c:v>-2</c:v>
                </c:pt>
                <c:pt idx="95">
                  <c:v>-1</c:v>
                </c:pt>
                <c:pt idx="96">
                  <c:v>-1</c:v>
                </c:pt>
                <c:pt idx="97">
                  <c:v>-2</c:v>
                </c:pt>
                <c:pt idx="98">
                  <c:v>-3</c:v>
                </c:pt>
                <c:pt idx="99">
                  <c:v>-4</c:v>
                </c:pt>
                <c:pt idx="100">
                  <c:v>-4</c:v>
                </c:pt>
                <c:pt idx="101">
                  <c:v>-6</c:v>
                </c:pt>
                <c:pt idx="102">
                  <c:v>-4</c:v>
                </c:pt>
                <c:pt idx="103">
                  <c:v>-6</c:v>
                </c:pt>
                <c:pt idx="104">
                  <c:v>-5</c:v>
                </c:pt>
                <c:pt idx="105">
                  <c:v>-7</c:v>
                </c:pt>
                <c:pt idx="106">
                  <c:v>-6</c:v>
                </c:pt>
                <c:pt idx="107">
                  <c:v>-8</c:v>
                </c:pt>
                <c:pt idx="108">
                  <c:v>-8</c:v>
                </c:pt>
                <c:pt idx="109">
                  <c:v>-6</c:v>
                </c:pt>
                <c:pt idx="110">
                  <c:v>-7</c:v>
                </c:pt>
                <c:pt idx="111">
                  <c:v>-9</c:v>
                </c:pt>
                <c:pt idx="112">
                  <c:v>-10</c:v>
                </c:pt>
                <c:pt idx="113">
                  <c:v>-11</c:v>
                </c:pt>
                <c:pt idx="114">
                  <c:v>-9</c:v>
                </c:pt>
                <c:pt idx="115">
                  <c:v>-10</c:v>
                </c:pt>
                <c:pt idx="116">
                  <c:v>-10</c:v>
                </c:pt>
                <c:pt idx="117">
                  <c:v>-13</c:v>
                </c:pt>
                <c:pt idx="118">
                  <c:v>-10</c:v>
                </c:pt>
                <c:pt idx="119">
                  <c:v>-13</c:v>
                </c:pt>
                <c:pt idx="120">
                  <c:v>-16</c:v>
                </c:pt>
                <c:pt idx="121">
                  <c:v>-15</c:v>
                </c:pt>
                <c:pt idx="122">
                  <c:v>-19</c:v>
                </c:pt>
                <c:pt idx="123">
                  <c:v>-14</c:v>
                </c:pt>
                <c:pt idx="124">
                  <c:v>-21</c:v>
                </c:pt>
                <c:pt idx="125">
                  <c:v>-22</c:v>
                </c:pt>
                <c:pt idx="126">
                  <c:v>-21</c:v>
                </c:pt>
                <c:pt idx="127">
                  <c:v>-23</c:v>
                </c:pt>
                <c:pt idx="128">
                  <c:v>-23</c:v>
                </c:pt>
                <c:pt idx="129">
                  <c:v>-24</c:v>
                </c:pt>
                <c:pt idx="130">
                  <c:v>-18</c:v>
                </c:pt>
                <c:pt idx="131">
                  <c:v>-23</c:v>
                </c:pt>
                <c:pt idx="132">
                  <c:v>-28</c:v>
                </c:pt>
                <c:pt idx="133">
                  <c:v>-30</c:v>
                </c:pt>
                <c:pt idx="134">
                  <c:v>-27</c:v>
                </c:pt>
                <c:pt idx="135">
                  <c:v>-25</c:v>
                </c:pt>
              </c:numCache>
            </c:numRef>
          </c:yVal>
          <c:smooth val="0"/>
        </c:ser>
        <c:ser>
          <c:idx val="5"/>
          <c:order val="5"/>
          <c:tx>
            <c:v>100uM Honokiol</c:v>
          </c:tx>
          <c:spPr>
            <a:ln w="28575">
              <a:noFill/>
            </a:ln>
          </c:spPr>
          <c:xVal>
            <c:numRef>
              <c:f>Raw!$B$15:$EG$15</c:f>
              <c:numCache>
                <c:formatCode>General</c:formatCode>
                <c:ptCount val="136"/>
                <c:pt idx="0">
                  <c:v>330</c:v>
                </c:pt>
                <c:pt idx="1">
                  <c:v>332</c:v>
                </c:pt>
                <c:pt idx="2">
                  <c:v>334</c:v>
                </c:pt>
                <c:pt idx="3">
                  <c:v>336</c:v>
                </c:pt>
                <c:pt idx="4">
                  <c:v>338</c:v>
                </c:pt>
                <c:pt idx="5">
                  <c:v>340</c:v>
                </c:pt>
                <c:pt idx="6">
                  <c:v>342</c:v>
                </c:pt>
                <c:pt idx="7">
                  <c:v>344</c:v>
                </c:pt>
                <c:pt idx="8">
                  <c:v>346</c:v>
                </c:pt>
                <c:pt idx="9">
                  <c:v>348</c:v>
                </c:pt>
                <c:pt idx="10">
                  <c:v>350</c:v>
                </c:pt>
                <c:pt idx="11">
                  <c:v>352</c:v>
                </c:pt>
                <c:pt idx="12">
                  <c:v>354</c:v>
                </c:pt>
                <c:pt idx="13">
                  <c:v>356</c:v>
                </c:pt>
                <c:pt idx="14">
                  <c:v>358</c:v>
                </c:pt>
                <c:pt idx="15">
                  <c:v>360</c:v>
                </c:pt>
                <c:pt idx="16">
                  <c:v>362</c:v>
                </c:pt>
                <c:pt idx="17">
                  <c:v>364</c:v>
                </c:pt>
                <c:pt idx="18">
                  <c:v>366</c:v>
                </c:pt>
                <c:pt idx="19">
                  <c:v>368</c:v>
                </c:pt>
                <c:pt idx="20">
                  <c:v>370</c:v>
                </c:pt>
                <c:pt idx="21">
                  <c:v>372</c:v>
                </c:pt>
                <c:pt idx="22">
                  <c:v>374</c:v>
                </c:pt>
                <c:pt idx="23">
                  <c:v>376</c:v>
                </c:pt>
                <c:pt idx="24">
                  <c:v>378</c:v>
                </c:pt>
                <c:pt idx="25">
                  <c:v>380</c:v>
                </c:pt>
                <c:pt idx="26">
                  <c:v>382</c:v>
                </c:pt>
                <c:pt idx="27">
                  <c:v>384</c:v>
                </c:pt>
                <c:pt idx="28">
                  <c:v>386</c:v>
                </c:pt>
                <c:pt idx="29">
                  <c:v>388</c:v>
                </c:pt>
                <c:pt idx="30">
                  <c:v>390</c:v>
                </c:pt>
                <c:pt idx="31">
                  <c:v>392</c:v>
                </c:pt>
                <c:pt idx="32">
                  <c:v>394</c:v>
                </c:pt>
                <c:pt idx="33">
                  <c:v>396</c:v>
                </c:pt>
                <c:pt idx="34">
                  <c:v>398</c:v>
                </c:pt>
                <c:pt idx="35">
                  <c:v>400</c:v>
                </c:pt>
                <c:pt idx="36">
                  <c:v>402</c:v>
                </c:pt>
                <c:pt idx="37">
                  <c:v>404</c:v>
                </c:pt>
                <c:pt idx="38">
                  <c:v>406</c:v>
                </c:pt>
                <c:pt idx="39">
                  <c:v>408</c:v>
                </c:pt>
                <c:pt idx="40">
                  <c:v>410</c:v>
                </c:pt>
                <c:pt idx="41">
                  <c:v>412</c:v>
                </c:pt>
                <c:pt idx="42">
                  <c:v>414</c:v>
                </c:pt>
                <c:pt idx="43">
                  <c:v>416</c:v>
                </c:pt>
                <c:pt idx="44">
                  <c:v>418</c:v>
                </c:pt>
                <c:pt idx="45">
                  <c:v>420</c:v>
                </c:pt>
                <c:pt idx="46">
                  <c:v>422</c:v>
                </c:pt>
                <c:pt idx="47">
                  <c:v>424</c:v>
                </c:pt>
                <c:pt idx="48">
                  <c:v>426</c:v>
                </c:pt>
                <c:pt idx="49">
                  <c:v>428</c:v>
                </c:pt>
                <c:pt idx="50">
                  <c:v>430</c:v>
                </c:pt>
                <c:pt idx="51">
                  <c:v>432</c:v>
                </c:pt>
                <c:pt idx="52">
                  <c:v>434</c:v>
                </c:pt>
                <c:pt idx="53">
                  <c:v>436</c:v>
                </c:pt>
                <c:pt idx="54">
                  <c:v>438</c:v>
                </c:pt>
                <c:pt idx="55">
                  <c:v>440</c:v>
                </c:pt>
                <c:pt idx="56">
                  <c:v>442</c:v>
                </c:pt>
                <c:pt idx="57">
                  <c:v>444</c:v>
                </c:pt>
                <c:pt idx="58">
                  <c:v>446</c:v>
                </c:pt>
                <c:pt idx="59">
                  <c:v>448</c:v>
                </c:pt>
                <c:pt idx="60">
                  <c:v>450</c:v>
                </c:pt>
                <c:pt idx="61">
                  <c:v>452</c:v>
                </c:pt>
                <c:pt idx="62">
                  <c:v>454</c:v>
                </c:pt>
                <c:pt idx="63">
                  <c:v>456</c:v>
                </c:pt>
                <c:pt idx="64">
                  <c:v>458</c:v>
                </c:pt>
                <c:pt idx="65">
                  <c:v>460</c:v>
                </c:pt>
                <c:pt idx="66">
                  <c:v>462</c:v>
                </c:pt>
                <c:pt idx="67">
                  <c:v>464</c:v>
                </c:pt>
                <c:pt idx="68">
                  <c:v>466</c:v>
                </c:pt>
                <c:pt idx="69">
                  <c:v>468</c:v>
                </c:pt>
                <c:pt idx="70">
                  <c:v>470</c:v>
                </c:pt>
                <c:pt idx="71">
                  <c:v>472</c:v>
                </c:pt>
                <c:pt idx="72">
                  <c:v>474</c:v>
                </c:pt>
                <c:pt idx="73">
                  <c:v>476</c:v>
                </c:pt>
                <c:pt idx="74">
                  <c:v>478</c:v>
                </c:pt>
                <c:pt idx="75">
                  <c:v>480</c:v>
                </c:pt>
                <c:pt idx="76">
                  <c:v>482</c:v>
                </c:pt>
                <c:pt idx="77">
                  <c:v>484</c:v>
                </c:pt>
                <c:pt idx="78">
                  <c:v>486</c:v>
                </c:pt>
                <c:pt idx="79">
                  <c:v>488</c:v>
                </c:pt>
                <c:pt idx="80">
                  <c:v>490</c:v>
                </c:pt>
                <c:pt idx="81">
                  <c:v>492</c:v>
                </c:pt>
                <c:pt idx="82">
                  <c:v>494</c:v>
                </c:pt>
                <c:pt idx="83">
                  <c:v>496</c:v>
                </c:pt>
                <c:pt idx="84">
                  <c:v>498</c:v>
                </c:pt>
                <c:pt idx="85">
                  <c:v>500</c:v>
                </c:pt>
                <c:pt idx="86">
                  <c:v>502</c:v>
                </c:pt>
                <c:pt idx="87">
                  <c:v>504</c:v>
                </c:pt>
                <c:pt idx="88">
                  <c:v>506</c:v>
                </c:pt>
                <c:pt idx="89">
                  <c:v>508</c:v>
                </c:pt>
                <c:pt idx="90">
                  <c:v>510</c:v>
                </c:pt>
                <c:pt idx="91">
                  <c:v>512</c:v>
                </c:pt>
                <c:pt idx="92">
                  <c:v>514</c:v>
                </c:pt>
                <c:pt idx="93">
                  <c:v>516</c:v>
                </c:pt>
                <c:pt idx="94">
                  <c:v>518</c:v>
                </c:pt>
                <c:pt idx="95">
                  <c:v>520</c:v>
                </c:pt>
                <c:pt idx="96">
                  <c:v>522</c:v>
                </c:pt>
                <c:pt idx="97">
                  <c:v>524</c:v>
                </c:pt>
                <c:pt idx="98">
                  <c:v>526</c:v>
                </c:pt>
                <c:pt idx="99">
                  <c:v>528</c:v>
                </c:pt>
                <c:pt idx="100">
                  <c:v>530</c:v>
                </c:pt>
                <c:pt idx="101">
                  <c:v>532</c:v>
                </c:pt>
                <c:pt idx="102">
                  <c:v>534</c:v>
                </c:pt>
                <c:pt idx="103">
                  <c:v>536</c:v>
                </c:pt>
                <c:pt idx="104">
                  <c:v>538</c:v>
                </c:pt>
                <c:pt idx="105">
                  <c:v>540</c:v>
                </c:pt>
                <c:pt idx="106">
                  <c:v>542</c:v>
                </c:pt>
                <c:pt idx="107">
                  <c:v>544</c:v>
                </c:pt>
                <c:pt idx="108">
                  <c:v>546</c:v>
                </c:pt>
                <c:pt idx="109">
                  <c:v>548</c:v>
                </c:pt>
                <c:pt idx="110">
                  <c:v>550</c:v>
                </c:pt>
                <c:pt idx="111">
                  <c:v>552</c:v>
                </c:pt>
                <c:pt idx="112">
                  <c:v>554</c:v>
                </c:pt>
                <c:pt idx="113">
                  <c:v>556</c:v>
                </c:pt>
                <c:pt idx="114">
                  <c:v>558</c:v>
                </c:pt>
                <c:pt idx="115">
                  <c:v>560</c:v>
                </c:pt>
                <c:pt idx="116">
                  <c:v>562</c:v>
                </c:pt>
                <c:pt idx="117">
                  <c:v>564</c:v>
                </c:pt>
                <c:pt idx="118">
                  <c:v>566</c:v>
                </c:pt>
                <c:pt idx="119">
                  <c:v>568</c:v>
                </c:pt>
                <c:pt idx="120">
                  <c:v>570</c:v>
                </c:pt>
                <c:pt idx="121">
                  <c:v>572</c:v>
                </c:pt>
                <c:pt idx="122">
                  <c:v>574</c:v>
                </c:pt>
                <c:pt idx="123">
                  <c:v>576</c:v>
                </c:pt>
                <c:pt idx="124">
                  <c:v>578</c:v>
                </c:pt>
                <c:pt idx="125">
                  <c:v>580</c:v>
                </c:pt>
                <c:pt idx="126">
                  <c:v>582</c:v>
                </c:pt>
                <c:pt idx="127">
                  <c:v>584</c:v>
                </c:pt>
                <c:pt idx="128">
                  <c:v>586</c:v>
                </c:pt>
                <c:pt idx="129">
                  <c:v>588</c:v>
                </c:pt>
                <c:pt idx="130">
                  <c:v>590</c:v>
                </c:pt>
                <c:pt idx="131">
                  <c:v>592</c:v>
                </c:pt>
                <c:pt idx="132">
                  <c:v>594</c:v>
                </c:pt>
                <c:pt idx="133">
                  <c:v>596</c:v>
                </c:pt>
                <c:pt idx="134">
                  <c:v>598</c:v>
                </c:pt>
                <c:pt idx="135">
                  <c:v>600</c:v>
                </c:pt>
              </c:numCache>
            </c:numRef>
          </c:xVal>
          <c:yVal>
            <c:numRef>
              <c:f>Raw!$B$21:$EG$21</c:f>
              <c:numCache>
                <c:formatCode>General</c:formatCode>
                <c:ptCount val="136"/>
                <c:pt idx="0">
                  <c:v>334</c:v>
                </c:pt>
                <c:pt idx="1">
                  <c:v>787</c:v>
                </c:pt>
                <c:pt idx="2">
                  <c:v>1979</c:v>
                </c:pt>
                <c:pt idx="3">
                  <c:v>4645</c:v>
                </c:pt>
                <c:pt idx="4">
                  <c:v>9324</c:v>
                </c:pt>
                <c:pt idx="5">
                  <c:v>14185</c:v>
                </c:pt>
                <c:pt idx="6">
                  <c:v>23687</c:v>
                </c:pt>
                <c:pt idx="7">
                  <c:v>28549</c:v>
                </c:pt>
                <c:pt idx="8">
                  <c:v>32444</c:v>
                </c:pt>
                <c:pt idx="9">
                  <c:v>36667</c:v>
                </c:pt>
                <c:pt idx="10">
                  <c:v>37172</c:v>
                </c:pt>
                <c:pt idx="11">
                  <c:v>38938</c:v>
                </c:pt>
                <c:pt idx="12">
                  <c:v>39330</c:v>
                </c:pt>
                <c:pt idx="13">
                  <c:v>39942</c:v>
                </c:pt>
                <c:pt idx="14">
                  <c:v>38002</c:v>
                </c:pt>
                <c:pt idx="15">
                  <c:v>34738</c:v>
                </c:pt>
                <c:pt idx="16">
                  <c:v>30551</c:v>
                </c:pt>
                <c:pt idx="17">
                  <c:v>25527</c:v>
                </c:pt>
                <c:pt idx="18">
                  <c:v>22864</c:v>
                </c:pt>
                <c:pt idx="19">
                  <c:v>16787</c:v>
                </c:pt>
                <c:pt idx="20">
                  <c:v>13432</c:v>
                </c:pt>
                <c:pt idx="21">
                  <c:v>10133</c:v>
                </c:pt>
                <c:pt idx="22">
                  <c:v>7174</c:v>
                </c:pt>
                <c:pt idx="23">
                  <c:v>4885</c:v>
                </c:pt>
                <c:pt idx="24">
                  <c:v>2948</c:v>
                </c:pt>
                <c:pt idx="25">
                  <c:v>1235</c:v>
                </c:pt>
                <c:pt idx="26">
                  <c:v>432</c:v>
                </c:pt>
                <c:pt idx="27">
                  <c:v>107</c:v>
                </c:pt>
                <c:pt idx="28">
                  <c:v>7</c:v>
                </c:pt>
                <c:pt idx="29">
                  <c:v>3</c:v>
                </c:pt>
                <c:pt idx="30">
                  <c:v>5</c:v>
                </c:pt>
                <c:pt idx="31">
                  <c:v>7</c:v>
                </c:pt>
                <c:pt idx="32">
                  <c:v>8</c:v>
                </c:pt>
                <c:pt idx="33">
                  <c:v>10</c:v>
                </c:pt>
                <c:pt idx="34">
                  <c:v>9</c:v>
                </c:pt>
                <c:pt idx="35">
                  <c:v>11</c:v>
                </c:pt>
                <c:pt idx="36">
                  <c:v>12</c:v>
                </c:pt>
                <c:pt idx="37">
                  <c:v>14</c:v>
                </c:pt>
                <c:pt idx="38">
                  <c:v>15</c:v>
                </c:pt>
                <c:pt idx="39">
                  <c:v>17</c:v>
                </c:pt>
                <c:pt idx="40">
                  <c:v>19</c:v>
                </c:pt>
                <c:pt idx="41">
                  <c:v>19</c:v>
                </c:pt>
                <c:pt idx="42">
                  <c:v>22</c:v>
                </c:pt>
                <c:pt idx="43">
                  <c:v>23</c:v>
                </c:pt>
                <c:pt idx="44">
                  <c:v>24</c:v>
                </c:pt>
                <c:pt idx="45">
                  <c:v>25</c:v>
                </c:pt>
                <c:pt idx="46">
                  <c:v>27</c:v>
                </c:pt>
                <c:pt idx="47">
                  <c:v>29</c:v>
                </c:pt>
                <c:pt idx="48">
                  <c:v>29</c:v>
                </c:pt>
                <c:pt idx="49">
                  <c:v>29</c:v>
                </c:pt>
                <c:pt idx="50">
                  <c:v>28</c:v>
                </c:pt>
                <c:pt idx="51">
                  <c:v>29</c:v>
                </c:pt>
                <c:pt idx="52">
                  <c:v>28</c:v>
                </c:pt>
                <c:pt idx="53">
                  <c:v>29</c:v>
                </c:pt>
                <c:pt idx="54">
                  <c:v>26</c:v>
                </c:pt>
                <c:pt idx="55">
                  <c:v>25</c:v>
                </c:pt>
                <c:pt idx="56">
                  <c:v>24</c:v>
                </c:pt>
                <c:pt idx="57">
                  <c:v>23</c:v>
                </c:pt>
                <c:pt idx="58">
                  <c:v>22</c:v>
                </c:pt>
                <c:pt idx="59">
                  <c:v>21</c:v>
                </c:pt>
                <c:pt idx="60">
                  <c:v>20</c:v>
                </c:pt>
                <c:pt idx="61">
                  <c:v>19</c:v>
                </c:pt>
                <c:pt idx="62">
                  <c:v>19</c:v>
                </c:pt>
                <c:pt idx="63">
                  <c:v>18</c:v>
                </c:pt>
                <c:pt idx="64">
                  <c:v>17</c:v>
                </c:pt>
                <c:pt idx="65">
                  <c:v>15</c:v>
                </c:pt>
                <c:pt idx="66">
                  <c:v>14</c:v>
                </c:pt>
                <c:pt idx="67">
                  <c:v>14</c:v>
                </c:pt>
                <c:pt idx="68">
                  <c:v>13</c:v>
                </c:pt>
                <c:pt idx="69">
                  <c:v>12</c:v>
                </c:pt>
                <c:pt idx="70">
                  <c:v>12</c:v>
                </c:pt>
                <c:pt idx="71">
                  <c:v>10</c:v>
                </c:pt>
                <c:pt idx="72">
                  <c:v>11</c:v>
                </c:pt>
                <c:pt idx="73">
                  <c:v>10</c:v>
                </c:pt>
                <c:pt idx="74">
                  <c:v>9</c:v>
                </c:pt>
                <c:pt idx="75">
                  <c:v>8</c:v>
                </c:pt>
                <c:pt idx="76">
                  <c:v>8</c:v>
                </c:pt>
                <c:pt idx="77">
                  <c:v>6</c:v>
                </c:pt>
                <c:pt idx="78">
                  <c:v>6</c:v>
                </c:pt>
                <c:pt idx="79">
                  <c:v>4</c:v>
                </c:pt>
                <c:pt idx="80">
                  <c:v>4</c:v>
                </c:pt>
                <c:pt idx="81">
                  <c:v>4</c:v>
                </c:pt>
                <c:pt idx="82">
                  <c:v>5</c:v>
                </c:pt>
                <c:pt idx="83">
                  <c:v>3</c:v>
                </c:pt>
                <c:pt idx="84">
                  <c:v>3</c:v>
                </c:pt>
                <c:pt idx="85">
                  <c:v>2</c:v>
                </c:pt>
                <c:pt idx="86">
                  <c:v>2</c:v>
                </c:pt>
                <c:pt idx="87">
                  <c:v>2</c:v>
                </c:pt>
                <c:pt idx="88">
                  <c:v>2</c:v>
                </c:pt>
                <c:pt idx="89">
                  <c:v>1</c:v>
                </c:pt>
                <c:pt idx="90">
                  <c:v>1</c:v>
                </c:pt>
                <c:pt idx="91">
                  <c:v>0</c:v>
                </c:pt>
                <c:pt idx="92">
                  <c:v>-2</c:v>
                </c:pt>
                <c:pt idx="93">
                  <c:v>0</c:v>
                </c:pt>
                <c:pt idx="94">
                  <c:v>1</c:v>
                </c:pt>
                <c:pt idx="95">
                  <c:v>-1</c:v>
                </c:pt>
                <c:pt idx="96">
                  <c:v>-1</c:v>
                </c:pt>
                <c:pt idx="97">
                  <c:v>-2</c:v>
                </c:pt>
                <c:pt idx="98">
                  <c:v>-3</c:v>
                </c:pt>
                <c:pt idx="99">
                  <c:v>-4</c:v>
                </c:pt>
                <c:pt idx="100">
                  <c:v>-2</c:v>
                </c:pt>
                <c:pt idx="101">
                  <c:v>-4</c:v>
                </c:pt>
                <c:pt idx="102">
                  <c:v>-6</c:v>
                </c:pt>
                <c:pt idx="103">
                  <c:v>-4</c:v>
                </c:pt>
                <c:pt idx="104">
                  <c:v>-6</c:v>
                </c:pt>
                <c:pt idx="105">
                  <c:v>-3</c:v>
                </c:pt>
                <c:pt idx="106">
                  <c:v>-7</c:v>
                </c:pt>
                <c:pt idx="107">
                  <c:v>-8</c:v>
                </c:pt>
                <c:pt idx="108">
                  <c:v>-8</c:v>
                </c:pt>
                <c:pt idx="109">
                  <c:v>-6</c:v>
                </c:pt>
                <c:pt idx="110">
                  <c:v>-9</c:v>
                </c:pt>
                <c:pt idx="111">
                  <c:v>-7</c:v>
                </c:pt>
                <c:pt idx="112">
                  <c:v>-9</c:v>
                </c:pt>
                <c:pt idx="113">
                  <c:v>-9</c:v>
                </c:pt>
                <c:pt idx="114">
                  <c:v>-8</c:v>
                </c:pt>
                <c:pt idx="115">
                  <c:v>-12</c:v>
                </c:pt>
                <c:pt idx="116">
                  <c:v>-11</c:v>
                </c:pt>
                <c:pt idx="117">
                  <c:v>-13</c:v>
                </c:pt>
                <c:pt idx="118">
                  <c:v>-14</c:v>
                </c:pt>
                <c:pt idx="119">
                  <c:v>-11</c:v>
                </c:pt>
                <c:pt idx="120">
                  <c:v>-13</c:v>
                </c:pt>
                <c:pt idx="121">
                  <c:v>-15</c:v>
                </c:pt>
                <c:pt idx="122">
                  <c:v>-14</c:v>
                </c:pt>
                <c:pt idx="123">
                  <c:v>-17</c:v>
                </c:pt>
                <c:pt idx="124">
                  <c:v>-14</c:v>
                </c:pt>
                <c:pt idx="125">
                  <c:v>-17</c:v>
                </c:pt>
                <c:pt idx="126">
                  <c:v>-16</c:v>
                </c:pt>
                <c:pt idx="127">
                  <c:v>-16</c:v>
                </c:pt>
                <c:pt idx="128">
                  <c:v>-23</c:v>
                </c:pt>
                <c:pt idx="129">
                  <c:v>-21</c:v>
                </c:pt>
                <c:pt idx="130">
                  <c:v>-26</c:v>
                </c:pt>
                <c:pt idx="131">
                  <c:v>-21</c:v>
                </c:pt>
                <c:pt idx="132">
                  <c:v>-31</c:v>
                </c:pt>
                <c:pt idx="133">
                  <c:v>-33</c:v>
                </c:pt>
                <c:pt idx="134">
                  <c:v>-28</c:v>
                </c:pt>
                <c:pt idx="135">
                  <c:v>-35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7916160"/>
        <c:axId val="177922432"/>
      </c:scatterChart>
      <c:valAx>
        <c:axId val="177916160"/>
        <c:scaling>
          <c:orientation val="minMax"/>
          <c:max val="400"/>
          <c:min val="330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Wavelength, nm</a:t>
                </a:r>
              </a:p>
            </c:rich>
          </c:tx>
          <c:layout>
            <c:manualLayout>
              <c:xMode val="edge"/>
              <c:yMode val="edge"/>
              <c:x val="0.44689166653402068"/>
              <c:y val="0.9513230935983527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77922432"/>
        <c:crosses val="autoZero"/>
        <c:crossBetween val="midCat"/>
      </c:valAx>
      <c:valAx>
        <c:axId val="177922432"/>
        <c:scaling>
          <c:orientation val="minMax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Fluorescence Intensity</a:t>
                </a:r>
              </a:p>
            </c:rich>
          </c:tx>
          <c:layout>
            <c:manualLayout>
              <c:xMode val="edge"/>
              <c:yMode val="edge"/>
              <c:x val="3.7036170647095318E-3"/>
              <c:y val="0.1892890055409740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77916160"/>
        <c:crosses val="autoZero"/>
        <c:crossBetween val="midCat"/>
      </c:valAx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691907261592302"/>
          <c:y val="5.1400554097404488E-2"/>
          <c:w val="0.82252537182852159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Sheet4!$E$72:$E$76</c:f>
              <c:strCache>
                <c:ptCount val="5"/>
                <c:pt idx="0">
                  <c:v>Assay buffer</c:v>
                </c:pt>
                <c:pt idx="1">
                  <c:v>5% DMSO</c:v>
                </c:pt>
                <c:pt idx="2">
                  <c:v>10uM HKL</c:v>
                </c:pt>
                <c:pt idx="3">
                  <c:v>100uM HKL</c:v>
                </c:pt>
                <c:pt idx="4">
                  <c:v>200uM HKL</c:v>
                </c:pt>
              </c:strCache>
            </c:strRef>
          </c:cat>
          <c:val>
            <c:numRef>
              <c:f>Sheet4!$H$72:$H$76</c:f>
              <c:numCache>
                <c:formatCode>General</c:formatCode>
                <c:ptCount val="5"/>
                <c:pt idx="0">
                  <c:v>636</c:v>
                </c:pt>
                <c:pt idx="1">
                  <c:v>899</c:v>
                </c:pt>
                <c:pt idx="2">
                  <c:v>915</c:v>
                </c:pt>
                <c:pt idx="3">
                  <c:v>729</c:v>
                </c:pt>
                <c:pt idx="4">
                  <c:v>439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6127488"/>
        <c:axId val="206164352"/>
      </c:barChart>
      <c:catAx>
        <c:axId val="206127488"/>
        <c:scaling>
          <c:orientation val="minMax"/>
        </c:scaling>
        <c:delete val="0"/>
        <c:axPos val="b"/>
        <c:majorTickMark val="out"/>
        <c:minorTickMark val="none"/>
        <c:tickLblPos val="nextTo"/>
        <c:crossAx val="206164352"/>
        <c:crosses val="autoZero"/>
        <c:auto val="1"/>
        <c:lblAlgn val="ctr"/>
        <c:lblOffset val="100"/>
        <c:noMultiLvlLbl val="0"/>
      </c:catAx>
      <c:valAx>
        <c:axId val="20616435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>
                    <a:latin typeface="Symbol" panose="05050102010706020507" pitchFamily="18" charset="2"/>
                  </a:rPr>
                  <a:t>D</a:t>
                </a:r>
                <a:r>
                  <a:rPr lang="en-US" sz="1400"/>
                  <a:t> AFU</a:t>
                </a:r>
              </a:p>
            </c:rich>
          </c:tx>
          <c:layout>
            <c:manualLayout>
              <c:xMode val="edge"/>
              <c:yMode val="edge"/>
              <c:x val="5.5555555555555558E-3"/>
              <c:y val="0.3524671916010498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6127488"/>
        <c:crosses val="autoZero"/>
        <c:crossBetween val="between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100uM </a:t>
            </a:r>
            <a:r>
              <a:rPr lang="en-US" dirty="0" smtClean="0"/>
              <a:t>NAD</a:t>
            </a:r>
            <a:r>
              <a:rPr lang="en-US" baseline="30000" dirty="0" smtClean="0"/>
              <a:t>+</a:t>
            </a:r>
            <a:endParaRPr lang="en-US" baseline="30000" dirty="0"/>
          </a:p>
        </c:rich>
      </c:tx>
      <c:layout>
        <c:manualLayout>
          <c:xMode val="edge"/>
          <c:yMode val="edge"/>
          <c:x val="0.3820277777777778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162751531058618"/>
          <c:y val="0.10684055118110236"/>
          <c:w val="0.79781692913385815"/>
          <c:h val="0.71604512977544477"/>
        </c:manualLayout>
      </c:layout>
      <c:barChart>
        <c:barDir val="col"/>
        <c:grouping val="clustered"/>
        <c:varyColors val="0"/>
        <c:ser>
          <c:idx val="0"/>
          <c:order val="0"/>
          <c:tx>
            <c:v>100uM NAD</c:v>
          </c:tx>
          <c:invertIfNegative val="0"/>
          <c:cat>
            <c:numRef>
              <c:f>Sheet4!$H$109:$H$114</c:f>
              <c:numCache>
                <c:formatCode>General</c:formatCode>
                <c:ptCount val="6"/>
                <c:pt idx="0">
                  <c:v>10</c:v>
                </c:pt>
                <c:pt idx="1">
                  <c:v>25</c:v>
                </c:pt>
                <c:pt idx="2">
                  <c:v>50</c:v>
                </c:pt>
                <c:pt idx="3">
                  <c:v>100</c:v>
                </c:pt>
                <c:pt idx="4">
                  <c:v>200</c:v>
                </c:pt>
                <c:pt idx="5">
                  <c:v>250</c:v>
                </c:pt>
              </c:numCache>
            </c:numRef>
          </c:cat>
          <c:val>
            <c:numRef>
              <c:f>Sheet4!$J$109:$J$114</c:f>
              <c:numCache>
                <c:formatCode>0.0</c:formatCode>
                <c:ptCount val="6"/>
                <c:pt idx="0">
                  <c:v>125</c:v>
                </c:pt>
                <c:pt idx="1">
                  <c:v>94.1</c:v>
                </c:pt>
                <c:pt idx="2">
                  <c:v>100.6</c:v>
                </c:pt>
                <c:pt idx="3">
                  <c:v>83.3</c:v>
                </c:pt>
                <c:pt idx="4">
                  <c:v>110.9</c:v>
                </c:pt>
                <c:pt idx="5">
                  <c:v>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9090944"/>
        <c:axId val="179092864"/>
      </c:barChart>
      <c:catAx>
        <c:axId val="1790909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[FdL2 peptide], uM</a:t>
                </a:r>
              </a:p>
            </c:rich>
          </c:tx>
          <c:layout>
            <c:manualLayout>
              <c:xMode val="edge"/>
              <c:yMode val="edge"/>
              <c:x val="0.42743175853018373"/>
              <c:y val="0.9203470399533392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79092864"/>
        <c:crosses val="autoZero"/>
        <c:auto val="1"/>
        <c:lblAlgn val="ctr"/>
        <c:lblOffset val="100"/>
        <c:noMultiLvlLbl val="0"/>
      </c:catAx>
      <c:valAx>
        <c:axId val="17909286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% Activation</a:t>
                </a:r>
              </a:p>
            </c:rich>
          </c:tx>
          <c:layout>
            <c:manualLayout>
              <c:xMode val="edge"/>
              <c:yMode val="edge"/>
              <c:x val="4.2734201494044012E-3"/>
              <c:y val="0.2957888597258676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crossAx val="179090944"/>
        <c:crosses val="autoZero"/>
        <c:crossBetween val="between"/>
      </c:valAx>
      <c:spPr>
        <a:ln>
          <a:solidFill>
            <a:schemeClr val="tx1">
              <a:lumMod val="85000"/>
              <a:lumOff val="1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100um NAD</a:t>
            </a:r>
            <a:r>
              <a:rPr lang="en-US" sz="1600" baseline="30000"/>
              <a:t>+</a:t>
            </a:r>
          </a:p>
        </c:rich>
      </c:tx>
      <c:layout>
        <c:manualLayout>
          <c:xMode val="edge"/>
          <c:yMode val="edge"/>
          <c:x val="0.39003477690288713"/>
          <c:y val="1.388888888888888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883573928258967"/>
          <c:y val="0.12084499854184894"/>
          <c:w val="0.82273447069116357"/>
          <c:h val="0.73539734616506269"/>
        </c:manualLayout>
      </c:layout>
      <c:barChart>
        <c:barDir val="col"/>
        <c:grouping val="clustered"/>
        <c:varyColors val="0"/>
        <c:ser>
          <c:idx val="0"/>
          <c:order val="0"/>
          <c:tx>
            <c:v>Assay buffer</c:v>
          </c:tx>
          <c:invertIfNegative val="0"/>
          <c:cat>
            <c:numRef>
              <c:f>Sheet3!$G$87:$G$88</c:f>
              <c:numCache>
                <c:formatCode>General</c:formatCode>
                <c:ptCount val="2"/>
                <c:pt idx="0">
                  <c:v>10</c:v>
                </c:pt>
                <c:pt idx="1">
                  <c:v>200</c:v>
                </c:pt>
              </c:numCache>
            </c:numRef>
          </c:cat>
          <c:val>
            <c:numRef>
              <c:f>Sheet3!$H$82:$I$82</c:f>
              <c:numCache>
                <c:formatCode>0.0</c:formatCode>
                <c:ptCount val="2"/>
                <c:pt idx="0">
                  <c:v>158.8235294117647</c:v>
                </c:pt>
                <c:pt idx="1">
                  <c:v>110.26785714285714</c:v>
                </c:pt>
              </c:numCache>
            </c:numRef>
          </c:val>
        </c:ser>
        <c:ser>
          <c:idx val="1"/>
          <c:order val="1"/>
          <c:tx>
            <c:v>1% DMSO</c:v>
          </c:tx>
          <c:invertIfNegative val="0"/>
          <c:cat>
            <c:numRef>
              <c:f>Sheet3!$G$87:$G$88</c:f>
              <c:numCache>
                <c:formatCode>General</c:formatCode>
                <c:ptCount val="2"/>
                <c:pt idx="0">
                  <c:v>10</c:v>
                </c:pt>
                <c:pt idx="1">
                  <c:v>200</c:v>
                </c:pt>
              </c:numCache>
            </c:numRef>
          </c:cat>
          <c:val>
            <c:numRef>
              <c:f>Sheet3!$H$83:$I$83</c:f>
              <c:numCache>
                <c:formatCode>0.0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ser>
          <c:idx val="2"/>
          <c:order val="2"/>
          <c:tx>
            <c:v>10uM HKL</c:v>
          </c:tx>
          <c:invertIfNegative val="0"/>
          <c:cat>
            <c:numRef>
              <c:f>Sheet3!$G$87:$G$88</c:f>
              <c:numCache>
                <c:formatCode>General</c:formatCode>
                <c:ptCount val="2"/>
                <c:pt idx="0">
                  <c:v>10</c:v>
                </c:pt>
                <c:pt idx="1">
                  <c:v>200</c:v>
                </c:pt>
              </c:numCache>
            </c:numRef>
          </c:cat>
          <c:val>
            <c:numRef>
              <c:f>Sheet3!$H$84:$I$84</c:f>
              <c:numCache>
                <c:formatCode>0.0</c:formatCode>
                <c:ptCount val="2"/>
                <c:pt idx="0">
                  <c:v>111.76470588235294</c:v>
                </c:pt>
                <c:pt idx="1">
                  <c:v>95.535714285714292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140736"/>
        <c:axId val="205142656"/>
      </c:barChart>
      <c:catAx>
        <c:axId val="2051407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[FdL2 prptide],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5142656"/>
        <c:crosses val="autoZero"/>
        <c:auto val="1"/>
        <c:lblAlgn val="ctr"/>
        <c:lblOffset val="100"/>
        <c:noMultiLvlLbl val="0"/>
      </c:catAx>
      <c:valAx>
        <c:axId val="20514265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% Activation</a:t>
                </a:r>
              </a:p>
            </c:rich>
          </c:tx>
          <c:layout>
            <c:manualLayout>
              <c:xMode val="edge"/>
              <c:yMode val="edge"/>
              <c:x val="2.2082239720034994E-3"/>
              <c:y val="0.28706219014289885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crossAx val="205140736"/>
        <c:crosses val="autoZero"/>
        <c:crossBetween val="between"/>
      </c:valAx>
      <c:spPr>
        <a:ln>
          <a:solidFill>
            <a:schemeClr val="tx1">
              <a:lumMod val="75000"/>
              <a:lumOff val="2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77157020997375325"/>
          <c:y val="0.12905365995917176"/>
          <c:w val="0.18676312335958006"/>
          <c:h val="0.158558982210557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1500uM </a:t>
            </a:r>
            <a:r>
              <a:rPr lang="en-US" dirty="0" smtClean="0"/>
              <a:t>NAD</a:t>
            </a:r>
            <a:r>
              <a:rPr lang="en-US" baseline="30000" dirty="0" smtClean="0"/>
              <a:t>+</a:t>
            </a:r>
            <a:endParaRPr lang="en-US" baseline="30000" dirty="0"/>
          </a:p>
        </c:rich>
      </c:tx>
      <c:layout>
        <c:manualLayout>
          <c:xMode val="edge"/>
          <c:yMode val="edge"/>
          <c:x val="0.36657633420822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051640419947508"/>
          <c:y val="0.111470180810732"/>
          <c:w val="0.8033724846894138"/>
          <c:h val="0.71141550014581512"/>
        </c:manualLayout>
      </c:layout>
      <c:barChart>
        <c:barDir val="col"/>
        <c:grouping val="clustered"/>
        <c:varyColors val="0"/>
        <c:ser>
          <c:idx val="0"/>
          <c:order val="0"/>
          <c:tx>
            <c:v>1500uM NAD</c:v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</c:spPr>
          <c:invertIfNegative val="0"/>
          <c:cat>
            <c:numRef>
              <c:f>Sheet3!$I$100:$I$105</c:f>
              <c:numCache>
                <c:formatCode>General</c:formatCode>
                <c:ptCount val="6"/>
                <c:pt idx="0">
                  <c:v>10</c:v>
                </c:pt>
                <c:pt idx="1">
                  <c:v>25</c:v>
                </c:pt>
                <c:pt idx="2">
                  <c:v>50</c:v>
                </c:pt>
                <c:pt idx="3">
                  <c:v>100</c:v>
                </c:pt>
                <c:pt idx="4">
                  <c:v>200</c:v>
                </c:pt>
                <c:pt idx="5">
                  <c:v>250</c:v>
                </c:pt>
              </c:numCache>
            </c:numRef>
          </c:cat>
          <c:val>
            <c:numRef>
              <c:f>Sheet3!$J$100:$J$105</c:f>
              <c:numCache>
                <c:formatCode>0.0</c:formatCode>
                <c:ptCount val="6"/>
                <c:pt idx="0">
                  <c:v>76.367614879649892</c:v>
                </c:pt>
                <c:pt idx="1">
                  <c:v>88.996763754045304</c:v>
                </c:pt>
                <c:pt idx="2">
                  <c:v>83.859649122807014</c:v>
                </c:pt>
                <c:pt idx="3">
                  <c:v>77.382875605815826</c:v>
                </c:pt>
                <c:pt idx="4">
                  <c:v>85.433357611070647</c:v>
                </c:pt>
                <c:pt idx="5">
                  <c:v>67.514970059880241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046912"/>
        <c:axId val="211570048"/>
      </c:barChart>
      <c:catAx>
        <c:axId val="2090469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[FdL2 peptide], uM</a:t>
                </a:r>
              </a:p>
            </c:rich>
          </c:tx>
          <c:layout>
            <c:manualLayout>
              <c:xMode val="edge"/>
              <c:yMode val="edge"/>
              <c:x val="0.38298731408573927"/>
              <c:y val="0.9296062992125984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1570048"/>
        <c:crosses val="autoZero"/>
        <c:auto val="1"/>
        <c:lblAlgn val="ctr"/>
        <c:lblOffset val="100"/>
        <c:noMultiLvlLbl val="0"/>
      </c:catAx>
      <c:valAx>
        <c:axId val="211570048"/>
        <c:scaling>
          <c:orientation val="minMax"/>
          <c:max val="12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% Activation</a:t>
                </a:r>
              </a:p>
            </c:rich>
          </c:tx>
          <c:layout>
            <c:manualLayout>
              <c:xMode val="edge"/>
              <c:yMode val="edge"/>
              <c:x val="0"/>
              <c:y val="0.35024496937882771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crossAx val="209046912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0.44444</cdr:y>
    </cdr:from>
    <cdr:to>
      <cdr:x>1</cdr:x>
      <cdr:y>0.44444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685800" y="1219200"/>
          <a:ext cx="4800600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269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7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731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804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95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07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21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15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04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49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60C7-B3B4-45A4-995E-3B7AA74CFEA7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431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B60C7-B3B4-45A4-995E-3B7AA74CFEA7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52513-76CE-42C8-A3F3-D28E27E36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27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470025"/>
          </a:xfrm>
        </p:spPr>
        <p:txBody>
          <a:bodyPr/>
          <a:lstStyle/>
          <a:p>
            <a:r>
              <a:rPr lang="en-US" dirty="0" smtClean="0"/>
              <a:t>SIRT3 activation by Honokiol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133600"/>
            <a:ext cx="8458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Remarks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smtClean="0"/>
              <a:t>Honokiol does not provide auto fluorescence.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smtClean="0"/>
              <a:t>Minor SIRT3 activation by 10uM </a:t>
            </a:r>
            <a:r>
              <a:rPr lang="en-US" b="1" dirty="0" err="1" smtClean="0"/>
              <a:t>honokiol</a:t>
            </a:r>
            <a:r>
              <a:rPr lang="en-US" b="1" dirty="0" smtClean="0"/>
              <a:t> with FdL2 peptide was detected only in the presence of 100uM NAD</a:t>
            </a:r>
            <a:r>
              <a:rPr lang="en-US" b="1" baseline="30000" dirty="0" smtClean="0"/>
              <a:t>+</a:t>
            </a:r>
            <a:r>
              <a:rPr lang="en-US" b="1" dirty="0" smtClean="0"/>
              <a:t> and 10uM FdL2 peptide.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smtClean="0"/>
              <a:t>In order to validate the reported results in </a:t>
            </a:r>
            <a:r>
              <a:rPr lang="en-US" b="1" dirty="0"/>
              <a:t>2015 Nature Communication paper , </a:t>
            </a:r>
            <a:r>
              <a:rPr lang="en-US" b="1" dirty="0" smtClean="0"/>
              <a:t>SIRT3 activation experiments by </a:t>
            </a:r>
            <a:r>
              <a:rPr lang="en-US" b="1" dirty="0" err="1" smtClean="0"/>
              <a:t>honokiol</a:t>
            </a:r>
            <a:r>
              <a:rPr lang="en-US" b="1" dirty="0" smtClean="0"/>
              <a:t> need to be tested using </a:t>
            </a:r>
            <a:r>
              <a:rPr lang="en-US" b="1" dirty="0" err="1" smtClean="0"/>
              <a:t>MnSOD</a:t>
            </a:r>
            <a:r>
              <a:rPr lang="en-US" b="1" dirty="0" smtClean="0"/>
              <a:t> protein/peptide.</a:t>
            </a:r>
          </a:p>
        </p:txBody>
      </p:sp>
    </p:spTree>
    <p:extLst>
      <p:ext uri="{BB962C8B-B14F-4D97-AF65-F5344CB8AC3E}">
        <p14:creationId xmlns:p14="http://schemas.microsoft.com/office/powerpoint/2010/main" val="977293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717412"/>
              </p:ext>
            </p:extLst>
          </p:nvPr>
        </p:nvGraphicFramePr>
        <p:xfrm>
          <a:off x="228600" y="457200"/>
          <a:ext cx="8678247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562900"/>
              </p:ext>
            </p:extLst>
          </p:nvPr>
        </p:nvGraphicFramePr>
        <p:xfrm>
          <a:off x="3962400" y="762000"/>
          <a:ext cx="5006531" cy="3180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/>
          <p:cNvSpPr/>
          <p:nvPr/>
        </p:nvSpPr>
        <p:spPr>
          <a:xfrm>
            <a:off x="0" y="-38219"/>
            <a:ext cx="4556504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Honokiol Fluorescence </a:t>
            </a:r>
            <a:r>
              <a:rPr lang="en-US" b="1" dirty="0" smtClean="0"/>
              <a:t>Scan</a:t>
            </a:r>
          </a:p>
          <a:p>
            <a:r>
              <a:rPr lang="en-US" sz="1400" b="1" dirty="0"/>
              <a:t>Solubility: 36mg/ml  (135.1 </a:t>
            </a:r>
            <a:r>
              <a:rPr lang="en-US" sz="1400" b="1" dirty="0" err="1"/>
              <a:t>mM</a:t>
            </a:r>
            <a:r>
              <a:rPr lang="en-US" sz="1400" b="1" dirty="0"/>
              <a:t>) in 100% DMSO                    </a:t>
            </a:r>
            <a:endParaRPr lang="en-US" sz="1400" b="1" dirty="0" smtClean="0"/>
          </a:p>
          <a:p>
            <a:r>
              <a:rPr lang="en-US" sz="1400" b="1" dirty="0" smtClean="0"/>
              <a:t>M.W</a:t>
            </a:r>
            <a:r>
              <a:rPr lang="en-US" sz="1400" b="1" dirty="0"/>
              <a:t>.: 266.33 </a:t>
            </a:r>
            <a:r>
              <a:rPr lang="en-US" sz="1400" b="1" dirty="0" smtClean="0"/>
              <a:t>g/</a:t>
            </a:r>
            <a:r>
              <a:rPr lang="en-US" sz="1400" b="1" dirty="0" err="1" smtClean="0"/>
              <a:t>mol</a:t>
            </a:r>
            <a:endParaRPr lang="en-US" sz="1400" b="1" dirty="0"/>
          </a:p>
        </p:txBody>
      </p:sp>
      <p:sp>
        <p:nvSpPr>
          <p:cNvPr id="6" name="Rectangle 5"/>
          <p:cNvSpPr/>
          <p:nvPr/>
        </p:nvSpPr>
        <p:spPr>
          <a:xfrm>
            <a:off x="0" y="6273225"/>
            <a:ext cx="69731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Remarks:</a:t>
            </a:r>
          </a:p>
          <a:p>
            <a:r>
              <a:rPr lang="en-US" sz="1400" b="1" dirty="0" smtClean="0"/>
              <a:t>Honokiol emits light at 354-356nm which is not overlapping with </a:t>
            </a:r>
            <a:r>
              <a:rPr lang="en-US" sz="1400" b="1" dirty="0" err="1" smtClean="0"/>
              <a:t>FdL</a:t>
            </a:r>
            <a:r>
              <a:rPr lang="en-US" sz="1400" b="1" dirty="0" smtClean="0"/>
              <a:t> fluorophore (~460nm).</a:t>
            </a:r>
            <a:endParaRPr lang="en-US" sz="1400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096000" y="990600"/>
            <a:ext cx="0" cy="2971800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1519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574873"/>
              </p:ext>
            </p:extLst>
          </p:nvPr>
        </p:nvGraphicFramePr>
        <p:xfrm>
          <a:off x="3810000" y="1113247"/>
          <a:ext cx="5105399" cy="13546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0903"/>
                <a:gridCol w="745097"/>
                <a:gridCol w="762000"/>
                <a:gridCol w="838200"/>
                <a:gridCol w="1219199"/>
              </a:tblGrid>
              <a:tr h="287867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0min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60min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AFU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% Activation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Assay buffer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356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992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636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70.7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5% DMSO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502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1401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899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100.0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10uM HKL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480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1395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915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101.8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100uM HKL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445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1174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729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81.1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200uM HKL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865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439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48.8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197" y="990362"/>
            <a:ext cx="2414444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</a:t>
            </a:r>
            <a:r>
              <a:rPr lang="en-US" sz="1400" dirty="0" smtClean="0"/>
              <a:t>SIRT3]=5U/reaction</a:t>
            </a:r>
            <a:endParaRPr lang="en-US" sz="1400" dirty="0"/>
          </a:p>
          <a:p>
            <a:r>
              <a:rPr lang="en-US" sz="1400" dirty="0" smtClean="0"/>
              <a:t>[NAD</a:t>
            </a:r>
            <a:r>
              <a:rPr lang="en-US" sz="1400" baseline="30000" dirty="0" smtClean="0"/>
              <a:t>+</a:t>
            </a:r>
            <a:r>
              <a:rPr lang="en-US" sz="1400" dirty="0" smtClean="0"/>
              <a:t>]=500 </a:t>
            </a:r>
            <a:r>
              <a:rPr lang="en-US" sz="1400" dirty="0" err="1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[</a:t>
            </a:r>
            <a:r>
              <a:rPr lang="en-US" sz="1400" dirty="0" smtClean="0"/>
              <a:t>FdL2 </a:t>
            </a:r>
            <a:r>
              <a:rPr lang="en-US" sz="1400" dirty="0" smtClean="0"/>
              <a:t>peptide]=250 </a:t>
            </a:r>
            <a:r>
              <a:rPr lang="en-US" sz="1400" dirty="0" err="1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[Honokiol]=0, 10, 100, 200 </a:t>
            </a:r>
            <a:r>
              <a:rPr lang="en-US" sz="1400" dirty="0" err="1" smtClean="0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% DMSO= 5%</a:t>
            </a:r>
            <a:endParaRPr lang="en-US" sz="1400" dirty="0"/>
          </a:p>
          <a:p>
            <a:r>
              <a:rPr lang="en-US" sz="1400" dirty="0" smtClean="0"/>
              <a:t>Time points= 0, 60 min</a:t>
            </a:r>
          </a:p>
          <a:p>
            <a:r>
              <a:rPr lang="en-US" sz="1400" dirty="0" smtClean="0"/>
              <a:t>Temp.= 37oC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152400"/>
            <a:ext cx="3101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Honokiol (HKL) / SIRT3 activity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5675293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/>
              <a:t>Remarks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1.8% increase of AFU was detected in the presence of 10 </a:t>
            </a:r>
            <a:r>
              <a:rPr lang="en-US" sz="1400" dirty="0" err="1" smtClean="0"/>
              <a:t>uM</a:t>
            </a:r>
            <a:r>
              <a:rPr lang="en-US" sz="1400" dirty="0" smtClean="0"/>
              <a:t> </a:t>
            </a:r>
            <a:r>
              <a:rPr lang="en-US" sz="1400" dirty="0" err="1" smtClean="0"/>
              <a:t>honokiol</a:t>
            </a:r>
            <a:r>
              <a:rPr lang="en-US" sz="1400" dirty="0" smtClean="0"/>
              <a:t>. Too small to say if this is activation conclusively.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No activation was detected in the presence of 100 and 200uM </a:t>
            </a:r>
            <a:r>
              <a:rPr lang="en-US" sz="1400" dirty="0" err="1" smtClean="0"/>
              <a:t>honokiol</a:t>
            </a:r>
            <a:r>
              <a:rPr lang="en-US" sz="1400" dirty="0" smtClean="0"/>
              <a:t> under current conditions.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7608658"/>
              </p:ext>
            </p:extLst>
          </p:nvPr>
        </p:nvGraphicFramePr>
        <p:xfrm>
          <a:off x="1598315" y="2590800"/>
          <a:ext cx="5794970" cy="3286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020114" y="621268"/>
            <a:ext cx="4404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SIRT3 activation by Honokiol Dose Response</a:t>
            </a:r>
            <a:endParaRPr lang="en-US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47800" y="3048000"/>
            <a:ext cx="7162800" cy="0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own Arrow 10"/>
          <p:cNvSpPr/>
          <p:nvPr/>
        </p:nvSpPr>
        <p:spPr>
          <a:xfrm>
            <a:off x="4800600" y="2819400"/>
            <a:ext cx="152400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5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511634"/>
              </p:ext>
            </p:extLst>
          </p:nvPr>
        </p:nvGraphicFramePr>
        <p:xfrm>
          <a:off x="152400" y="944880"/>
          <a:ext cx="4788077" cy="4389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8264"/>
                <a:gridCol w="660496"/>
                <a:gridCol w="737553"/>
                <a:gridCol w="737553"/>
                <a:gridCol w="1054211"/>
              </a:tblGrid>
              <a:tr h="170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10uM FdL2 peptide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0min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 smtClean="0">
                          <a:effectLst/>
                        </a:rPr>
                        <a:t>60min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  <a:latin typeface="Symbol" panose="05050102010706020507" pitchFamily="18" charset="2"/>
                        </a:rPr>
                        <a:t>D </a:t>
                      </a:r>
                      <a:r>
                        <a:rPr lang="en-US" sz="1200" u="none" strike="noStrike" dirty="0">
                          <a:effectLst/>
                        </a:rPr>
                        <a:t>AFU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% Activation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Assay buffer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122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82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160.8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1% DMSO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92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100.0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10uM HKL in 1% DMSO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125.5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362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25uM FdL2 peptide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Assay buffer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197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136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114.3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1% DMSO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183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119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100.0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10uM HKL in 1% DMSO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169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112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94.1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362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50uM FdL2 peptide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T="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Assay buffer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97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273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176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110.0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1% DMSO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98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258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160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100.0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10uM HKL in 1% DMSO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92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253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161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100.6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362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100uM FdL2 peptide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T="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Assay buffer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174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383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209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97.2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1% DMSO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175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390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215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100.0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10uM HKL in 1% DMSO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165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344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179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83.3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362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200uM FdL2 peptide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T="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Assay buffer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303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539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236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111.8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1% DMSO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305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516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100.0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10uM HKL in 1% DMSO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278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512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234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110.9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362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250uM FdL2 peptide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T="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Assay buffer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372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528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156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101.3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1% DMSO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365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519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154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100.0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10uM HKL in 1% DMSO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344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458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114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74.0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290" y="15240"/>
            <a:ext cx="3101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Honokiol (HKL) / SIRT3 activity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6200" y="545068"/>
            <a:ext cx="3315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Low NAD</a:t>
            </a:r>
            <a:r>
              <a:rPr lang="en-US" b="1" baseline="30000" dirty="0" smtClean="0"/>
              <a:t>+</a:t>
            </a:r>
            <a:r>
              <a:rPr lang="en-US" b="1" dirty="0" smtClean="0"/>
              <a:t> concentration_100uM</a:t>
            </a:r>
            <a:endParaRPr lang="en-US" b="1" dirty="0"/>
          </a:p>
        </p:txBody>
      </p:sp>
      <p:grpSp>
        <p:nvGrpSpPr>
          <p:cNvPr id="13" name="Group 12"/>
          <p:cNvGrpSpPr/>
          <p:nvPr/>
        </p:nvGrpSpPr>
        <p:grpSpPr>
          <a:xfrm>
            <a:off x="5029200" y="2667000"/>
            <a:ext cx="4038600" cy="2743200"/>
            <a:chOff x="5029200" y="990600"/>
            <a:chExt cx="4038600" cy="2743200"/>
          </a:xfrm>
        </p:grpSpPr>
        <p:graphicFrame>
          <p:nvGraphicFramePr>
            <p:cNvPr id="6" name="Chart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909571680"/>
                </p:ext>
              </p:extLst>
            </p:nvPr>
          </p:nvGraphicFramePr>
          <p:xfrm>
            <a:off x="5029200" y="990600"/>
            <a:ext cx="39624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cxnSp>
          <p:nvCxnSpPr>
            <p:cNvPr id="11" name="Straight Connector 10"/>
            <p:cNvCxnSpPr/>
            <p:nvPr/>
          </p:nvCxnSpPr>
          <p:spPr>
            <a:xfrm>
              <a:off x="5410200" y="1828800"/>
              <a:ext cx="3657600" cy="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52400" y="5648980"/>
            <a:ext cx="8686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/>
              <a:t>Remarks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25% activation of SIRT3 by 10uM </a:t>
            </a:r>
            <a:r>
              <a:rPr lang="en-US" sz="1400" dirty="0" err="1" smtClean="0"/>
              <a:t>honokiol</a:t>
            </a:r>
            <a:r>
              <a:rPr lang="en-US" sz="1400" dirty="0" smtClean="0"/>
              <a:t> in the presence of 100uM NAD and 10uM FdL2 peptide.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10.9% </a:t>
            </a:r>
            <a:r>
              <a:rPr lang="en-US" sz="1400" dirty="0"/>
              <a:t>activation of SIRT3 by 10uM </a:t>
            </a:r>
            <a:r>
              <a:rPr lang="en-US" sz="1400" dirty="0" err="1"/>
              <a:t>honokiol</a:t>
            </a:r>
            <a:r>
              <a:rPr lang="en-US" sz="1400" dirty="0"/>
              <a:t> in the presence of 100uM NAD and </a:t>
            </a:r>
            <a:r>
              <a:rPr lang="en-US" sz="1400" dirty="0" smtClean="0"/>
              <a:t>200uM </a:t>
            </a:r>
            <a:r>
              <a:rPr lang="en-US" sz="1400" dirty="0"/>
              <a:t>FdL2 peptide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5181600" y="914400"/>
            <a:ext cx="3423438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</a:t>
            </a:r>
            <a:r>
              <a:rPr lang="en-US" sz="1400" dirty="0" smtClean="0"/>
              <a:t>SIRT3]=5U/reaction</a:t>
            </a:r>
            <a:endParaRPr lang="en-US" sz="1400" dirty="0"/>
          </a:p>
          <a:p>
            <a:r>
              <a:rPr lang="en-US" sz="1400" dirty="0" smtClean="0"/>
              <a:t>[NAD</a:t>
            </a:r>
            <a:r>
              <a:rPr lang="en-US" sz="1400" baseline="30000" dirty="0" smtClean="0"/>
              <a:t>+</a:t>
            </a:r>
            <a:r>
              <a:rPr lang="en-US" sz="1400" dirty="0" smtClean="0"/>
              <a:t>]=100 </a:t>
            </a:r>
            <a:r>
              <a:rPr lang="en-US" sz="1400" dirty="0" err="1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[</a:t>
            </a:r>
            <a:r>
              <a:rPr lang="en-US" sz="1400" dirty="0" smtClean="0"/>
              <a:t>FdL2 </a:t>
            </a:r>
            <a:r>
              <a:rPr lang="en-US" sz="1400" dirty="0" smtClean="0"/>
              <a:t>peptide]=10, 25, 50, 100, 200, 250 </a:t>
            </a:r>
            <a:r>
              <a:rPr lang="en-US" sz="1400" dirty="0" err="1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[Honokiol]=0, 10 </a:t>
            </a:r>
            <a:r>
              <a:rPr lang="en-US" sz="1400" dirty="0" err="1" smtClean="0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% DMSO= 1%</a:t>
            </a:r>
            <a:endParaRPr lang="en-US" sz="1400" dirty="0"/>
          </a:p>
          <a:p>
            <a:r>
              <a:rPr lang="en-US" sz="1400" dirty="0" smtClean="0"/>
              <a:t>Time points= 0, 60 min</a:t>
            </a:r>
          </a:p>
          <a:p>
            <a:r>
              <a:rPr lang="en-US" sz="1400" dirty="0" smtClean="0"/>
              <a:t>Temp.= 37oC</a:t>
            </a:r>
          </a:p>
        </p:txBody>
      </p:sp>
      <p:sp>
        <p:nvSpPr>
          <p:cNvPr id="15" name="Down Arrow 14"/>
          <p:cNvSpPr/>
          <p:nvPr/>
        </p:nvSpPr>
        <p:spPr>
          <a:xfrm>
            <a:off x="8001000" y="3124200"/>
            <a:ext cx="152400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5943600" y="2971800"/>
            <a:ext cx="152400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866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804566"/>
              </p:ext>
            </p:extLst>
          </p:nvPr>
        </p:nvGraphicFramePr>
        <p:xfrm>
          <a:off x="152400" y="1344692"/>
          <a:ext cx="4724399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1809"/>
                <a:gridCol w="670226"/>
                <a:gridCol w="748420"/>
                <a:gridCol w="748420"/>
                <a:gridCol w="935524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10uM FdL2 peptide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0min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 smtClean="0">
                          <a:effectLst/>
                        </a:rPr>
                        <a:t>60min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  <a:latin typeface="Symbol" panose="05050102010706020507" pitchFamily="18" charset="2"/>
                        </a:rPr>
                        <a:t>D </a:t>
                      </a:r>
                      <a:r>
                        <a:rPr lang="en-US" sz="1200" u="none" strike="noStrike" dirty="0">
                          <a:effectLst/>
                        </a:rPr>
                        <a:t>AFU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% Activation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Assay buffer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114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81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158.8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1% DMSO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85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100.0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10uM </a:t>
                      </a:r>
                      <a:r>
                        <a:rPr lang="en-US" sz="1200" u="none" strike="noStrike" dirty="0" smtClean="0">
                          <a:effectLst/>
                        </a:rPr>
                        <a:t>HKL in 1% DMSO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91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111.8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200uM FdL2 peptide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Assay buffer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241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488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effectLst/>
                          <a:latin typeface="+mn-lt"/>
                        </a:rPr>
                        <a:t>247</a:t>
                      </a:r>
                      <a:endParaRPr lang="en-US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effectLst/>
                          <a:latin typeface="+mn-lt"/>
                        </a:rPr>
                        <a:t>110.3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1% DMSO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222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446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effectLst/>
                          <a:latin typeface="+mn-lt"/>
                        </a:rPr>
                        <a:t>224</a:t>
                      </a:r>
                      <a:endParaRPr lang="en-US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+mn-lt"/>
                        </a:rPr>
                        <a:t>100.0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10uM HKL in 1% DMSO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+mn-lt"/>
                        </a:rPr>
                        <a:t>197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effectLst/>
                          <a:latin typeface="+mn-lt"/>
                        </a:rPr>
                        <a:t>411</a:t>
                      </a:r>
                      <a:endParaRPr lang="en-US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effectLst/>
                          <a:latin typeface="+mn-lt"/>
                        </a:rPr>
                        <a:t>214</a:t>
                      </a:r>
                      <a:endParaRPr lang="en-US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effectLst/>
                          <a:latin typeface="+mn-lt"/>
                        </a:rPr>
                        <a:t>95.5</a:t>
                      </a:r>
                      <a:endParaRPr lang="en-US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" y="152400"/>
            <a:ext cx="3101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Honokiol (HKL) / SIRT3 activity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762000"/>
            <a:ext cx="5842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High NAD</a:t>
            </a:r>
            <a:r>
              <a:rPr lang="en-US" b="1" baseline="30000" dirty="0" smtClean="0"/>
              <a:t>+</a:t>
            </a:r>
            <a:r>
              <a:rPr lang="en-US" b="1" dirty="0" smtClean="0"/>
              <a:t> concentration_100uM (Repeat the experiments)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181600" y="1283494"/>
            <a:ext cx="2169889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</a:t>
            </a:r>
            <a:r>
              <a:rPr lang="en-US" sz="1400" dirty="0" smtClean="0"/>
              <a:t>SIRT3]=5U/reaction</a:t>
            </a:r>
            <a:endParaRPr lang="en-US" sz="1400" dirty="0"/>
          </a:p>
          <a:p>
            <a:r>
              <a:rPr lang="en-US" sz="1400" dirty="0" smtClean="0"/>
              <a:t>[NAD</a:t>
            </a:r>
            <a:r>
              <a:rPr lang="en-US" sz="1400" baseline="30000" dirty="0" smtClean="0"/>
              <a:t>+</a:t>
            </a:r>
            <a:r>
              <a:rPr lang="en-US" sz="1400" dirty="0" smtClean="0"/>
              <a:t>]=</a:t>
            </a:r>
            <a:r>
              <a:rPr lang="en-US" sz="1400" dirty="0" smtClean="0"/>
              <a:t>100 </a:t>
            </a:r>
            <a:r>
              <a:rPr lang="en-US" sz="1400" dirty="0" err="1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[</a:t>
            </a:r>
            <a:r>
              <a:rPr lang="en-US" sz="1400" dirty="0" smtClean="0"/>
              <a:t>FdL2 </a:t>
            </a:r>
            <a:r>
              <a:rPr lang="en-US" sz="1400" dirty="0" smtClean="0"/>
              <a:t>peptide]=10, 200 </a:t>
            </a:r>
            <a:r>
              <a:rPr lang="en-US" sz="1400" dirty="0" err="1" smtClean="0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[Honokiol]=0, 10</a:t>
            </a:r>
            <a:r>
              <a:rPr lang="en-US" sz="1400" dirty="0" smtClean="0">
                <a:latin typeface="Symbol" pitchFamily="18" charset="2"/>
              </a:rPr>
              <a:t>m</a:t>
            </a:r>
            <a:r>
              <a:rPr lang="en-US" sz="1400" dirty="0" smtClean="0"/>
              <a:t>M</a:t>
            </a:r>
          </a:p>
          <a:p>
            <a:r>
              <a:rPr lang="en-US" sz="1400" dirty="0" smtClean="0"/>
              <a:t>% DMSO= 1%</a:t>
            </a:r>
            <a:endParaRPr lang="en-US" sz="1400" dirty="0"/>
          </a:p>
          <a:p>
            <a:r>
              <a:rPr lang="en-US" sz="1400" dirty="0" smtClean="0"/>
              <a:t>Time points= 0, 60 min</a:t>
            </a:r>
          </a:p>
          <a:p>
            <a:r>
              <a:rPr lang="en-US" sz="1400" dirty="0" smtClean="0"/>
              <a:t>Temp.= 37oC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4155862"/>
              </p:ext>
            </p:extLst>
          </p:nvPr>
        </p:nvGraphicFramePr>
        <p:xfrm>
          <a:off x="1981200" y="288393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5562600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/>
              <a:t>Remarks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The experiments under conditions in which the activation was spotted were repeated.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11.8% activation of SIRT3 by 10uM </a:t>
            </a:r>
            <a:r>
              <a:rPr lang="en-US" sz="1400" dirty="0" err="1" smtClean="0"/>
              <a:t>honokiol</a:t>
            </a:r>
            <a:r>
              <a:rPr lang="en-US" sz="1400" dirty="0" smtClean="0"/>
              <a:t> in the presence of 100uM NAD and 10uM FdL2 peptide.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No activation </a:t>
            </a:r>
            <a:r>
              <a:rPr lang="en-US" sz="1400" dirty="0"/>
              <a:t>of SIRT3 by 10uM </a:t>
            </a:r>
            <a:r>
              <a:rPr lang="en-US" sz="1400" dirty="0" err="1"/>
              <a:t>honokiol</a:t>
            </a:r>
            <a:r>
              <a:rPr lang="en-US" sz="1400" dirty="0"/>
              <a:t> in the presence of 100uM NAD and </a:t>
            </a:r>
            <a:r>
              <a:rPr lang="en-US" sz="1400" dirty="0" smtClean="0"/>
              <a:t>200uM </a:t>
            </a:r>
            <a:r>
              <a:rPr lang="en-US" sz="1400" dirty="0"/>
              <a:t>FdL2 peptide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2" name="Down Arrow 1"/>
          <p:cNvSpPr/>
          <p:nvPr/>
        </p:nvSpPr>
        <p:spPr>
          <a:xfrm>
            <a:off x="3962400" y="3733800"/>
            <a:ext cx="152400" cy="1524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873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749974"/>
              </p:ext>
            </p:extLst>
          </p:nvPr>
        </p:nvGraphicFramePr>
        <p:xfrm>
          <a:off x="152400" y="1143000"/>
          <a:ext cx="4724399" cy="441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1809"/>
                <a:gridCol w="670226"/>
                <a:gridCol w="748420"/>
                <a:gridCol w="748420"/>
                <a:gridCol w="935524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10uM FdL2 peptide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0min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 smtClean="0">
                          <a:effectLst/>
                        </a:rPr>
                        <a:t>60min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  <a:latin typeface="Symbol" panose="05050102010706020507" pitchFamily="18" charset="2"/>
                        </a:rPr>
                        <a:t>D </a:t>
                      </a:r>
                      <a:r>
                        <a:rPr lang="en-US" sz="1200" u="none" strike="noStrike" dirty="0">
                          <a:effectLst/>
                        </a:rPr>
                        <a:t>AFU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% Activation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Assay buffer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40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587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547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119.7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1% DMSO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41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498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457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100.0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10uM </a:t>
                      </a:r>
                      <a:r>
                        <a:rPr lang="en-US" sz="1200" u="none" strike="noStrike" dirty="0" smtClean="0">
                          <a:effectLst/>
                        </a:rPr>
                        <a:t>HKL in 1% DMSO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40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389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349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76.4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25uM FdL2 peptide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Assay buffer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56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630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574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185.8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1% DMSO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63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372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309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100.0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10uM HKL in 1% DMSO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40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315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275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89.0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50uM FdL2 peptide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Assay buffer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114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1518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1404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123.2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1% DMSO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105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1245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1140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100.0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10uM HKL in 1% DMSO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104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1060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956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83.9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100uM FdL2 peptide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Assay buffer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148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834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686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110.8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1% DMSO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132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751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619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100.0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10uM HKL in 1% DMSO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111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590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479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77.4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200uM FdL2 peptide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Assay buffer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348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1878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1530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111.4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1% DMSO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346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1719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1373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100.0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10uM HKL in 1% DMSO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326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1499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1173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85.4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250uM FdL2 peptide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Assay buffer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322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1603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1281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191.8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1% DMSO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304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972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668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100.0</a:t>
                      </a:r>
                      <a:endParaRPr lang="en-US" sz="1200" b="0" i="0" u="none" strike="noStrike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10uM HKL in 1% DMSO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247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698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451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67.5</a:t>
                      </a:r>
                      <a:endParaRPr lang="en-US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" y="152400"/>
            <a:ext cx="3101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Honokiol (HKL) / SIRT3 activity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697468"/>
            <a:ext cx="347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High NAD</a:t>
            </a:r>
            <a:r>
              <a:rPr lang="en-US" b="1" baseline="30000" dirty="0" smtClean="0"/>
              <a:t>+</a:t>
            </a:r>
            <a:r>
              <a:rPr lang="en-US" b="1" dirty="0" smtClean="0"/>
              <a:t> concentration_1500uM</a:t>
            </a:r>
            <a:endParaRPr lang="en-US" b="1" dirty="0"/>
          </a:p>
        </p:txBody>
      </p:sp>
      <p:grpSp>
        <p:nvGrpSpPr>
          <p:cNvPr id="2" name="Group 1"/>
          <p:cNvGrpSpPr/>
          <p:nvPr/>
        </p:nvGrpSpPr>
        <p:grpSpPr>
          <a:xfrm>
            <a:off x="4953000" y="2590800"/>
            <a:ext cx="4114800" cy="3048000"/>
            <a:chOff x="4953000" y="1295400"/>
            <a:chExt cx="4114800" cy="3048000"/>
          </a:xfrm>
        </p:grpSpPr>
        <p:graphicFrame>
          <p:nvGraphicFramePr>
            <p:cNvPr id="7" name="Chart 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42179167"/>
                </p:ext>
              </p:extLst>
            </p:nvPr>
          </p:nvGraphicFramePr>
          <p:xfrm>
            <a:off x="4953000" y="1295400"/>
            <a:ext cx="4114800" cy="3048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cxnSp>
          <p:nvCxnSpPr>
            <p:cNvPr id="8" name="Straight Connector 7"/>
            <p:cNvCxnSpPr/>
            <p:nvPr/>
          </p:nvCxnSpPr>
          <p:spPr>
            <a:xfrm>
              <a:off x="5410200" y="1981200"/>
              <a:ext cx="3657600" cy="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152400" y="564898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/>
              <a:t>Remarks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No activation was detected in the presence of 10uM </a:t>
            </a:r>
            <a:r>
              <a:rPr lang="en-US" sz="1400" dirty="0" err="1" smtClean="0"/>
              <a:t>honokiol</a:t>
            </a:r>
            <a:r>
              <a:rPr lang="en-US" sz="1400" dirty="0" smtClean="0"/>
              <a:t> under current conditions.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81600" y="914400"/>
            <a:ext cx="3423438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</a:t>
            </a:r>
            <a:r>
              <a:rPr lang="en-US" sz="1400" dirty="0" smtClean="0"/>
              <a:t>SIRT3]=5U/reaction</a:t>
            </a:r>
            <a:endParaRPr lang="en-US" sz="1400" dirty="0"/>
          </a:p>
          <a:p>
            <a:r>
              <a:rPr lang="en-US" sz="1400" dirty="0" smtClean="0"/>
              <a:t>[NAD</a:t>
            </a:r>
            <a:r>
              <a:rPr lang="en-US" sz="1400" baseline="30000" dirty="0" smtClean="0"/>
              <a:t>+</a:t>
            </a:r>
            <a:r>
              <a:rPr lang="en-US" sz="1400" dirty="0" smtClean="0"/>
              <a:t>]=1500 </a:t>
            </a:r>
            <a:r>
              <a:rPr lang="en-US" sz="1400" dirty="0" err="1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[</a:t>
            </a:r>
            <a:r>
              <a:rPr lang="en-US" sz="1400" dirty="0" smtClean="0"/>
              <a:t>FdL2 </a:t>
            </a:r>
            <a:r>
              <a:rPr lang="en-US" sz="1400" dirty="0" smtClean="0"/>
              <a:t>peptide]=10, 25, 50, 100, 200, 250 </a:t>
            </a:r>
            <a:r>
              <a:rPr lang="en-US" sz="1400" dirty="0" err="1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[Honokiol]=0, 10</a:t>
            </a:r>
            <a:r>
              <a:rPr lang="en-US" sz="1400" dirty="0" smtClean="0">
                <a:latin typeface="Symbol" pitchFamily="18" charset="2"/>
              </a:rPr>
              <a:t>m</a:t>
            </a:r>
            <a:r>
              <a:rPr lang="en-US" sz="1400" dirty="0" smtClean="0"/>
              <a:t>M</a:t>
            </a:r>
          </a:p>
          <a:p>
            <a:r>
              <a:rPr lang="en-US" sz="1400" dirty="0" smtClean="0"/>
              <a:t>% DMSO= 1%</a:t>
            </a:r>
            <a:endParaRPr lang="en-US" sz="1400" dirty="0"/>
          </a:p>
          <a:p>
            <a:r>
              <a:rPr lang="en-US" sz="1400" dirty="0" smtClean="0"/>
              <a:t>Time points= 0, 60 min</a:t>
            </a:r>
          </a:p>
          <a:p>
            <a:r>
              <a:rPr lang="en-US" sz="1400" dirty="0" smtClean="0"/>
              <a:t>Temp.= 37oC</a:t>
            </a:r>
          </a:p>
        </p:txBody>
      </p:sp>
    </p:spTree>
    <p:extLst>
      <p:ext uri="{BB962C8B-B14F-4D97-AF65-F5344CB8AC3E}">
        <p14:creationId xmlns:p14="http://schemas.microsoft.com/office/powerpoint/2010/main" val="4260244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2400" y="228600"/>
                <a:ext cx="8686800" cy="63065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dirty="0" smtClean="0"/>
                  <a:t>Honokiol/SIRT3</a:t>
                </a:r>
              </a:p>
              <a:p>
                <a:endParaRPr lang="en-US" sz="1600" b="1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Honokiol stock solution (10mM) was prepared in 100% </a:t>
                </a:r>
                <a:r>
                  <a:rPr lang="en-US" sz="1600" dirty="0" err="1"/>
                  <a:t>dimethylsulphoxide</a:t>
                </a:r>
                <a:r>
                  <a:rPr lang="en-US" sz="1600" dirty="0"/>
                  <a:t> (DMSO) on the day of the assay. </a:t>
                </a:r>
                <a:r>
                  <a:rPr lang="en-US" sz="1600" dirty="0" smtClean="0"/>
                  <a:t>Then further diluted to 1mM in 100% DMSO. 40ul of above solution will be diluted into 160ul assay buffer to make 0.2mM </a:t>
                </a:r>
                <a:r>
                  <a:rPr lang="en-US" sz="1600" dirty="0" err="1" smtClean="0"/>
                  <a:t>honokiol</a:t>
                </a:r>
                <a:r>
                  <a:rPr lang="en-US" sz="1600" dirty="0" smtClean="0"/>
                  <a:t> in 20% DMSO. Add 2.5ul of 0.2mM (20% DMSO) </a:t>
                </a:r>
                <a:r>
                  <a:rPr lang="en-US" sz="1600" dirty="0" err="1" smtClean="0"/>
                  <a:t>honokiol</a:t>
                </a:r>
                <a:r>
                  <a:rPr lang="en-US" sz="1600" dirty="0" smtClean="0"/>
                  <a:t> solution to make 50ul final reaction solution, in which the </a:t>
                </a:r>
                <a:r>
                  <a:rPr lang="en-US" sz="1600" dirty="0" err="1" smtClean="0"/>
                  <a:t>honokiol</a:t>
                </a:r>
                <a:r>
                  <a:rPr lang="en-US" sz="1600" dirty="0" smtClean="0"/>
                  <a:t> concentration is 10uM and %DMSO is 1%.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The reaction was initiated by the addition of SIRT3 enzyme.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At desired time point, the reaction was quenched by 1Xdeveloper containing 2mM NAM.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In vitro fluorescence assays were read in white, half-volume 96-well microplates (Corning) with a </a:t>
                </a:r>
                <a:r>
                  <a:rPr lang="en-US" sz="1600" dirty="0" err="1" smtClean="0"/>
                  <a:t>TeCan</a:t>
                </a:r>
                <a:r>
                  <a:rPr lang="en-US" sz="1600" dirty="0" smtClean="0"/>
                  <a:t> plate reader (Excitation 360 nm, emission 460 nm, gain: 45).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Specific steps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Reaction solutions at 0, 60 min time points were prepared without enzyme.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Add enzyme in 60min </a:t>
                </a:r>
                <a:r>
                  <a:rPr lang="en-US" sz="1600" dirty="0" err="1" smtClean="0"/>
                  <a:t>timepoint</a:t>
                </a:r>
                <a:r>
                  <a:rPr lang="en-US" sz="1600" dirty="0" smtClean="0"/>
                  <a:t> sample, and incubate 60min at 37oC.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Stop the reaction by addition of 1X </a:t>
                </a:r>
                <a:r>
                  <a:rPr lang="en-US" sz="1600" dirty="0" err="1" smtClean="0"/>
                  <a:t>Devloper</a:t>
                </a:r>
                <a:r>
                  <a:rPr lang="en-US" sz="1600" dirty="0" smtClean="0"/>
                  <a:t>/2mM NAM solution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Add enzyme at 0min </a:t>
                </a:r>
                <a:r>
                  <a:rPr lang="en-US" sz="1600" dirty="0" err="1" smtClean="0"/>
                  <a:t>timepoint</a:t>
                </a:r>
                <a:r>
                  <a:rPr lang="en-US" sz="1600" dirty="0" smtClean="0"/>
                  <a:t> sample, then add 1XDeveloper/2mM NAM solution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Incubate for 15 min at 37oC 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Read on plate reader and record the data.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Controls: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Positive control: NAD+, FdL2 peptide, 1% DMSO, enzyme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Sample: </a:t>
                </a:r>
                <a:r>
                  <a:rPr lang="en-US" sz="1600" dirty="0"/>
                  <a:t>NAD+, FdL2 peptide, </a:t>
                </a:r>
                <a:r>
                  <a:rPr lang="en-US" sz="1600" dirty="0" smtClean="0"/>
                  <a:t>Honokiol in 1% DMSO, enzyme</a:t>
                </a:r>
              </a:p>
              <a:p>
                <a:pPr lvl="1"/>
                <a:r>
                  <a:rPr lang="en-US" sz="1600" dirty="0" smtClean="0">
                    <a:latin typeface="Symbol" panose="05050102010706020507" pitchFamily="18" charset="2"/>
                  </a:rPr>
                  <a:t>                                                      D</a:t>
                </a:r>
                <a:r>
                  <a:rPr lang="en-US" sz="1600" i="1" dirty="0" smtClean="0"/>
                  <a:t>AFU</a:t>
                </a:r>
                <a:r>
                  <a:rPr lang="en-US" sz="1600" dirty="0" smtClean="0"/>
                  <a:t> = AFU</a:t>
                </a:r>
                <a:r>
                  <a:rPr lang="en-US" sz="1600" baseline="-25000" dirty="0" smtClean="0"/>
                  <a:t>60min</a:t>
                </a:r>
                <a:r>
                  <a:rPr lang="en-US" sz="1600" dirty="0" smtClean="0"/>
                  <a:t> - AFU</a:t>
                </a:r>
                <a:r>
                  <a:rPr lang="en-US" sz="1600" baseline="-25000" dirty="0" smtClean="0"/>
                  <a:t>0min </a:t>
                </a:r>
              </a:p>
              <a:p>
                <a:pPr marL="742950" lvl="1" indent="-285750">
                  <a:buFont typeface="Symbol" pitchFamily="18" charset="2"/>
                  <a:buChar char=" "/>
                </a:pPr>
                <a:endParaRPr lang="en-US" sz="1600" baseline="-25000" dirty="0" smtClean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The % activation was derived from </a:t>
                </a:r>
              </a:p>
              <a:p>
                <a:pPr algn="ctr"/>
                <a:r>
                  <a:rPr lang="en-US" sz="1600" dirty="0" smtClean="0"/>
                  <a:t>% Activation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i="1" smtClean="0">
                                <a:latin typeface="Cambria Math"/>
                                <a:ea typeface="Cambria Math"/>
                              </a:rPr>
                              <m:t>∆</m:t>
                            </m:r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𝐴𝐹𝑈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h𝑜𝑛𝑜𝑘𝑖𝑜𝑙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i="1" smtClean="0">
                                <a:latin typeface="Cambria Math"/>
                                <a:ea typeface="Cambria Math"/>
                              </a:rPr>
                              <m:t>∆</m:t>
                            </m:r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𝐴𝐹𝑈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𝑐𝑜𝑛𝑡𝑟𝑜𝑙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600" dirty="0" smtClean="0"/>
                  <a:t> x 100%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228600"/>
                <a:ext cx="8686800" cy="6306535"/>
              </a:xfrm>
              <a:prstGeom prst="rect">
                <a:avLst/>
              </a:prstGeom>
              <a:blipFill rotWithShape="1">
                <a:blip r:embed="rId2"/>
                <a:stretch>
                  <a:fillRect l="-561" t="-484" r="-3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796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30302</TotalTime>
  <Words>1198</Words>
  <Application>Microsoft Office PowerPoint</Application>
  <PresentationFormat>On-screen Show (4:3)</PresentationFormat>
  <Paragraphs>358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SIRT3 activation by Honokiol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xguan</cp:lastModifiedBy>
  <cp:revision>50</cp:revision>
  <dcterms:created xsi:type="dcterms:W3CDTF">2016-04-07T20:15:34Z</dcterms:created>
  <dcterms:modified xsi:type="dcterms:W3CDTF">2016-05-03T18:34:47Z</dcterms:modified>
</cp:coreProperties>
</file>