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91907261592302"/>
          <c:y val="5.1400554097404488E-2"/>
          <c:w val="0.82252537182852159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Sheet4!$E$72:$E$76</c:f>
              <c:strCache>
                <c:ptCount val="5"/>
                <c:pt idx="0">
                  <c:v>Assay buffer</c:v>
                </c:pt>
                <c:pt idx="1">
                  <c:v>5% DMSO</c:v>
                </c:pt>
                <c:pt idx="2">
                  <c:v>10uM HKL</c:v>
                </c:pt>
                <c:pt idx="3">
                  <c:v>100uM HKL</c:v>
                </c:pt>
                <c:pt idx="4">
                  <c:v>200uM HKL</c:v>
                </c:pt>
              </c:strCache>
            </c:strRef>
          </c:cat>
          <c:val>
            <c:numRef>
              <c:f>Sheet4!$H$72:$H$76</c:f>
              <c:numCache>
                <c:formatCode>General</c:formatCode>
                <c:ptCount val="5"/>
                <c:pt idx="0">
                  <c:v>636</c:v>
                </c:pt>
                <c:pt idx="1">
                  <c:v>899</c:v>
                </c:pt>
                <c:pt idx="2">
                  <c:v>915</c:v>
                </c:pt>
                <c:pt idx="3">
                  <c:v>729</c:v>
                </c:pt>
                <c:pt idx="4">
                  <c:v>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093120"/>
        <c:axId val="121680640"/>
      </c:barChart>
      <c:catAx>
        <c:axId val="12109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121680640"/>
        <c:crosses val="autoZero"/>
        <c:auto val="1"/>
        <c:lblAlgn val="ctr"/>
        <c:lblOffset val="100"/>
        <c:noMultiLvlLbl val="0"/>
      </c:catAx>
      <c:valAx>
        <c:axId val="1216806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>
                    <a:latin typeface="Symbol" panose="05050102010706020507" pitchFamily="18" charset="2"/>
                  </a:rPr>
                  <a:t>D</a:t>
                </a:r>
                <a:r>
                  <a:rPr lang="en-US" sz="1400"/>
                  <a:t> AFU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524671916010498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1093120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6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7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3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0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2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9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60C7-B3B4-45A4-995E-3B7AA74CFEA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2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55901"/>
              </p:ext>
            </p:extLst>
          </p:nvPr>
        </p:nvGraphicFramePr>
        <p:xfrm>
          <a:off x="4648200" y="838200"/>
          <a:ext cx="3809998" cy="1354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3084"/>
                <a:gridCol w="805638"/>
                <a:gridCol w="805638"/>
                <a:gridCol w="805638"/>
              </a:tblGrid>
              <a:tr h="28786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Assay buffer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5% DMSO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1401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899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10uM HKL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1395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100uM HKL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1174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200uM HKL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7" y="901005"/>
            <a:ext cx="34252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smtClean="0"/>
              <a:t>SIRT3]=5U/reaction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[FdL1 peptide]=</a:t>
            </a:r>
            <a:r>
              <a:rPr lang="en-US" sz="1400" dirty="0" smtClean="0"/>
              <a:t>250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[DHP1c]=0, 10, 100, 200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Incubation 1 </a:t>
            </a:r>
            <a:r>
              <a:rPr lang="en-US" sz="1400" dirty="0" err="1" smtClean="0"/>
              <a:t>hr</a:t>
            </a:r>
            <a:r>
              <a:rPr lang="en-US" sz="1400" dirty="0" smtClean="0"/>
              <a:t> after addition of enzyme</a:t>
            </a:r>
          </a:p>
          <a:p>
            <a:r>
              <a:rPr lang="en-US" sz="1400" dirty="0" smtClean="0"/>
              <a:t>Shake for 15 min after addition of Developer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4380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Honokiol</a:t>
            </a:r>
            <a:r>
              <a:rPr lang="en-US" b="1" dirty="0" smtClean="0"/>
              <a:t> (HKL) / SIRT3 activity _ 04.08.2016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725180"/>
            <a:ext cx="57288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Slight activation was detected in the presence of 10 </a:t>
            </a:r>
            <a:r>
              <a:rPr lang="en-US" sz="1400" dirty="0" err="1" smtClean="0"/>
              <a:t>uM</a:t>
            </a:r>
            <a:r>
              <a:rPr lang="en-US" sz="1400" dirty="0" smtClean="0"/>
              <a:t>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No activation was detected in the presence of 100 and 200uM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933414"/>
              </p:ext>
            </p:extLst>
          </p:nvPr>
        </p:nvGraphicFramePr>
        <p:xfrm>
          <a:off x="1596430" y="2438400"/>
          <a:ext cx="5794970" cy="3286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7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107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5</cp:revision>
  <dcterms:created xsi:type="dcterms:W3CDTF">2016-04-07T20:15:34Z</dcterms:created>
  <dcterms:modified xsi:type="dcterms:W3CDTF">2016-04-08T17:13:32Z</dcterms:modified>
</cp:coreProperties>
</file>