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9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2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7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6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8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4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6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9A24-77DE-43A4-A2D0-D7AD14441AB5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7783-25F3-48EC-BFB9-44DF3475A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5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5853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This experiment was designed to see if you can do </a:t>
            </a:r>
            <a:r>
              <a:rPr lang="en-US" sz="1600" dirty="0" err="1" smtClean="0"/>
              <a:t>deacetylation</a:t>
            </a:r>
            <a:r>
              <a:rPr lang="en-US" sz="1600" dirty="0" smtClean="0"/>
              <a:t> reaction below 100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in presence of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K122-MnSOD peptide.</a:t>
            </a:r>
          </a:p>
          <a:p>
            <a:r>
              <a:rPr lang="en-US" sz="1600" dirty="0" smtClean="0"/>
              <a:t>I used 50, 75, 100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in presence of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K122-MnSOD peptide. Total 5U/</a:t>
            </a:r>
            <a:r>
              <a:rPr lang="en-US" sz="1600" dirty="0" err="1" smtClean="0"/>
              <a:t>rxn</a:t>
            </a:r>
            <a:r>
              <a:rPr lang="en-US" sz="1600" dirty="0" smtClean="0"/>
              <a:t> in-house was taken at two different time points, 30 and 60 minutes at 37 </a:t>
            </a:r>
            <a:r>
              <a:rPr lang="en-US" sz="1600" dirty="0" err="1" smtClean="0"/>
              <a:t>degreeC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The reaction was carried out in duplicate.</a:t>
            </a:r>
          </a:p>
          <a:p>
            <a:r>
              <a:rPr lang="en-US" sz="1600" dirty="0" smtClean="0"/>
              <a:t>There was some problem with </a:t>
            </a:r>
            <a:r>
              <a:rPr lang="en-US" sz="1600" dirty="0" err="1" smtClean="0"/>
              <a:t>Rxn</a:t>
            </a:r>
            <a:r>
              <a:rPr lang="en-US" sz="1600" dirty="0" smtClean="0"/>
              <a:t> 3 run, so the product was not resolved properly.</a:t>
            </a:r>
          </a:p>
          <a:p>
            <a:r>
              <a:rPr lang="en-US" sz="1600" dirty="0" smtClean="0"/>
              <a:t>Data are pretty consistent between two experiments.</a:t>
            </a:r>
          </a:p>
          <a:p>
            <a:r>
              <a:rPr lang="en-US" sz="1600" dirty="0" smtClean="0"/>
              <a:t>It appears that 50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and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 can be used to successfully carry out the reaction in which about 1% product is formed in 30 min.</a:t>
            </a:r>
          </a:p>
          <a:p>
            <a:r>
              <a:rPr lang="en-US" sz="1600" dirty="0" smtClean="0"/>
              <a:t>I will use this condition (50 </a:t>
            </a:r>
            <a:r>
              <a:rPr lang="en-US" sz="1600" dirty="0" err="1" smtClean="0"/>
              <a:t>uM</a:t>
            </a:r>
            <a:r>
              <a:rPr lang="en-US" sz="1600" dirty="0" smtClean="0"/>
              <a:t> NAD and 600 </a:t>
            </a:r>
            <a:r>
              <a:rPr lang="en-US" sz="1600" dirty="0" err="1" smtClean="0"/>
              <a:t>uM</a:t>
            </a:r>
            <a:r>
              <a:rPr lang="en-US" sz="1600" dirty="0" smtClean="0"/>
              <a:t> K122, 30 min) to do </a:t>
            </a:r>
            <a:r>
              <a:rPr lang="en-US" sz="1600" dirty="0"/>
              <a:t>H</a:t>
            </a:r>
            <a:r>
              <a:rPr lang="en-US" sz="1600" dirty="0" smtClean="0"/>
              <a:t>onokiol dose response (AU49-PMC-AU4).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08241"/>
              </p:ext>
            </p:extLst>
          </p:nvPr>
        </p:nvGraphicFramePr>
        <p:xfrm>
          <a:off x="304800" y="4191000"/>
          <a:ext cx="3886200" cy="1716405"/>
        </p:xfrm>
        <a:graphic>
          <a:graphicData uri="http://schemas.openxmlformats.org/drawingml/2006/table">
            <a:tbl>
              <a:tblPr/>
              <a:tblGrid>
                <a:gridCol w="609194"/>
                <a:gridCol w="609194"/>
                <a:gridCol w="610412"/>
                <a:gridCol w="533400"/>
                <a:gridCol w="533400"/>
                <a:gridCol w="533400"/>
                <a:gridCol w="45720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2.946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21528"/>
              </p:ext>
            </p:extLst>
          </p:nvPr>
        </p:nvGraphicFramePr>
        <p:xfrm>
          <a:off x="4495800" y="4267200"/>
          <a:ext cx="4114800" cy="1562100"/>
        </p:xfrm>
        <a:graphic>
          <a:graphicData uri="http://schemas.openxmlformats.org/drawingml/2006/table">
            <a:tbl>
              <a:tblPr/>
              <a:tblGrid>
                <a:gridCol w="609194"/>
                <a:gridCol w="609194"/>
                <a:gridCol w="610412"/>
                <a:gridCol w="533400"/>
                <a:gridCol w="609600"/>
                <a:gridCol w="5334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256.067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583.751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 NAD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413.849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702.466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704.79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702.466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04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prstClr val="black"/>
                </a:solidFill>
              </a:rPr>
              <a:t>Experiment AU48-PMC-AU3: minimum [NAD+] determination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34572"/>
              </p:ext>
            </p:extLst>
          </p:nvPr>
        </p:nvGraphicFramePr>
        <p:xfrm>
          <a:off x="609600" y="2743200"/>
          <a:ext cx="8229601" cy="2228826"/>
        </p:xfrm>
        <a:graphic>
          <a:graphicData uri="http://schemas.openxmlformats.org/drawingml/2006/table">
            <a:tbl>
              <a:tblPr/>
              <a:tblGrid>
                <a:gridCol w="1059443"/>
                <a:gridCol w="664854"/>
                <a:gridCol w="518911"/>
                <a:gridCol w="702691"/>
                <a:gridCol w="705394"/>
                <a:gridCol w="518911"/>
                <a:gridCol w="670260"/>
                <a:gridCol w="664854"/>
                <a:gridCol w="583775"/>
                <a:gridCol w="583775"/>
                <a:gridCol w="518911"/>
                <a:gridCol w="518911"/>
                <a:gridCol w="518911"/>
              </a:tblGrid>
              <a:tr h="17026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Sirt3/Rxn:                   37 degreeC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250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375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[NAD] = 500 uM, 10uL/Rxn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50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75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[NAD] 100 uM, [K122] 600 uM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min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1-Blank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2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3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4-Blank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5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6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7-Blank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8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 9</a:t>
                      </a:r>
                    </a:p>
                  </a:txBody>
                  <a:tcPr marL="8513" marR="8513" marT="85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15.129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15.1116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0.014046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0.092951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16.292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16.324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16.344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16.31986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0.023975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0.146908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282.16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374.853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642.769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464.734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777.5314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26065.6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26143.3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25992.5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25600.9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26434.5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25958.3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25787.1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26347.76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26143.3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26367.35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26243.67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26434.5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26423.03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26564.631</a:t>
                      </a:r>
                    </a:p>
                  </a:txBody>
                  <a:tcPr marL="8513" marR="8513" marT="85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26362.75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149.5982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0.567461</a:t>
                      </a: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1.070907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1.421656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2.449235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1.758821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2.9269422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formed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257.0177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341.1974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587.8163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422.1172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702.46612</a:t>
                      </a:r>
                    </a:p>
                  </a:txBody>
                  <a:tcPr marL="8513" marR="8513" marT="85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13" marR="8513" marT="85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75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Experiment AU48-PMC-AU3: minimum [NAD+] determination (repeat experiment)</a:t>
            </a:r>
            <a:endParaRPr lang="en-US" sz="3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2618669"/>
          <a:ext cx="8229599" cy="2489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359"/>
                <a:gridCol w="663547"/>
                <a:gridCol w="517890"/>
                <a:gridCol w="701310"/>
                <a:gridCol w="704008"/>
                <a:gridCol w="517890"/>
                <a:gridCol w="668942"/>
                <a:gridCol w="663547"/>
                <a:gridCol w="598810"/>
                <a:gridCol w="582626"/>
                <a:gridCol w="517890"/>
                <a:gridCol w="517890"/>
                <a:gridCol w="517890"/>
              </a:tblGrid>
              <a:tr h="16840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5U in-house Sirt3/Rxn:                   37 degreeC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250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375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STOCK [NAD] = 500 uM, 10uL/Rxn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50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75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Final [NAD] 100 uM, [K122] 600 uM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60 min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304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10-Blank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13-Blank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16-Blank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Rxn 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SDEV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CV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Product Rt (Min)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15.096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15.10017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0.017691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0.117157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Substrate Rt (Min)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16.334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0.015086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0.092362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Product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277.71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474.068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377.249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635.0272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455.353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779.56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684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Substrate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25904.1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25800.1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26051.2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25473.1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25951.5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25678.7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Total Area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26181.81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26274.17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26428.45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26108.13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26406.853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26458.26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26309.61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144.125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0.547803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product produced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1.060698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1.804312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1.427435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2.432297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1.7243744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2.9463767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  <a:tr h="176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pmoles produced</a:t>
                      </a:r>
                      <a:endParaRPr lang="en-US" sz="10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254.5676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433.0349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342.5845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583.7513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413.84984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707.1304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20" marR="8420" marT="84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01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24916"/>
              </p:ext>
            </p:extLst>
          </p:nvPr>
        </p:nvGraphicFramePr>
        <p:xfrm>
          <a:off x="457200" y="3429000"/>
          <a:ext cx="8382001" cy="2254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743200"/>
                <a:gridCol w="1295400"/>
                <a:gridCol w="1295400"/>
                <a:gridCol w="990601"/>
              </a:tblGrid>
              <a:tr h="381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[K122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Km,K122 peptide = 87.6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v'/v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(K122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pepide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6.8493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1.0397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1.0261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29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[K122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Km,K122 peptide = 33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1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(K122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pepide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18.1818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1.0159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1.0105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2374" y="228600"/>
            <a:ext cx="2525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x</a:t>
            </a:r>
            <a:r>
              <a:rPr lang="en-US" b="1" dirty="0" smtClean="0"/>
              <a:t>, y values for PMC-AU3 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1846"/>
              </p:ext>
            </p:extLst>
          </p:nvPr>
        </p:nvGraphicFramePr>
        <p:xfrm>
          <a:off x="457200" y="762000"/>
          <a:ext cx="8382000" cy="2496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3262"/>
                <a:gridCol w="2737338"/>
                <a:gridCol w="1295400"/>
                <a:gridCol w="1295400"/>
                <a:gridCol w="990600"/>
              </a:tblGrid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Km,NAD+ = 600 uM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0.1667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1.3462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1.2069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1.0937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1.3829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1.2264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75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1.3636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Km,NAD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= 2000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9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1400" b="1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0.0500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1.4000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1.2353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1.1053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1.2424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1.4068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1.2388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83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778</Words>
  <Application>Microsoft Office PowerPoint</Application>
  <PresentationFormat>On-screen Show (4:3)</PresentationFormat>
  <Paragraphs>402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Experiment AU48-PMC-AU3: minimum [NAD+] determination</vt:lpstr>
      <vt:lpstr>Experiment AU48-PMC-AU3: minimum [NAD+] determination</vt:lpstr>
      <vt:lpstr>Experiment AU48-PMC-AU3: minimum [NAD+] determination</vt:lpstr>
      <vt:lpstr>Experiment AU48-PMC-AU3: minimum [NAD+] determination (repeat experiment)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AU48-PMC-AU3: minimum [NAD+] determination</dc:title>
  <dc:creator>Alok Upadhyay</dc:creator>
  <cp:lastModifiedBy>xguan</cp:lastModifiedBy>
  <cp:revision>12</cp:revision>
  <dcterms:created xsi:type="dcterms:W3CDTF">2016-08-19T17:57:23Z</dcterms:created>
  <dcterms:modified xsi:type="dcterms:W3CDTF">2016-08-23T21:12:24Z</dcterms:modified>
</cp:coreProperties>
</file>