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946" y="-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D014C99-CD56-4974-98E7-E690B5554A97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4CDACC3-DD2A-4DC4-AF3B-468A9A735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DACC3-DD2A-4DC4-AF3B-468A9A735B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54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D6E3-B711-4504-90C3-FBDDF5FE7DA9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D161-BDE7-44C2-80FB-9C758BAF7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75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D6E3-B711-4504-90C3-FBDDF5FE7DA9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D161-BDE7-44C2-80FB-9C758BAF7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9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D6E3-B711-4504-90C3-FBDDF5FE7DA9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D161-BDE7-44C2-80FB-9C758BAF7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8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D6E3-B711-4504-90C3-FBDDF5FE7DA9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D161-BDE7-44C2-80FB-9C758BAF7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94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D6E3-B711-4504-90C3-FBDDF5FE7DA9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D161-BDE7-44C2-80FB-9C758BAF7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00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D6E3-B711-4504-90C3-FBDDF5FE7DA9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D161-BDE7-44C2-80FB-9C758BAF7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4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D6E3-B711-4504-90C3-FBDDF5FE7DA9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D161-BDE7-44C2-80FB-9C758BAF7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D6E3-B711-4504-90C3-FBDDF5FE7DA9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D161-BDE7-44C2-80FB-9C758BAF7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9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D6E3-B711-4504-90C3-FBDDF5FE7DA9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D161-BDE7-44C2-80FB-9C758BAF7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64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D6E3-B711-4504-90C3-FBDDF5FE7DA9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D161-BDE7-44C2-80FB-9C758BAF7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68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D6E3-B711-4504-90C3-FBDDF5FE7DA9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D161-BDE7-44C2-80FB-9C758BAF7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21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FD6E3-B711-4504-90C3-FBDDF5FE7DA9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BD161-BDE7-44C2-80FB-9C758BAF7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5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76200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Figure 1</a:t>
            </a:r>
            <a:endParaRPr lang="en-US" b="1" u="sng" dirty="0"/>
          </a:p>
        </p:txBody>
      </p:sp>
      <p:sp>
        <p:nvSpPr>
          <p:cNvPr id="6" name="Rectangle 5"/>
          <p:cNvSpPr/>
          <p:nvPr/>
        </p:nvSpPr>
        <p:spPr>
          <a:xfrm>
            <a:off x="76200" y="1143000"/>
            <a:ext cx="4419600" cy="4191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22" y="1828800"/>
            <a:ext cx="4048125" cy="299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4291012" cy="292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1219200"/>
            <a:ext cx="970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Version A</a:t>
            </a:r>
            <a:endParaRPr lang="en-US" sz="16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1219200"/>
            <a:ext cx="970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Version B</a:t>
            </a:r>
            <a:endParaRPr lang="en-US" sz="1600" u="sng" dirty="0"/>
          </a:p>
        </p:txBody>
      </p:sp>
      <p:sp>
        <p:nvSpPr>
          <p:cNvPr id="10" name="Rectangle 9"/>
          <p:cNvSpPr/>
          <p:nvPr/>
        </p:nvSpPr>
        <p:spPr>
          <a:xfrm>
            <a:off x="4572000" y="1143000"/>
            <a:ext cx="4419600" cy="4191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76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2448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/>
              <a:t>Linear reaction scheme </a:t>
            </a:r>
            <a:endParaRPr lang="en-US" b="1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5562600" cy="181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752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" y="152400"/>
            <a:ext cx="1258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/>
              <a:t>3D Triangle</a:t>
            </a:r>
            <a:endParaRPr lang="en-US" b="1" u="sng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519113"/>
            <a:ext cx="514350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Brace 3"/>
          <p:cNvSpPr/>
          <p:nvPr/>
        </p:nvSpPr>
        <p:spPr>
          <a:xfrm>
            <a:off x="1767840" y="1371600"/>
            <a:ext cx="190500" cy="2438399"/>
          </a:xfrm>
          <a:prstGeom prst="leftBrace">
            <a:avLst>
              <a:gd name="adj1" fmla="val 46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2082967"/>
            <a:ext cx="13868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Mixed Noncompetitive modulation of forward reaction</a:t>
            </a:r>
            <a:endParaRPr lang="en-US" sz="1400" b="1" dirty="0"/>
          </a:p>
        </p:txBody>
      </p:sp>
      <p:sp>
        <p:nvSpPr>
          <p:cNvPr id="6" name="Left Brace 5"/>
          <p:cNvSpPr/>
          <p:nvPr/>
        </p:nvSpPr>
        <p:spPr>
          <a:xfrm rot="18569925" flipH="1">
            <a:off x="5309333" y="-285396"/>
            <a:ext cx="162608" cy="3811909"/>
          </a:xfrm>
          <a:prstGeom prst="leftBrace">
            <a:avLst>
              <a:gd name="adj1" fmla="val 46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2298297">
            <a:off x="4449957" y="1224007"/>
            <a:ext cx="2675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Mixed noncompetitive inhibition of reverse reaction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144142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319214"/>
            <a:ext cx="7549247" cy="401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638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4175848" cy="4964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76200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Figure 2</a:t>
            </a:r>
            <a:endParaRPr lang="en-US" b="1" u="sng" dirty="0"/>
          </a:p>
        </p:txBody>
      </p:sp>
      <p:sp>
        <p:nvSpPr>
          <p:cNvPr id="4" name="Rectangle 3"/>
          <p:cNvSpPr/>
          <p:nvPr/>
        </p:nvSpPr>
        <p:spPr>
          <a:xfrm>
            <a:off x="152400" y="609600"/>
            <a:ext cx="4343400" cy="55626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48200" y="609600"/>
            <a:ext cx="4343400" cy="55626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2157" y="609600"/>
            <a:ext cx="1169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Black/white</a:t>
            </a:r>
            <a:endParaRPr lang="en-US" sz="16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697464" y="609600"/>
            <a:ext cx="1080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Color code</a:t>
            </a:r>
            <a:endParaRPr lang="en-US" sz="1600" u="sng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609" y="1046579"/>
            <a:ext cx="4155791" cy="498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860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1564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Single Triangle</a:t>
            </a:r>
            <a:endParaRPr lang="en-US" b="1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3851331" cy="309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927" y="1700835"/>
            <a:ext cx="3996273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697464" y="1143000"/>
            <a:ext cx="4141736" cy="3753473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2157" y="1185446"/>
            <a:ext cx="1169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Black/white</a:t>
            </a:r>
            <a:endParaRPr lang="en-US" sz="1600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4697464" y="1185446"/>
            <a:ext cx="1080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Color code</a:t>
            </a:r>
            <a:endParaRPr lang="en-US" sz="1600" u="sng" dirty="0"/>
          </a:p>
        </p:txBody>
      </p:sp>
      <p:sp>
        <p:nvSpPr>
          <p:cNvPr id="11" name="Rectangle 10"/>
          <p:cNvSpPr/>
          <p:nvPr/>
        </p:nvSpPr>
        <p:spPr>
          <a:xfrm>
            <a:off x="152400" y="1143000"/>
            <a:ext cx="4141736" cy="3753473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6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1682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Double Triangle</a:t>
            </a:r>
            <a:endParaRPr lang="en-US" b="1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41117"/>
            <a:ext cx="3445101" cy="466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41117"/>
            <a:ext cx="3432949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609600"/>
            <a:ext cx="3886200" cy="5398532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609600"/>
            <a:ext cx="3962400" cy="5398532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6957" y="609600"/>
            <a:ext cx="1169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Black/white</a:t>
            </a:r>
            <a:endParaRPr lang="en-US" sz="16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697464" y="609600"/>
            <a:ext cx="1080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Color code</a:t>
            </a:r>
            <a:endParaRPr lang="en-US" sz="1600" u="sng" dirty="0"/>
          </a:p>
        </p:txBody>
      </p:sp>
    </p:spTree>
    <p:extLst>
      <p:ext uri="{BB962C8B-B14F-4D97-AF65-F5344CB8AC3E}">
        <p14:creationId xmlns:p14="http://schemas.microsoft.com/office/powerpoint/2010/main" val="3168753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1347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Cubic Figure</a:t>
            </a:r>
            <a:endParaRPr lang="en-US" b="1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9779"/>
            <a:ext cx="4648200" cy="364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1143000"/>
            <a:ext cx="8915400" cy="4191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1219200"/>
            <a:ext cx="970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Version A</a:t>
            </a:r>
            <a:endParaRPr lang="en-US" sz="1600" u="sng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71700"/>
            <a:ext cx="34290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37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76200"/>
            <a:ext cx="1347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Cubic Figure</a:t>
            </a:r>
            <a:endParaRPr lang="en-US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219200"/>
            <a:ext cx="970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Version B</a:t>
            </a:r>
            <a:endParaRPr lang="en-US" sz="1600" u="sng" dirty="0"/>
          </a:p>
        </p:txBody>
      </p:sp>
      <p:sp>
        <p:nvSpPr>
          <p:cNvPr id="5" name="Rectangle 4"/>
          <p:cNvSpPr/>
          <p:nvPr/>
        </p:nvSpPr>
        <p:spPr>
          <a:xfrm>
            <a:off x="152400" y="1143000"/>
            <a:ext cx="8839200" cy="4191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595" y="2210873"/>
            <a:ext cx="3606605" cy="251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2" y="1557754"/>
            <a:ext cx="4646928" cy="364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962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1860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Cubic + Rectangle</a:t>
            </a:r>
            <a:endParaRPr lang="en-US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609600"/>
            <a:ext cx="970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Version A</a:t>
            </a:r>
            <a:endParaRPr lang="en-US" sz="1600" u="sng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526" y="914400"/>
            <a:ext cx="4671473" cy="5317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eft Brace 11"/>
          <p:cNvSpPr/>
          <p:nvPr/>
        </p:nvSpPr>
        <p:spPr>
          <a:xfrm>
            <a:off x="1143000" y="1143000"/>
            <a:ext cx="190500" cy="2895600"/>
          </a:xfrm>
          <a:prstGeom prst="leftBrace">
            <a:avLst>
              <a:gd name="adj1" fmla="val 46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/>
          <p:cNvSpPr/>
          <p:nvPr/>
        </p:nvSpPr>
        <p:spPr>
          <a:xfrm>
            <a:off x="1950720" y="3124200"/>
            <a:ext cx="190500" cy="838200"/>
          </a:xfrm>
          <a:prstGeom prst="leftBrace">
            <a:avLst>
              <a:gd name="adj1" fmla="val 46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 flipH="1">
            <a:off x="7315200" y="1066800"/>
            <a:ext cx="206922" cy="2895600"/>
          </a:xfrm>
          <a:prstGeom prst="leftBrace">
            <a:avLst>
              <a:gd name="adj1" fmla="val 46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 flipH="1">
            <a:off x="6417222" y="3124200"/>
            <a:ext cx="206922" cy="914400"/>
          </a:xfrm>
          <a:prstGeom prst="leftBrace">
            <a:avLst>
              <a:gd name="adj1" fmla="val 46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9080" y="2186226"/>
            <a:ext cx="10363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Mixed Noncompetitive modulation of forward reaction</a:t>
            </a:r>
            <a:endParaRPr lang="en-US" sz="1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219200" y="3254514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Hyperbolic modulation of forward reaction</a:t>
            </a:r>
            <a:endParaRPr lang="en-US" sz="1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611532" y="3265557"/>
            <a:ext cx="1036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Hyperbolic modulation </a:t>
            </a:r>
          </a:p>
          <a:p>
            <a:r>
              <a:rPr lang="en-US" sz="1000" b="1" dirty="0" smtClean="0"/>
              <a:t>of reverse reaction</a:t>
            </a: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522122" y="2160657"/>
            <a:ext cx="1164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Mixed noncompetitive inhibition of reverse reaction</a:t>
            </a:r>
            <a:endParaRPr lang="en-US" sz="1000" b="1" dirty="0"/>
          </a:p>
        </p:txBody>
      </p:sp>
      <p:sp>
        <p:nvSpPr>
          <p:cNvPr id="20" name="Rectangle 19"/>
          <p:cNvSpPr/>
          <p:nvPr/>
        </p:nvSpPr>
        <p:spPr>
          <a:xfrm>
            <a:off x="76200" y="609600"/>
            <a:ext cx="8991600" cy="57912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97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354" y="730392"/>
            <a:ext cx="4881562" cy="544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Brace 1"/>
          <p:cNvSpPr/>
          <p:nvPr/>
        </p:nvSpPr>
        <p:spPr>
          <a:xfrm>
            <a:off x="1143000" y="1143000"/>
            <a:ext cx="190500" cy="2895600"/>
          </a:xfrm>
          <a:prstGeom prst="leftBrace">
            <a:avLst>
              <a:gd name="adj1" fmla="val 46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Brace 2"/>
          <p:cNvSpPr/>
          <p:nvPr/>
        </p:nvSpPr>
        <p:spPr>
          <a:xfrm>
            <a:off x="1950720" y="3124200"/>
            <a:ext cx="190500" cy="838200"/>
          </a:xfrm>
          <a:prstGeom prst="leftBrace">
            <a:avLst>
              <a:gd name="adj1" fmla="val 46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Brace 3"/>
          <p:cNvSpPr/>
          <p:nvPr/>
        </p:nvSpPr>
        <p:spPr>
          <a:xfrm flipH="1">
            <a:off x="7315200" y="1066800"/>
            <a:ext cx="206922" cy="2895600"/>
          </a:xfrm>
          <a:prstGeom prst="leftBrace">
            <a:avLst>
              <a:gd name="adj1" fmla="val 46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 flipH="1">
            <a:off x="6417222" y="3124200"/>
            <a:ext cx="206922" cy="914400"/>
          </a:xfrm>
          <a:prstGeom prst="leftBrace">
            <a:avLst>
              <a:gd name="adj1" fmla="val 46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9080" y="2186226"/>
            <a:ext cx="10363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Mixed Noncompetitive modulation of forward reaction</a:t>
            </a:r>
            <a:endParaRPr lang="en-US" sz="1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3254514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Hyperbolic modulation of forward reaction</a:t>
            </a:r>
            <a:endParaRPr lang="en-US" sz="1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11532" y="3265557"/>
            <a:ext cx="1036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Hyperbolic modulation </a:t>
            </a:r>
          </a:p>
          <a:p>
            <a:r>
              <a:rPr lang="en-US" sz="1000" b="1" dirty="0" smtClean="0"/>
              <a:t>of reverse reaction</a:t>
            </a:r>
            <a:endParaRPr lang="en-US" sz="1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22122" y="2160657"/>
            <a:ext cx="1164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Mixed noncompetitive inhibition of reverse reaction</a:t>
            </a:r>
            <a:endParaRPr lang="en-US" sz="1000" b="1" dirty="0"/>
          </a:p>
        </p:txBody>
      </p:sp>
      <p:sp>
        <p:nvSpPr>
          <p:cNvPr id="11" name="Rectangle 10"/>
          <p:cNvSpPr/>
          <p:nvPr/>
        </p:nvSpPr>
        <p:spPr>
          <a:xfrm>
            <a:off x="76200" y="609600"/>
            <a:ext cx="8991600" cy="57912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147" y="598838"/>
            <a:ext cx="970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Version B</a:t>
            </a:r>
            <a:endParaRPr lang="en-US" sz="1600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" y="76200"/>
            <a:ext cx="1860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Cubic + Rectangle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458127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22852"/>
            <a:ext cx="8001000" cy="619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369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/>
              <a:t>Double reciprocal /Dixon schematics 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262702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106</Words>
  <Application>Microsoft Office PowerPoint</Application>
  <PresentationFormat>On-screen Show (4:3)</PresentationFormat>
  <Paragraphs>36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PMC Lab</dc:creator>
  <cp:lastModifiedBy>PMC Lab</cp:lastModifiedBy>
  <cp:revision>29</cp:revision>
  <cp:lastPrinted>2017-03-20T14:58:52Z</cp:lastPrinted>
  <dcterms:created xsi:type="dcterms:W3CDTF">2017-03-17T13:07:22Z</dcterms:created>
  <dcterms:modified xsi:type="dcterms:W3CDTF">2017-03-24T20:53:01Z</dcterms:modified>
</cp:coreProperties>
</file>