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386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6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5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2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1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6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5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3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4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3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2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79DEC-35D6-4C44-9FEB-BBE7D215E1BF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659C-11B8-418A-BEB7-5EB2C8DE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4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324601"/>
            <a:ext cx="337401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220" y="3276600"/>
            <a:ext cx="3386580" cy="2623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76200"/>
            <a:ext cx="3124200" cy="2749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3657600" cy="272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10181" y="3015734"/>
            <a:ext cx="3295596" cy="3082641"/>
            <a:chOff x="185696" y="76200"/>
            <a:chExt cx="4329154" cy="3462594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76200"/>
              <a:ext cx="2762250" cy="3462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696" y="1685662"/>
              <a:ext cx="1668504" cy="1530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110181" y="6248400"/>
            <a:ext cx="3395019" cy="2819400"/>
            <a:chOff x="179809" y="3874529"/>
            <a:chExt cx="4468391" cy="2719565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25" y="3874529"/>
              <a:ext cx="2759075" cy="271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809" y="4879201"/>
              <a:ext cx="1792222" cy="1714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extBox 13"/>
          <p:cNvSpPr txBox="1"/>
          <p:nvPr/>
        </p:nvSpPr>
        <p:spPr>
          <a:xfrm>
            <a:off x="6324600" y="64770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3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328119" y="7086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4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76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16330" y="76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B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" y="3045023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516330" y="304502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" y="6321623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16330" y="6321623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F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61039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1</cp:revision>
  <dcterms:created xsi:type="dcterms:W3CDTF">2017-04-07T19:29:53Z</dcterms:created>
  <dcterms:modified xsi:type="dcterms:W3CDTF">2017-04-07T19:37:08Z</dcterms:modified>
</cp:coreProperties>
</file>