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2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4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55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0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1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2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8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0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1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96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22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2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0C977-7D59-4BD8-B913-BA14080A359B}" type="datetimeFigureOut">
              <a:rPr lang="en-US" smtClean="0"/>
              <a:t>8/12/2016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2843B-FE89-451F-A7D6-9BDA21810F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67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>
            <a:normAutofit/>
          </a:bodyPr>
          <a:lstStyle/>
          <a:p>
            <a:r>
              <a:rPr lang="en-US" sz="3700" dirty="0" smtClean="0"/>
              <a:t>Experiment AU46-PMC-AU1: </a:t>
            </a:r>
            <a:r>
              <a:rPr lang="en-US" sz="2800" dirty="0" smtClean="0"/>
              <a:t>detectability of Non-acetylated K122-MnSOD peptide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506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3300" dirty="0" smtClean="0"/>
              <a:t>Experiment AU46-PMC-AU1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Following concentrations of non acetylated K122-MnSOD were run on HPLC to see the detection limit- 10, 5, 2.5, 1.25, and 0.625 </a:t>
            </a:r>
            <a:r>
              <a:rPr lang="en-US" sz="1600" dirty="0" err="1" smtClean="0"/>
              <a:t>uM</a:t>
            </a:r>
            <a:r>
              <a:rPr lang="en-US" sz="1600" dirty="0" smtClean="0"/>
              <a:t> on two different days with each as fresh samples (Inter-day).</a:t>
            </a:r>
          </a:p>
          <a:p>
            <a:r>
              <a:rPr lang="en-US" sz="1600" dirty="0" smtClean="0"/>
              <a:t>Each inter-day samples were re-run for intra-day repeat.</a:t>
            </a:r>
          </a:p>
          <a:p>
            <a:r>
              <a:rPr lang="en-US" sz="1600" dirty="0" smtClean="0"/>
              <a:t>I assumed these </a:t>
            </a:r>
            <a:r>
              <a:rPr lang="en-US" sz="1600" dirty="0" smtClean="0"/>
              <a:t>non acetylated K122-MnSOD will represent 10% product formation which will be converted in to substrate. The corresponding substrate concentration will be 100, 50, 25, 12.5, and 6.25 </a:t>
            </a:r>
            <a:r>
              <a:rPr lang="en-US" sz="1600" dirty="0" err="1" smtClean="0"/>
              <a:t>uM</a:t>
            </a:r>
            <a:r>
              <a:rPr lang="en-US" sz="1600" dirty="0" smtClean="0"/>
              <a:t>.  </a:t>
            </a:r>
          </a:p>
          <a:p>
            <a:r>
              <a:rPr lang="en-US" sz="1600" dirty="0" smtClean="0"/>
              <a:t>A reaction will be carried out to confirm the above assumption (PMC-AU2c, d) starting with 6.25 </a:t>
            </a:r>
            <a:r>
              <a:rPr lang="en-US" sz="1600" dirty="0" err="1" smtClean="0"/>
              <a:t>uM</a:t>
            </a:r>
            <a:r>
              <a:rPr lang="en-US" sz="1600" dirty="0" smtClean="0"/>
              <a:t> substrate concentration. If the expected product formation is below the area reported in this, then I will choose next high concentration e.g. 12.5 </a:t>
            </a:r>
            <a:r>
              <a:rPr lang="en-US" sz="1600" dirty="0" err="1" smtClean="0"/>
              <a:t>uM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Please see attached raw and final data in excel sheet and screen shots in next slides. </a:t>
            </a:r>
          </a:p>
          <a:p>
            <a:r>
              <a:rPr lang="en-US" sz="1600" dirty="0" smtClean="0"/>
              <a:t>I have compared data from both auto (software) and manual integration.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37410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3479" y="214196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Day 1 and Day 2 represents inter-day repeats to each other; run 1 and run 2 in same day represents intra-day repeats.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42939" y="1600198"/>
          <a:ext cx="6258121" cy="4525968"/>
        </p:xfrm>
        <a:graphic>
          <a:graphicData uri="http://schemas.openxmlformats.org/drawingml/2006/table">
            <a:tbl>
              <a:tblPr/>
              <a:tblGrid>
                <a:gridCol w="995963"/>
                <a:gridCol w="1017682"/>
                <a:gridCol w="1129378"/>
                <a:gridCol w="1116967"/>
                <a:gridCol w="806699"/>
                <a:gridCol w="595716"/>
                <a:gridCol w="595716"/>
              </a:tblGrid>
              <a:tr h="1955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 integration</a:t>
                      </a: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assume 10% product formed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 1 (comparing intra-day of day 1)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uM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pmole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 1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 2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25.35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17.21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21.28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5.755849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27.05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43.02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50.15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46.585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5.041671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10.82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102.9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114.97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108.935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8.534779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7.83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227.54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220.67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224.105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4.857824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447.16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465.06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456.11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12.65721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66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assume 10% product formed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 2 (comparing intra-day of day 2)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uM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pmole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 1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 2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23.15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25.32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24.235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1.534422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6.33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44.4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46.55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3.040559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6.53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103.34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91.27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97.305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8.534779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197.8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197.99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197.895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0.13435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426.75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414.4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420.575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8.732769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2.08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556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313" marR="9313" marT="931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25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assume 10% product formed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 1 and 2 (comparing inter-day of two day experiment)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uM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pmole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Area-Run1-Day 1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Area-Run1-Day 2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25.35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23.15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24.25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1.555635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43.02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45.86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4.016367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8.76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102.9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103.34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103.12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0.311127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25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227.54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197.8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212.67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21.02936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9.89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55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313" marR="9313" marT="931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447.16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426.75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436.955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14.43205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3.30</a:t>
                      </a:r>
                    </a:p>
                  </a:txBody>
                  <a:tcPr marL="9313" marR="9313" marT="931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9282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663526"/>
              </p:ext>
            </p:extLst>
          </p:nvPr>
        </p:nvGraphicFramePr>
        <p:xfrm>
          <a:off x="761999" y="914396"/>
          <a:ext cx="7315200" cy="5410196"/>
        </p:xfrm>
        <a:graphic>
          <a:graphicData uri="http://schemas.openxmlformats.org/drawingml/2006/table">
            <a:tbl>
              <a:tblPr/>
              <a:tblGrid>
                <a:gridCol w="1164771"/>
                <a:gridCol w="1186542"/>
                <a:gridCol w="1320800"/>
                <a:gridCol w="1306286"/>
                <a:gridCol w="943429"/>
                <a:gridCol w="696686"/>
                <a:gridCol w="696686"/>
              </a:tblGrid>
              <a:tr h="2245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Manual integration</a:t>
                      </a: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4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assume 10% product formed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 1 (comparing intra-day of day 1)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uM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pmole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 1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 2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16.11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16.245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0.191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42.37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43.58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42.975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0.856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96.68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91.65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94.165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3.557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3.78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206.27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208.135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2.638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424.29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429.886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427.088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3.957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0.93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33"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4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assume 10% product formed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 2 (comparing intra-day of day 2)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uM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pmole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 1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Run 2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20.075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0.389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1.94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43.75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42.825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88.69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85.49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87.090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2.263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179.98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179.97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179.975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400.66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391.5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396.080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6.477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33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45" marR="8945" marT="894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84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assume 10% product formed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Day 1 and 2 (comparing inter-day of two day experiment)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68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uM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[product] pmole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Area-Run1-Day 1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Area Run1--Day 2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SDEV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 CV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0.625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18.365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2.807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42.37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41.9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42.135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0.332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96.68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88.69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92.685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5.650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38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179.98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194.990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21.227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45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945" marR="8945" marT="894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424.29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400.66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412.475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16.709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4.05</a:t>
                      </a:r>
                    </a:p>
                  </a:txBody>
                  <a:tcPr marL="8945" marR="8945" marT="894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0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601</Words>
  <Application>Microsoft Office PowerPoint</Application>
  <PresentationFormat>On-screen Show (4:3)</PresentationFormat>
  <Paragraphs>275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Experiment AU46-PMC-AU1: detectability of Non-acetylated K122-MnSOD peptide </vt:lpstr>
      <vt:lpstr>Experiment AU46-PMC-AU1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 AU46-PMC-AU1: detectability of Non-acetylated K122-MnSOD peptide</dc:title>
  <dc:creator>Alok Upadhyay</dc:creator>
  <cp:lastModifiedBy>Alok Upadhyay</cp:lastModifiedBy>
  <cp:revision>3</cp:revision>
  <dcterms:created xsi:type="dcterms:W3CDTF">2016-08-12T20:19:16Z</dcterms:created>
  <dcterms:modified xsi:type="dcterms:W3CDTF">2016-08-12T20:46:43Z</dcterms:modified>
</cp:coreProperties>
</file>