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62C3-807B-4A64-BB87-50E02AE015DD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C18F-5473-4D13-BD2B-DF56B92E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6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62C3-807B-4A64-BB87-50E02AE015DD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C18F-5473-4D13-BD2B-DF56B92E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19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62C3-807B-4A64-BB87-50E02AE015DD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C18F-5473-4D13-BD2B-DF56B92E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9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62C3-807B-4A64-BB87-50E02AE015DD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C18F-5473-4D13-BD2B-DF56B92E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7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62C3-807B-4A64-BB87-50E02AE015DD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C18F-5473-4D13-BD2B-DF56B92E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9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62C3-807B-4A64-BB87-50E02AE015DD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C18F-5473-4D13-BD2B-DF56B92E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2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62C3-807B-4A64-BB87-50E02AE015DD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C18F-5473-4D13-BD2B-DF56B92E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0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62C3-807B-4A64-BB87-50E02AE015DD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C18F-5473-4D13-BD2B-DF56B92E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965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62C3-807B-4A64-BB87-50E02AE015DD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C18F-5473-4D13-BD2B-DF56B92E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6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62C3-807B-4A64-BB87-50E02AE015DD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C18F-5473-4D13-BD2B-DF56B92E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4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62C3-807B-4A64-BB87-50E02AE015DD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C18F-5473-4D13-BD2B-DF56B92E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4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262C3-807B-4A64-BB87-50E02AE015DD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DC18F-5473-4D13-BD2B-DF56B92E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5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Experiment AU37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097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9" y="2438399"/>
            <a:ext cx="4557516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978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Rxn2 and 5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87" y="1752600"/>
            <a:ext cx="3910013" cy="3171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3" y="1752599"/>
            <a:ext cx="4311628" cy="3171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28800" y="5257800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53200" y="5486400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25499" y="5987534"/>
            <a:ext cx="5912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Rxn</a:t>
            </a:r>
            <a:r>
              <a:rPr lang="en-US" dirty="0" smtClean="0"/>
              <a:t> 2 and 5 are pre-thaw and post thaw respectively. 1.6U/</a:t>
            </a:r>
            <a:r>
              <a:rPr lang="en-US" dirty="0" err="1" smtClean="0"/>
              <a:t>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929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Rxn3 and 6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981200"/>
            <a:ext cx="364445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77" y="1981200"/>
            <a:ext cx="382184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629400" y="5486400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Rxn6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5257800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5987534"/>
            <a:ext cx="585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Rxn</a:t>
            </a:r>
            <a:r>
              <a:rPr lang="en-US" dirty="0" smtClean="0"/>
              <a:t> 3 and 6 are pre-thaw and post thaw respectively. 0.5U/</a:t>
            </a:r>
            <a:r>
              <a:rPr lang="en-US" dirty="0" err="1" smtClean="0"/>
              <a:t>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802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37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Experiment AU37</vt:lpstr>
      <vt:lpstr>Blank</vt:lpstr>
      <vt:lpstr>Rxn2 and 5</vt:lpstr>
      <vt:lpstr>Rxn3 and 6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AU37</dc:title>
  <dc:creator>Alok Upadhyay</dc:creator>
  <cp:lastModifiedBy>Alok Upadhyay</cp:lastModifiedBy>
  <cp:revision>5</cp:revision>
  <dcterms:created xsi:type="dcterms:W3CDTF">2016-06-07T18:49:25Z</dcterms:created>
  <dcterms:modified xsi:type="dcterms:W3CDTF">2016-06-07T19:27:37Z</dcterms:modified>
</cp:coreProperties>
</file>