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3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4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4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1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3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6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2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2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87396-FF44-4357-95A9-8998FD4BC400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B12F-DAAA-4CEC-8C42-5A076628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43412"/>
              </p:ext>
            </p:extLst>
          </p:nvPr>
        </p:nvGraphicFramePr>
        <p:xfrm>
          <a:off x="381000" y="1828800"/>
          <a:ext cx="8077200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914400"/>
                <a:gridCol w="914400"/>
                <a:gridCol w="990600"/>
                <a:gridCol w="990600"/>
                <a:gridCol w="1025450"/>
                <a:gridCol w="1031950"/>
                <a:gridCol w="9906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[NAD</a:t>
                      </a:r>
                      <a:r>
                        <a:rPr lang="en-US" sz="1400" b="1" u="none" strike="noStrike" baseline="30000" dirty="0">
                          <a:effectLst/>
                          <a:latin typeface="+mn-lt"/>
                        </a:rPr>
                        <a:t>+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], </a:t>
                      </a:r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200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2000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3000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5000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7000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50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0.05589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0.05026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500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0.2487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0.09983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0.07487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1000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  <a:latin typeface="+mn-lt"/>
                        </a:rPr>
                        <a:t>3000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0.2215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0.1570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0.04849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0.03458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15000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73" marR="6673" marT="66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0.05436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0.07672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98102"/>
            <a:ext cx="280557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Initial rate </a:t>
            </a:r>
            <a:r>
              <a:rPr lang="en-US" sz="1400" b="1" dirty="0" smtClean="0"/>
              <a:t>calculated using </a:t>
            </a:r>
          </a:p>
          <a:p>
            <a:pPr marL="342900" indent="-342900">
              <a:buAutoNum type="arabicParenBoth"/>
            </a:pPr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order </a:t>
            </a:r>
            <a:r>
              <a:rPr lang="en-US" sz="1400" dirty="0" err="1" smtClean="0"/>
              <a:t>polynominal</a:t>
            </a:r>
            <a:r>
              <a:rPr lang="en-US" sz="1400" dirty="0" smtClean="0"/>
              <a:t>  </a:t>
            </a:r>
          </a:p>
          <a:p>
            <a:pPr marL="342900" indent="-342900">
              <a:buAutoNum type="arabicParenBoth"/>
            </a:pPr>
            <a:r>
              <a:rPr lang="en-US" sz="1400" dirty="0" smtClean="0"/>
              <a:t>all available time points</a:t>
            </a:r>
          </a:p>
          <a:p>
            <a:pPr marL="342900" indent="-342900">
              <a:buAutoNum type="arabicParenBoth"/>
            </a:pPr>
            <a:r>
              <a:rPr lang="en-US" sz="1400" dirty="0" smtClean="0"/>
              <a:t>Omit </a:t>
            </a:r>
            <a:r>
              <a:rPr lang="en-US" sz="1400" dirty="0" smtClean="0"/>
              <a:t>3mM 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/8mM NAM</a:t>
            </a:r>
          </a:p>
          <a:p>
            <a:pPr marL="342900" indent="-342900">
              <a:buAutoNum type="arabicParenBoth"/>
            </a:pPr>
            <a:r>
              <a:rPr lang="en-US" sz="1400" dirty="0" smtClean="0"/>
              <a:t>Omit </a:t>
            </a:r>
            <a:r>
              <a:rPr lang="en-US" sz="1400" dirty="0" smtClean="0"/>
              <a:t>15mM 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/12mM NAM</a:t>
            </a:r>
          </a:p>
          <a:p>
            <a:pPr marL="342900" indent="-342900">
              <a:buAutoNum type="arabicParenBoth"/>
            </a:pPr>
            <a:r>
              <a:rPr lang="en-US" sz="1400" dirty="0" smtClean="0"/>
              <a:t>Omit </a:t>
            </a:r>
            <a:r>
              <a:rPr lang="en-US" sz="1400" dirty="0" smtClean="0"/>
              <a:t>15mM 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/15mM NAM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787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9790"/>
              </p:ext>
            </p:extLst>
          </p:nvPr>
        </p:nvGraphicFramePr>
        <p:xfrm>
          <a:off x="1905000" y="609600"/>
          <a:ext cx="4953000" cy="5638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200"/>
                <a:gridCol w="1828800"/>
              </a:tblGrid>
              <a:tr h="3945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Eq.1 Fitting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Vmax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0.4183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K1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1075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299.9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K2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35.8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K3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136.3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0.03926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424.5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78.75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48.39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CI (profile likelihood)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0.3438 to 0.5543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476.5 to 3560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167 to 609.6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15.9 to 105.8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62.47 to 480.3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R square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0.9754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0.002577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38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0.01692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120134"/>
            <a:ext cx="37072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Eq.1 fitting using initial rates from slide 1.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104800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12880"/>
              </p:ext>
            </p:extLst>
          </p:nvPr>
        </p:nvGraphicFramePr>
        <p:xfrm>
          <a:off x="228600" y="990600"/>
          <a:ext cx="8534400" cy="303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362"/>
                <a:gridCol w="2152038"/>
                <a:gridCol w="228600"/>
                <a:gridCol w="2362200"/>
                <a:gridCol w="152400"/>
                <a:gridCol w="2209800"/>
              </a:tblGrid>
              <a:tr h="609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200uM HKL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One phase exponential</a:t>
                      </a:r>
                      <a:endParaRPr lang="en-US" sz="1400" b="1" dirty="0"/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4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nd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polynomial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</a:rPr>
                        <a:t>Include 0min_All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available time 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points, all NAD+/NAM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Include </a:t>
                      </a:r>
                      <a:r>
                        <a:rPr lang="en-US" sz="1400" b="1" u="none" strike="noStrike" dirty="0" smtClean="0">
                          <a:effectLst/>
                        </a:rPr>
                        <a:t>0min_Shared time points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set </a:t>
                      </a:r>
                      <a:r>
                        <a:rPr lang="en-US" sz="1400" b="1" u="none" strike="noStrike" dirty="0">
                          <a:effectLst/>
                        </a:rPr>
                        <a:t>(30.80.120min)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Include 0min_All</a:t>
                      </a:r>
                      <a:r>
                        <a:rPr lang="en-US" sz="1400" b="1" u="none" strike="noStrike" baseline="0" dirty="0" smtClean="0">
                          <a:effectLst/>
                          <a:latin typeface="+mn-lt"/>
                        </a:rPr>
                        <a:t> available time points, no3/8, 15/12,15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</a:rPr>
                        <a:t>Vmax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0.379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0.4205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0.4183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K1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964.3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843.2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1075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Km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104.6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222.8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299.9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K2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1.38E+24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211.6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35.8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K3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134.7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104.5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136.3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R square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0.8105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0.9095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0.9754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Absolute Sum of Squares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0.03062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0.01203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39" marR="6839" marT="68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0.002577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120134"/>
            <a:ext cx="47822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Eq.1 fitting comparison using different initial rate data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139265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212</Words>
  <Application>Microsoft Office PowerPoint</Application>
  <PresentationFormat>On-screen Show (4:3)</PresentationFormat>
  <Paragraphs>140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5</cp:revision>
  <dcterms:created xsi:type="dcterms:W3CDTF">2017-05-08T14:56:43Z</dcterms:created>
  <dcterms:modified xsi:type="dcterms:W3CDTF">2017-05-08T15:43:58Z</dcterms:modified>
</cp:coreProperties>
</file>