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9DD0-C5B5-4F95-9BD4-67A1C83FB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536B-B01F-40CA-87E9-9A32AFF5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2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9DD0-C5B5-4F95-9BD4-67A1C83FB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536B-B01F-40CA-87E9-9A32AFF5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2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9DD0-C5B5-4F95-9BD4-67A1C83FB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536B-B01F-40CA-87E9-9A32AFF5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9DD0-C5B5-4F95-9BD4-67A1C83FB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536B-B01F-40CA-87E9-9A32AFF5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8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9DD0-C5B5-4F95-9BD4-67A1C83FB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536B-B01F-40CA-87E9-9A32AFF5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5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9DD0-C5B5-4F95-9BD4-67A1C83FB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536B-B01F-40CA-87E9-9A32AFF5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6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9DD0-C5B5-4F95-9BD4-67A1C83FB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536B-B01F-40CA-87E9-9A32AFF5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1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9DD0-C5B5-4F95-9BD4-67A1C83FB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536B-B01F-40CA-87E9-9A32AFF5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9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9DD0-C5B5-4F95-9BD4-67A1C83FB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536B-B01F-40CA-87E9-9A32AFF5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0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9DD0-C5B5-4F95-9BD4-67A1C83FB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536B-B01F-40CA-87E9-9A32AFF5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7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9DD0-C5B5-4F95-9BD4-67A1C83FB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536B-B01F-40CA-87E9-9A32AFF5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19DD0-C5B5-4F95-9BD4-67A1C83FB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E536B-B01F-40CA-87E9-9A32AFF5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6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038" y="553952"/>
            <a:ext cx="11565924" cy="2387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Results of 30 min endpoint assays (HPLC and </a:t>
            </a:r>
            <a:r>
              <a:rPr lang="en-US" sz="2800" dirty="0" err="1" smtClean="0"/>
              <a:t>FdL</a:t>
            </a:r>
            <a:r>
              <a:rPr lang="en-US" sz="2800" dirty="0" smtClean="0"/>
              <a:t>) with in-house Sirt3 (118-399) and MnSOD (K122 peptide) and FdL2 peptide at two highest [NAD]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2/20/17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78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148"/>
            <a:ext cx="10515600" cy="796409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HPLC endpoint assay (30 min) with Sirt3 (118-399) and MnSOD peptide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366363"/>
              </p:ext>
            </p:extLst>
          </p:nvPr>
        </p:nvGraphicFramePr>
        <p:xfrm>
          <a:off x="224824" y="1740701"/>
          <a:ext cx="6223000" cy="2482215"/>
        </p:xfrm>
        <a:graphic>
          <a:graphicData uri="http://schemas.openxmlformats.org/drawingml/2006/table">
            <a:tbl>
              <a:tblPr/>
              <a:tblGrid>
                <a:gridCol w="1244600"/>
                <a:gridCol w="1244600"/>
                <a:gridCol w="1244600"/>
                <a:gridCol w="1244600"/>
                <a:gridCol w="1244600"/>
              </a:tblGrid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5U in-house Sirt3/Rxn:                   37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degreeC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Sirt3(118) 8 mM and 24 mM NAD-600 uM MnSOD (K122) peptide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mM NAD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mM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mM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mM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5378.2016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5171.3632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4137.42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26135.6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30378.3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27313.5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29184.3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31513.8016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32484.8632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33321.72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product produced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17.06617839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12.02090996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15.91930115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12.41658594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pmoles produced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5119.853518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3606.272988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4775.790344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3724.975782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pmoles/uL (uM)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102.3970704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72.12545976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95.51580688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74.49951563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uM/min (V)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3.413235679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2.404181992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3.183860229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2.483317188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64908"/>
              </p:ext>
            </p:extLst>
          </p:nvPr>
        </p:nvGraphicFramePr>
        <p:xfrm>
          <a:off x="345645" y="4547829"/>
          <a:ext cx="2908300" cy="1143000"/>
        </p:xfrm>
        <a:graphic>
          <a:graphicData uri="http://schemas.openxmlformats.org/drawingml/2006/table">
            <a:tbl>
              <a:tblPr/>
              <a:tblGrid>
                <a:gridCol w="1661886"/>
                <a:gridCol w="124641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 uM/min (8 mM NAD)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3.298547954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 uM/min (24 mM NAD)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2.44374959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Ratio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1.349789671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75375"/>
              </p:ext>
            </p:extLst>
          </p:nvPr>
        </p:nvGraphicFramePr>
        <p:xfrm>
          <a:off x="8162185" y="1734635"/>
          <a:ext cx="2971800" cy="1924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3835"/>
                <a:gridCol w="921265"/>
                <a:gridCol w="609600"/>
                <a:gridCol w="9271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1000 uM NAD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3000 uM NAD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Run 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24.955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22.17285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Run 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22.737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20.99236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Avg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23.846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21.582605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uM/min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0.794867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0.719420167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Ratio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1.104871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752405" y="1239564"/>
            <a:ext cx="379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 from AU for in-house Sirt3 (102-399)/ 600 uM K122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40644" y="1232245"/>
            <a:ext cx="3806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 from SM for in-house Sirt3 (118-399)/ 600 uM K122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014917" y="4195193"/>
            <a:ext cx="4480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/>
              <a:t>Ratio of rate (V)</a:t>
            </a:r>
            <a:r>
              <a:rPr lang="en-US" dirty="0" smtClean="0"/>
              <a:t>: </a:t>
            </a:r>
            <a:r>
              <a:rPr lang="en-US" sz="1600" dirty="0" smtClean="0"/>
              <a:t>V at low [NAD] </a:t>
            </a:r>
            <a:r>
              <a:rPr lang="en-US" dirty="0" smtClean="0"/>
              <a:t>/ </a:t>
            </a:r>
            <a:r>
              <a:rPr lang="en-US" sz="1600" dirty="0" smtClean="0"/>
              <a:t>V at high [NAD]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7389341" y="4887972"/>
            <a:ext cx="4106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in-house Sirt3 (102-399) =  1.10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in-house Sirt3 (118-399) =  1.35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36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244" y="148284"/>
            <a:ext cx="10515600" cy="914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/>
              <a:t>FdL</a:t>
            </a:r>
            <a:r>
              <a:rPr lang="en-US" sz="2800" dirty="0" smtClean="0"/>
              <a:t> endpoint assay (30 min) with Sirt3 (118-399) and FdL2 peptide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710110"/>
              </p:ext>
            </p:extLst>
          </p:nvPr>
        </p:nvGraphicFramePr>
        <p:xfrm>
          <a:off x="421846" y="1847409"/>
          <a:ext cx="5664198" cy="3656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5941"/>
                <a:gridCol w="723494"/>
                <a:gridCol w="710802"/>
                <a:gridCol w="736187"/>
                <a:gridCol w="609258"/>
                <a:gridCol w="609258"/>
                <a:gridCol w="609258"/>
              </a:tblGrid>
              <a:tr h="25578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Zero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Sirt3(118)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Sirt3(102)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630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3409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1821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1 mM NAD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515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2783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1646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 v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394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2365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1440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3 mM NAD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368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2335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1436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Avg (1 mM)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572.5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3096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1733.5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Avg (3 mM)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381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2350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1438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deltaAFU (1 mM)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2523.5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1161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dAFU (3 mM)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1969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1057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deltaAFU/30 min (1 mM)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84.116667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38.7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deltaAFU/30 min (3 mM)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65.633333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35.2333333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u="none" strike="noStrike" dirty="0">
                          <a:effectLst/>
                        </a:rPr>
                        <a:t>Ratio (1 mM / 3 mM)</a:t>
                      </a:r>
                      <a:endParaRPr lang="sv-SE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1.281615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1.09839167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11261" y="1938025"/>
            <a:ext cx="4480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/>
              <a:t>Ratio of rate (V)</a:t>
            </a:r>
            <a:r>
              <a:rPr lang="en-US" dirty="0" smtClean="0"/>
              <a:t>: </a:t>
            </a:r>
            <a:r>
              <a:rPr lang="en-US" sz="1600" dirty="0" smtClean="0"/>
              <a:t>V at low [NAD] </a:t>
            </a:r>
            <a:r>
              <a:rPr lang="en-US" dirty="0" smtClean="0"/>
              <a:t>/ </a:t>
            </a:r>
            <a:r>
              <a:rPr lang="en-US" sz="1600" dirty="0" smtClean="0"/>
              <a:t>V at high [NAD]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6886833" y="2730816"/>
            <a:ext cx="4275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in-house Sirt3 (102-399) =  1.10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in-house Sirt3 (118-399) =  1.28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662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436" y="156517"/>
            <a:ext cx="10515600" cy="969409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Comparison of the ratio’s from two separate assay systems with two different peptides 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233449"/>
              </p:ext>
            </p:extLst>
          </p:nvPr>
        </p:nvGraphicFramePr>
        <p:xfrm>
          <a:off x="1169773" y="3121133"/>
          <a:ext cx="9028671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557"/>
                <a:gridCol w="3009557"/>
                <a:gridCol w="3009557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FdL2</a:t>
                      </a:r>
                      <a:r>
                        <a:rPr lang="en-US" baseline="0" dirty="0" smtClean="0"/>
                        <a:t> peptide (</a:t>
                      </a:r>
                      <a:r>
                        <a:rPr lang="en-US" baseline="0" dirty="0" err="1" smtClean="0"/>
                        <a:t>FdL</a:t>
                      </a:r>
                      <a:r>
                        <a:rPr lang="en-US" baseline="0" dirty="0" smtClean="0"/>
                        <a:t> assay)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MnSOD peptide (HPLC assay)</a:t>
                      </a:r>
                      <a:endParaRPr lang="en-US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In-house Sirt3 (102-399)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1.10</a:t>
                      </a:r>
                      <a:endParaRPr lang="en-US" dirty="0"/>
                    </a:p>
                  </a:txBody>
                  <a:tcPr anchor="ctr"/>
                </a:tc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In-house Sirt3 (118-399)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1.35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63943" y="2193398"/>
            <a:ext cx="4480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/>
              <a:t>Ratio of rate (V)</a:t>
            </a:r>
            <a:r>
              <a:rPr lang="en-US" dirty="0" smtClean="0"/>
              <a:t>: </a:t>
            </a:r>
            <a:r>
              <a:rPr lang="en-US" sz="1600" dirty="0" smtClean="0"/>
              <a:t>V at low [NAD] </a:t>
            </a:r>
            <a:r>
              <a:rPr lang="en-US" dirty="0" smtClean="0"/>
              <a:t>/ </a:t>
            </a:r>
            <a:r>
              <a:rPr lang="en-US" sz="1600" dirty="0" smtClean="0"/>
              <a:t>V at high [NAD]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06993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433</Words>
  <Application>Microsoft Office PowerPoint</Application>
  <PresentationFormat>Widescreen</PresentationFormat>
  <Paragraphs>140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Results of 30 min endpoint assays (HPLC and FdL) with in-house Sirt3 (118-399) and MnSOD (K122 peptide) and FdL2 peptide at two highest [NAD]</vt:lpstr>
      <vt:lpstr>HPLC endpoint assay (30 min) with Sirt3 (118-399) and MnSOD peptide</vt:lpstr>
      <vt:lpstr>FdL endpoint assay (30 min) with Sirt3 (118-399) and FdL2 peptide</vt:lpstr>
      <vt:lpstr>Comparison of the ratio’s from two separate assay systems with two different peptides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Sudipto Munshi</dc:creator>
  <cp:lastModifiedBy>Sudipto Munshi</cp:lastModifiedBy>
  <cp:revision>9</cp:revision>
  <dcterms:created xsi:type="dcterms:W3CDTF">2017-02-20T13:29:24Z</dcterms:created>
  <dcterms:modified xsi:type="dcterms:W3CDTF">2017-02-20T15:05:23Z</dcterms:modified>
</cp:coreProperties>
</file>