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E968-F252-4B9E-9B83-2D5A429D0ACE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2D507-0D98-44CB-811C-A9EF885F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3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E968-F252-4B9E-9B83-2D5A429D0ACE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2D507-0D98-44CB-811C-A9EF885F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6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E968-F252-4B9E-9B83-2D5A429D0ACE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2D507-0D98-44CB-811C-A9EF885F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4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E968-F252-4B9E-9B83-2D5A429D0ACE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2D507-0D98-44CB-811C-A9EF885F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8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E968-F252-4B9E-9B83-2D5A429D0ACE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2D507-0D98-44CB-811C-A9EF885F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57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E968-F252-4B9E-9B83-2D5A429D0ACE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2D507-0D98-44CB-811C-A9EF885F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3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E968-F252-4B9E-9B83-2D5A429D0ACE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2D507-0D98-44CB-811C-A9EF885F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13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E968-F252-4B9E-9B83-2D5A429D0ACE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2D507-0D98-44CB-811C-A9EF885F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E968-F252-4B9E-9B83-2D5A429D0ACE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2D507-0D98-44CB-811C-A9EF885F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7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E968-F252-4B9E-9B83-2D5A429D0ACE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2D507-0D98-44CB-811C-A9EF885F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34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E968-F252-4B9E-9B83-2D5A429D0ACE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2D507-0D98-44CB-811C-A9EF885F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8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1E968-F252-4B9E-9B83-2D5A429D0ACE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2D507-0D98-44CB-811C-A9EF885F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1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" y="76200"/>
            <a:ext cx="891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Figure 2.</a:t>
            </a:r>
            <a:r>
              <a:rPr lang="en-US" dirty="0"/>
              <a:t> in the double </a:t>
            </a:r>
            <a:r>
              <a:rPr lang="en-US" dirty="0" smtClean="0"/>
              <a:t>square </a:t>
            </a:r>
            <a:r>
              <a:rPr lang="en-US" dirty="0"/>
              <a:t>stacked 2d schematics, please make an alt version where k-1 is colored red and k-3 is colored blue in </a:t>
            </a:r>
            <a:r>
              <a:rPr lang="en-US" dirty="0" smtClean="0"/>
              <a:t>addition to </a:t>
            </a:r>
            <a:r>
              <a:rPr lang="en-US" dirty="0"/>
              <a:t>the existing colored arrows.</a:t>
            </a:r>
          </a:p>
          <a:p>
            <a:endParaRPr lang="en-US" b="1" u="sng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41679"/>
            <a:ext cx="4023302" cy="4559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058" y="1883788"/>
            <a:ext cx="3971941" cy="4474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2400" y="990600"/>
            <a:ext cx="4343400" cy="556260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990600"/>
            <a:ext cx="4343400" cy="556260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6267" y="999067"/>
            <a:ext cx="3561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Color code on both letter and arrow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4668112" y="990600"/>
            <a:ext cx="2559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Color code only on letter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98939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454150"/>
            <a:ext cx="3778250" cy="502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" y="76200"/>
            <a:ext cx="891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Figure 2.</a:t>
            </a:r>
            <a:r>
              <a:rPr lang="en-US" dirty="0"/>
              <a:t> in the </a:t>
            </a:r>
            <a:r>
              <a:rPr lang="en-US" dirty="0" smtClean="0"/>
              <a:t>double </a:t>
            </a:r>
            <a:r>
              <a:rPr lang="en-US" dirty="0"/>
              <a:t>triangle stacked 2d schematics, please make an alt version where k-1 is colored red and k-3 is colored blue in </a:t>
            </a:r>
            <a:r>
              <a:rPr lang="en-US" dirty="0" smtClean="0"/>
              <a:t>addition to </a:t>
            </a:r>
            <a:r>
              <a:rPr lang="en-US" dirty="0"/>
              <a:t>the existing colored arrows.</a:t>
            </a:r>
          </a:p>
          <a:p>
            <a:endParaRPr lang="en-US" b="1" u="sng" dirty="0"/>
          </a:p>
        </p:txBody>
      </p:sp>
      <p:sp>
        <p:nvSpPr>
          <p:cNvPr id="5" name="Rectangle 4"/>
          <p:cNvSpPr/>
          <p:nvPr/>
        </p:nvSpPr>
        <p:spPr>
          <a:xfrm>
            <a:off x="152400" y="990600"/>
            <a:ext cx="4343400" cy="556260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648200" y="990600"/>
            <a:ext cx="4343400" cy="556260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6267" y="999067"/>
            <a:ext cx="3561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Color code on both letter and arrow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4668112" y="990600"/>
            <a:ext cx="2559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Color code only on letter</a:t>
            </a:r>
            <a:endParaRPr lang="en-US" u="sn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50" y="1441450"/>
            <a:ext cx="3600450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6900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92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PMC Lab</dc:creator>
  <cp:lastModifiedBy>PMC Lab</cp:lastModifiedBy>
  <cp:revision>2</cp:revision>
  <dcterms:created xsi:type="dcterms:W3CDTF">2017-04-18T19:13:09Z</dcterms:created>
  <dcterms:modified xsi:type="dcterms:W3CDTF">2017-04-21T03:11:46Z</dcterms:modified>
</cp:coreProperties>
</file>