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8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9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3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8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2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5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2D5D-E839-4103-AE0D-715486822893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86CF8-982C-4FA9-BE62-F7C2C134D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7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06616" y="1573450"/>
            <a:ext cx="6613526" cy="3538460"/>
            <a:chOff x="1315468" y="1315368"/>
            <a:chExt cx="6613526" cy="3538460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371600"/>
              <a:ext cx="4305300" cy="3482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Left Brace 2"/>
            <p:cNvSpPr/>
            <p:nvPr/>
          </p:nvSpPr>
          <p:spPr>
            <a:xfrm rot="10800000">
              <a:off x="5527247" y="2529857"/>
              <a:ext cx="152401" cy="1737343"/>
            </a:xfrm>
            <a:prstGeom prst="leftBrace">
              <a:avLst>
                <a:gd name="adj1" fmla="val 4633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 rot="5400000">
              <a:off x="5514324" y="3205490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Reverse</a:t>
              </a:r>
            </a:p>
            <a:p>
              <a:pPr algn="ctr"/>
              <a:r>
                <a:rPr lang="en-US" sz="1400" b="1" dirty="0" smtClean="0"/>
                <a:t>reaction</a:t>
              </a:r>
              <a:endParaRPr lang="en-US" sz="1400" b="1" dirty="0"/>
            </a:p>
          </p:txBody>
        </p:sp>
        <p:sp>
          <p:nvSpPr>
            <p:cNvPr id="5" name="Left Brace 4"/>
            <p:cNvSpPr/>
            <p:nvPr/>
          </p:nvSpPr>
          <p:spPr>
            <a:xfrm rot="13832762" flipH="1">
              <a:off x="2833313" y="1125304"/>
              <a:ext cx="143939" cy="1238083"/>
            </a:xfrm>
            <a:prstGeom prst="leftBrace">
              <a:avLst>
                <a:gd name="adj1" fmla="val 4633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 rot="19266158">
              <a:off x="1315468" y="1315368"/>
              <a:ext cx="2675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Competitive inhibition </a:t>
              </a:r>
            </a:p>
            <a:p>
              <a:pPr algn="ctr"/>
              <a:r>
                <a:rPr lang="en-US" sz="1400" b="1" dirty="0"/>
                <a:t>o</a:t>
              </a:r>
              <a:r>
                <a:rPr lang="en-US" sz="1400" b="1" dirty="0" smtClean="0"/>
                <a:t>f forward </a:t>
              </a:r>
              <a:r>
                <a:rPr lang="en-US" sz="1400" b="1" dirty="0" smtClean="0"/>
                <a:t>reaction</a:t>
              </a:r>
              <a:endParaRPr lang="en-US" sz="1400" b="1" dirty="0"/>
            </a:p>
          </p:txBody>
        </p:sp>
        <p:sp>
          <p:nvSpPr>
            <p:cNvPr id="7" name="Left Brace 6"/>
            <p:cNvSpPr/>
            <p:nvPr/>
          </p:nvSpPr>
          <p:spPr>
            <a:xfrm rot="3137612" flipH="1">
              <a:off x="6145789" y="1484086"/>
              <a:ext cx="121627" cy="1238083"/>
            </a:xfrm>
            <a:prstGeom prst="leftBrace">
              <a:avLst>
                <a:gd name="adj1" fmla="val 46333"/>
                <a:gd name="adj2" fmla="val 49224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19266158">
              <a:off x="5253607" y="2001167"/>
              <a:ext cx="2675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Competitive inhibition </a:t>
              </a:r>
            </a:p>
            <a:p>
              <a:pPr algn="ctr"/>
              <a:r>
                <a:rPr lang="en-US" sz="1400" b="1" dirty="0"/>
                <a:t>o</a:t>
              </a:r>
              <a:r>
                <a:rPr lang="en-US" sz="1400" b="1" dirty="0" smtClean="0"/>
                <a:t>f reverse </a:t>
              </a:r>
              <a:r>
                <a:rPr lang="en-US" sz="1400" b="1" dirty="0" smtClean="0"/>
                <a:t>reaction</a:t>
              </a:r>
              <a:endParaRPr lang="en-US" sz="14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8956" y="152400"/>
            <a:ext cx="2581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Depression Figure-Version </a:t>
            </a:r>
            <a:r>
              <a:rPr lang="en-US" sz="1600" b="1" u="sng" dirty="0" smtClean="0"/>
              <a:t>A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32204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26511"/>
            <a:ext cx="4487515" cy="340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eft Brace 2"/>
          <p:cNvSpPr/>
          <p:nvPr/>
        </p:nvSpPr>
        <p:spPr>
          <a:xfrm rot="10800000">
            <a:off x="5181601" y="2834656"/>
            <a:ext cx="152401" cy="1737343"/>
          </a:xfrm>
          <a:prstGeom prst="leftBrace">
            <a:avLst>
              <a:gd name="adj1" fmla="val 46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5400000">
            <a:off x="5168678" y="3510289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Reverse</a:t>
            </a:r>
          </a:p>
          <a:p>
            <a:pPr algn="ctr"/>
            <a:r>
              <a:rPr lang="en-US" sz="1400" b="1" dirty="0" smtClean="0"/>
              <a:t>reaction</a:t>
            </a:r>
            <a:endParaRPr lang="en-US" sz="1400" b="1" dirty="0"/>
          </a:p>
        </p:txBody>
      </p:sp>
      <p:sp>
        <p:nvSpPr>
          <p:cNvPr id="5" name="Left Brace 4"/>
          <p:cNvSpPr/>
          <p:nvPr/>
        </p:nvSpPr>
        <p:spPr>
          <a:xfrm rot="13832762" flipH="1">
            <a:off x="2524461" y="1383386"/>
            <a:ext cx="143939" cy="1238083"/>
          </a:xfrm>
          <a:prstGeom prst="leftBrace">
            <a:avLst>
              <a:gd name="adj1" fmla="val 46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9266158">
            <a:off x="1006616" y="1573450"/>
            <a:ext cx="2675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Competitive inhibition </a:t>
            </a:r>
          </a:p>
          <a:p>
            <a:pPr algn="ctr"/>
            <a:r>
              <a:rPr lang="en-US" sz="1400" b="1" dirty="0"/>
              <a:t>o</a:t>
            </a:r>
            <a:r>
              <a:rPr lang="en-US" sz="1400" b="1" dirty="0" smtClean="0"/>
              <a:t>f forward </a:t>
            </a:r>
            <a:r>
              <a:rPr lang="en-US" sz="1400" b="1" dirty="0" smtClean="0"/>
              <a:t>reaction</a:t>
            </a:r>
            <a:endParaRPr lang="en-US" sz="1400" b="1" dirty="0"/>
          </a:p>
        </p:txBody>
      </p:sp>
      <p:sp>
        <p:nvSpPr>
          <p:cNvPr id="7" name="Left Brace 6"/>
          <p:cNvSpPr/>
          <p:nvPr/>
        </p:nvSpPr>
        <p:spPr>
          <a:xfrm rot="3137612" flipH="1">
            <a:off x="5836937" y="1742168"/>
            <a:ext cx="121627" cy="1238083"/>
          </a:xfrm>
          <a:prstGeom prst="leftBrace">
            <a:avLst>
              <a:gd name="adj1" fmla="val 46333"/>
              <a:gd name="adj2" fmla="val 492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9266158">
            <a:off x="4944755" y="2259249"/>
            <a:ext cx="2675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Competitive inhibition </a:t>
            </a:r>
          </a:p>
          <a:p>
            <a:pPr algn="ctr"/>
            <a:r>
              <a:rPr lang="en-US" sz="1400" b="1" dirty="0"/>
              <a:t>o</a:t>
            </a:r>
            <a:r>
              <a:rPr lang="en-US" sz="1400" b="1" dirty="0" smtClean="0"/>
              <a:t>f reverse </a:t>
            </a:r>
            <a:r>
              <a:rPr lang="en-US" sz="1400" b="1" dirty="0" smtClean="0"/>
              <a:t>reaction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956" y="152400"/>
            <a:ext cx="2571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Depression Figure-Version </a:t>
            </a:r>
            <a:r>
              <a:rPr lang="en-US" sz="1600" b="1" u="sng" dirty="0"/>
              <a:t>B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2885989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3</cp:revision>
  <dcterms:created xsi:type="dcterms:W3CDTF">2017-03-30T13:50:35Z</dcterms:created>
  <dcterms:modified xsi:type="dcterms:W3CDTF">2017-03-30T13:52:50Z</dcterms:modified>
</cp:coreProperties>
</file>