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7" r:id="rId8"/>
    <p:sldId id="268" r:id="rId9"/>
    <p:sldId id="281" r:id="rId10"/>
    <p:sldId id="261" r:id="rId11"/>
    <p:sldId id="262" r:id="rId12"/>
    <p:sldId id="277" r:id="rId13"/>
    <p:sldId id="278" r:id="rId14"/>
    <p:sldId id="276" r:id="rId15"/>
    <p:sldId id="274" r:id="rId16"/>
    <p:sldId id="280" r:id="rId17"/>
    <p:sldId id="275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4.2015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4.2015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4.2015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4.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.2015_2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11.20.2015_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.2015_2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Sheet3!$H$78</c:f>
              <c:strCache>
                <c:ptCount val="1"/>
                <c:pt idx="0">
                  <c:v>Enzo SIRT3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val>
            <c:numRef>
              <c:f>Sheet3!$H$79:$H$86</c:f>
              <c:numCache>
                <c:formatCode>General</c:formatCode>
                <c:ptCount val="8"/>
                <c:pt idx="0">
                  <c:v>854</c:v>
                </c:pt>
                <c:pt idx="1">
                  <c:v>899</c:v>
                </c:pt>
                <c:pt idx="2">
                  <c:v>1088</c:v>
                </c:pt>
                <c:pt idx="3">
                  <c:v>1271</c:v>
                </c:pt>
                <c:pt idx="4">
                  <c:v>1127</c:v>
                </c:pt>
                <c:pt idx="5">
                  <c:v>841</c:v>
                </c:pt>
                <c:pt idx="6">
                  <c:v>702</c:v>
                </c:pt>
                <c:pt idx="7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701440"/>
        <c:axId val="28703360"/>
      </c:barChart>
      <c:catAx>
        <c:axId val="28701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7587598425196853"/>
              <c:y val="0.89773148148148152"/>
            </c:manualLayout>
          </c:layout>
          <c:overlay val="0"/>
        </c:title>
        <c:majorTickMark val="out"/>
        <c:minorTickMark val="none"/>
        <c:tickLblPos val="nextTo"/>
        <c:crossAx val="28703360"/>
        <c:crosses val="autoZero"/>
        <c:auto val="1"/>
        <c:lblAlgn val="ctr"/>
        <c:lblOffset val="100"/>
        <c:noMultiLvlLbl val="0"/>
      </c:catAx>
      <c:valAx>
        <c:axId val="28703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AFU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414087561971420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701440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10%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Sheet3!$K$90:$K$97</c:f>
              <c:numCache>
                <c:formatCode>General</c:formatCode>
                <c:ptCount val="8"/>
                <c:pt idx="0">
                  <c:v>0</c:v>
                </c:pt>
                <c:pt idx="1">
                  <c:v>53</c:v>
                </c:pt>
                <c:pt idx="2">
                  <c:v>92</c:v>
                </c:pt>
                <c:pt idx="3">
                  <c:v>183</c:v>
                </c:pt>
                <c:pt idx="4">
                  <c:v>316</c:v>
                </c:pt>
                <c:pt idx="5">
                  <c:v>592</c:v>
                </c:pt>
                <c:pt idx="6">
                  <c:v>1096</c:v>
                </c:pt>
                <c:pt idx="7">
                  <c:v>1857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947584"/>
        <c:axId val="74953856"/>
      </c:scatterChart>
      <c:valAx>
        <c:axId val="74947584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4953856"/>
        <c:crosses val="autoZero"/>
        <c:crossBetween val="midCat"/>
      </c:valAx>
      <c:valAx>
        <c:axId val="74953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94758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25%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Sheet3!$L$90:$L$97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116</c:v>
                </c:pt>
                <c:pt idx="3">
                  <c:v>214</c:v>
                </c:pt>
                <c:pt idx="4">
                  <c:v>371</c:v>
                </c:pt>
                <c:pt idx="5">
                  <c:v>630</c:v>
                </c:pt>
                <c:pt idx="6">
                  <c:v>1158</c:v>
                </c:pt>
                <c:pt idx="7">
                  <c:v>1921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42176"/>
        <c:axId val="75044352"/>
      </c:scatterChart>
      <c:valAx>
        <c:axId val="7504217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044352"/>
        <c:crosses val="autoZero"/>
        <c:crossBetween val="midCat"/>
      </c:valAx>
      <c:valAx>
        <c:axId val="750443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04217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35%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Sheet3!$M$90:$M$97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112</c:v>
                </c:pt>
                <c:pt idx="3">
                  <c:v>213</c:v>
                </c:pt>
                <c:pt idx="4">
                  <c:v>359</c:v>
                </c:pt>
                <c:pt idx="5">
                  <c:v>507</c:v>
                </c:pt>
                <c:pt idx="6">
                  <c:v>1104</c:v>
                </c:pt>
                <c:pt idx="7">
                  <c:v>1914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63680"/>
        <c:axId val="75065600"/>
      </c:scatterChart>
      <c:valAx>
        <c:axId val="75063680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065600"/>
        <c:crosses val="autoZero"/>
        <c:crossBetween val="midCat"/>
      </c:valAx>
      <c:valAx>
        <c:axId val="75065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0636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40%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Sheet3!$N$90:$N$97</c:f>
              <c:numCache>
                <c:formatCode>General</c:formatCode>
                <c:ptCount val="8"/>
                <c:pt idx="0">
                  <c:v>0</c:v>
                </c:pt>
                <c:pt idx="1">
                  <c:v>76</c:v>
                </c:pt>
                <c:pt idx="2">
                  <c:v>142</c:v>
                </c:pt>
                <c:pt idx="3">
                  <c:v>234</c:v>
                </c:pt>
                <c:pt idx="4">
                  <c:v>407</c:v>
                </c:pt>
                <c:pt idx="5">
                  <c:v>688</c:v>
                </c:pt>
                <c:pt idx="6">
                  <c:v>1259</c:v>
                </c:pt>
                <c:pt idx="7">
                  <c:v>2033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80448"/>
        <c:axId val="75082368"/>
      </c:scatterChart>
      <c:valAx>
        <c:axId val="7508044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082368"/>
        <c:crosses val="autoZero"/>
        <c:crossBetween val="midCat"/>
      </c:valAx>
      <c:valAx>
        <c:axId val="750823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0804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50%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Sheet3!$O$90:$O$97</c:f>
              <c:numCache>
                <c:formatCode>General</c:formatCode>
                <c:ptCount val="8"/>
                <c:pt idx="0">
                  <c:v>0</c:v>
                </c:pt>
                <c:pt idx="1">
                  <c:v>78</c:v>
                </c:pt>
                <c:pt idx="2">
                  <c:v>118</c:v>
                </c:pt>
                <c:pt idx="3">
                  <c:v>211</c:v>
                </c:pt>
                <c:pt idx="4">
                  <c:v>370</c:v>
                </c:pt>
                <c:pt idx="5">
                  <c:v>669</c:v>
                </c:pt>
                <c:pt idx="6">
                  <c:v>1154</c:v>
                </c:pt>
                <c:pt idx="7">
                  <c:v>2090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45056"/>
        <c:axId val="75246976"/>
      </c:scatterChart>
      <c:valAx>
        <c:axId val="75245056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246976"/>
        <c:crosses val="autoZero"/>
        <c:crossBetween val="midCat"/>
      </c:valAx>
      <c:valAx>
        <c:axId val="752469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2450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41907261592302"/>
          <c:y val="5.1400554097404488E-2"/>
          <c:w val="0.80720691163604541"/>
          <c:h val="0.78632327209098862"/>
        </c:manualLayout>
      </c:layout>
      <c:scatterChart>
        <c:scatterStyle val="lineMarker"/>
        <c:varyColors val="0"/>
        <c:ser>
          <c:idx val="0"/>
          <c:order val="0"/>
          <c:tx>
            <c:v>In-house SIRT3</c:v>
          </c:tx>
          <c:spPr>
            <a:ln w="28575">
              <a:noFill/>
            </a:ln>
          </c:spPr>
          <c:xVal>
            <c:numRef>
              <c:f>Sheet5!$A$95:$A$101</c:f>
              <c:numCache>
                <c:formatCode>General</c:formatCode>
                <c:ptCount val="7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  <c:pt idx="6">
                  <c:v>400</c:v>
                </c:pt>
              </c:numCache>
            </c:numRef>
          </c:xVal>
          <c:yVal>
            <c:numRef>
              <c:f>Sheet5!$E$95:$E$101</c:f>
              <c:numCache>
                <c:formatCode>0.00</c:formatCode>
                <c:ptCount val="7"/>
                <c:pt idx="0">
                  <c:v>1</c:v>
                </c:pt>
                <c:pt idx="1">
                  <c:v>1.3051643192488263</c:v>
                </c:pt>
                <c:pt idx="2">
                  <c:v>1.591549295774648</c:v>
                </c:pt>
                <c:pt idx="3">
                  <c:v>1.5727699530516432</c:v>
                </c:pt>
                <c:pt idx="4">
                  <c:v>0.19248826291079812</c:v>
                </c:pt>
                <c:pt idx="5">
                  <c:v>0.10328638497652583</c:v>
                </c:pt>
                <c:pt idx="6">
                  <c:v>0.12206572769953052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78592"/>
        <c:axId val="75284864"/>
      </c:scatterChart>
      <c:valAx>
        <c:axId val="75278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 1c],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284864"/>
        <c:crosses val="autoZero"/>
        <c:crossBetween val="midCat"/>
      </c:valAx>
      <c:valAx>
        <c:axId val="752848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3479881160688247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75278592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2975087489063872"/>
          <c:y val="6.9252333041703112E-2"/>
          <c:w val="0.21455489938757658"/>
          <c:h val="8.371719160104987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41907261592302"/>
          <c:y val="5.1400554097404488E-2"/>
          <c:w val="0.80720691163604541"/>
          <c:h val="0.78632327209098862"/>
        </c:manualLayout>
      </c:layout>
      <c:scatterChart>
        <c:scatterStyle val="lineMarker"/>
        <c:varyColors val="0"/>
        <c:ser>
          <c:idx val="0"/>
          <c:order val="0"/>
          <c:tx>
            <c:v>Enzo SIRT3</c:v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Sheet5!$A$95:$A$101</c:f>
              <c:numCache>
                <c:formatCode>General</c:formatCode>
                <c:ptCount val="7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  <c:pt idx="6">
                  <c:v>400</c:v>
                </c:pt>
              </c:numCache>
            </c:numRef>
          </c:xVal>
          <c:yVal>
            <c:numRef>
              <c:f>Sheet5!$I$95:$I$101</c:f>
              <c:numCache>
                <c:formatCode>0.00</c:formatCode>
                <c:ptCount val="7"/>
                <c:pt idx="0">
                  <c:v>1</c:v>
                </c:pt>
                <c:pt idx="1">
                  <c:v>1.3083333333333333</c:v>
                </c:pt>
                <c:pt idx="2">
                  <c:v>1.6111111111111112</c:v>
                </c:pt>
                <c:pt idx="3">
                  <c:v>1.586111111111111</c:v>
                </c:pt>
                <c:pt idx="4">
                  <c:v>0.2361111111111111</c:v>
                </c:pt>
                <c:pt idx="5">
                  <c:v>0.13333333333333333</c:v>
                </c:pt>
                <c:pt idx="6">
                  <c:v>0.14444444444444443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501568"/>
        <c:axId val="75503872"/>
      </c:scatterChart>
      <c:valAx>
        <c:axId val="755015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 1c],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503872"/>
        <c:crosses val="autoZero"/>
        <c:crossBetween val="midCat"/>
      </c:valAx>
      <c:valAx>
        <c:axId val="75503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3479881160688247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75501568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2975087489063872"/>
          <c:y val="6.9252333041703112E-2"/>
          <c:w val="0.21455489938757658"/>
          <c:h val="8.371719160104987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41907261592302"/>
          <c:y val="5.1400554097404488E-2"/>
          <c:w val="0.80720691163604541"/>
          <c:h val="0.78632327209098862"/>
        </c:manualLayout>
      </c:layout>
      <c:scatterChart>
        <c:scatterStyle val="lineMarker"/>
        <c:varyColors val="0"/>
        <c:ser>
          <c:idx val="0"/>
          <c:order val="0"/>
          <c:tx>
            <c:v>In-house SIRT3</c:v>
          </c:tx>
          <c:spPr>
            <a:ln w="28575">
              <a:noFill/>
            </a:ln>
          </c:spPr>
          <c:xVal>
            <c:numRef>
              <c:f>Sheet5!$A$95:$A$101</c:f>
              <c:numCache>
                <c:formatCode>General</c:formatCode>
                <c:ptCount val="7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  <c:pt idx="6">
                  <c:v>400</c:v>
                </c:pt>
              </c:numCache>
            </c:numRef>
          </c:xVal>
          <c:yVal>
            <c:numRef>
              <c:f>Sheet5!$E$106:$E$112</c:f>
              <c:numCache>
                <c:formatCode>0.00</c:formatCode>
                <c:ptCount val="7"/>
                <c:pt idx="0">
                  <c:v>1</c:v>
                </c:pt>
                <c:pt idx="1">
                  <c:v>1.3940886699507389</c:v>
                </c:pt>
                <c:pt idx="2">
                  <c:v>1.4975369458128078</c:v>
                </c:pt>
                <c:pt idx="3">
                  <c:v>1.4876847290640394</c:v>
                </c:pt>
                <c:pt idx="4">
                  <c:v>0.51724137931034486</c:v>
                </c:pt>
                <c:pt idx="5">
                  <c:v>0.25615763546798032</c:v>
                </c:pt>
                <c:pt idx="6">
                  <c:v>0.22660098522167488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547392"/>
        <c:axId val="75549312"/>
      </c:scatterChart>
      <c:valAx>
        <c:axId val="75547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 1c],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5549312"/>
        <c:crosses val="autoZero"/>
        <c:crossBetween val="midCat"/>
      </c:valAx>
      <c:valAx>
        <c:axId val="755493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3479881160688247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75547392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2975087489063872"/>
          <c:y val="6.9252333041703112E-2"/>
          <c:w val="0.21455489938757658"/>
          <c:h val="8.371719160104987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41907261592302"/>
          <c:y val="5.1400554097404488E-2"/>
          <c:w val="0.80720691163604541"/>
          <c:h val="0.78632327209098862"/>
        </c:manualLayout>
      </c:layout>
      <c:scatterChart>
        <c:scatterStyle val="lineMarker"/>
        <c:varyColors val="0"/>
        <c:ser>
          <c:idx val="0"/>
          <c:order val="0"/>
          <c:tx>
            <c:v>Enzo SIRT3</c:v>
          </c:tx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Sheet5!$A$95:$A$101</c:f>
              <c:numCache>
                <c:formatCode>General</c:formatCode>
                <c:ptCount val="7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300</c:v>
                </c:pt>
                <c:pt idx="6">
                  <c:v>400</c:v>
                </c:pt>
              </c:numCache>
            </c:numRef>
          </c:xVal>
          <c:yVal>
            <c:numRef>
              <c:f>Sheet5!$I$106:$I$112</c:f>
              <c:numCache>
                <c:formatCode>0.00</c:formatCode>
                <c:ptCount val="7"/>
                <c:pt idx="0">
                  <c:v>1</c:v>
                </c:pt>
                <c:pt idx="1">
                  <c:v>1.3753148614609572</c:v>
                </c:pt>
                <c:pt idx="2">
                  <c:v>1.5314861460957179</c:v>
                </c:pt>
                <c:pt idx="3">
                  <c:v>1.513853904282116</c:v>
                </c:pt>
                <c:pt idx="4">
                  <c:v>0.50377833753148615</c:v>
                </c:pt>
                <c:pt idx="5">
                  <c:v>0.31738035264483627</c:v>
                </c:pt>
                <c:pt idx="6">
                  <c:v>0.29219143576826195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84928"/>
        <c:axId val="77116160"/>
      </c:scatterChart>
      <c:valAx>
        <c:axId val="77084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 1c],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7116160"/>
        <c:crosses val="autoZero"/>
        <c:crossBetween val="midCat"/>
      </c:valAx>
      <c:valAx>
        <c:axId val="77116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3479881160688247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77084928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2975087489063872"/>
          <c:y val="6.9252333041703112E-2"/>
          <c:w val="0.21455489938757658"/>
          <c:h val="8.3717191601049873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Sheet3!$G$78</c:f>
              <c:strCache>
                <c:ptCount val="1"/>
                <c:pt idx="0">
                  <c:v>In-house SIRT3</c:v>
                </c:pt>
              </c:strCache>
            </c:strRef>
          </c:tx>
          <c:invertIfNegative val="0"/>
          <c:cat>
            <c:numRef>
              <c:f>Sheet3!$F$79:$F$86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Sheet3!$G$79:$G$86</c:f>
              <c:numCache>
                <c:formatCode>General</c:formatCode>
                <c:ptCount val="8"/>
                <c:pt idx="0">
                  <c:v>304</c:v>
                </c:pt>
                <c:pt idx="1">
                  <c:v>460</c:v>
                </c:pt>
                <c:pt idx="2">
                  <c:v>562</c:v>
                </c:pt>
                <c:pt idx="3">
                  <c:v>647</c:v>
                </c:pt>
                <c:pt idx="4">
                  <c:v>565</c:v>
                </c:pt>
                <c:pt idx="5">
                  <c:v>431</c:v>
                </c:pt>
                <c:pt idx="6">
                  <c:v>258</c:v>
                </c:pt>
                <c:pt idx="7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744320"/>
        <c:axId val="28820224"/>
      </c:barChart>
      <c:catAx>
        <c:axId val="28744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6307108486439197"/>
              <c:y val="0.924976669582968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820224"/>
        <c:crosses val="autoZero"/>
        <c:auto val="1"/>
        <c:lblAlgn val="ctr"/>
        <c:lblOffset val="100"/>
        <c:noMultiLvlLbl val="0"/>
      </c:catAx>
      <c:valAx>
        <c:axId val="288202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18149970836978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744320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24084350721421E-2"/>
          <c:y val="3.588907014681892E-2"/>
          <c:w val="0.88615771361913098"/>
          <c:h val="0.85644371941272435"/>
        </c:manualLayout>
      </c:layout>
      <c:scatterChart>
        <c:scatterStyle val="lineMarker"/>
        <c:varyColors val="0"/>
        <c:ser>
          <c:idx val="0"/>
          <c:order val="0"/>
          <c:tx>
            <c:v>0%DMSO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system'!$B$27:$EG$27</c:f>
              <c:numCache>
                <c:formatCode>General</c:formatCode>
                <c:ptCount val="136"/>
                <c:pt idx="0">
                  <c:v>424</c:v>
                </c:pt>
                <c:pt idx="1">
                  <c:v>923</c:v>
                </c:pt>
                <c:pt idx="2">
                  <c:v>2152</c:v>
                </c:pt>
                <c:pt idx="3">
                  <c:v>4737</c:v>
                </c:pt>
                <c:pt idx="4">
                  <c:v>9267</c:v>
                </c:pt>
                <c:pt idx="5">
                  <c:v>13651</c:v>
                </c:pt>
                <c:pt idx="6">
                  <c:v>22387</c:v>
                </c:pt>
                <c:pt idx="7">
                  <c:v>26833</c:v>
                </c:pt>
                <c:pt idx="8">
                  <c:v>30633</c:v>
                </c:pt>
                <c:pt idx="9">
                  <c:v>34149</c:v>
                </c:pt>
                <c:pt idx="10">
                  <c:v>34765</c:v>
                </c:pt>
                <c:pt idx="11">
                  <c:v>36941</c:v>
                </c:pt>
                <c:pt idx="12">
                  <c:v>37145</c:v>
                </c:pt>
                <c:pt idx="13">
                  <c:v>37087</c:v>
                </c:pt>
                <c:pt idx="14">
                  <c:v>34983</c:v>
                </c:pt>
                <c:pt idx="15">
                  <c:v>31918</c:v>
                </c:pt>
                <c:pt idx="16">
                  <c:v>27873</c:v>
                </c:pt>
                <c:pt idx="17">
                  <c:v>23678</c:v>
                </c:pt>
                <c:pt idx="18">
                  <c:v>19635</c:v>
                </c:pt>
                <c:pt idx="19">
                  <c:v>15456</c:v>
                </c:pt>
                <c:pt idx="20">
                  <c:v>12066</c:v>
                </c:pt>
                <c:pt idx="21">
                  <c:v>9202</c:v>
                </c:pt>
                <c:pt idx="22">
                  <c:v>6684</c:v>
                </c:pt>
                <c:pt idx="23">
                  <c:v>4430</c:v>
                </c:pt>
                <c:pt idx="24">
                  <c:v>2553</c:v>
                </c:pt>
                <c:pt idx="25">
                  <c:v>1480</c:v>
                </c:pt>
                <c:pt idx="26">
                  <c:v>734</c:v>
                </c:pt>
                <c:pt idx="27">
                  <c:v>509</c:v>
                </c:pt>
                <c:pt idx="28">
                  <c:v>484</c:v>
                </c:pt>
                <c:pt idx="29">
                  <c:v>508</c:v>
                </c:pt>
                <c:pt idx="30">
                  <c:v>534</c:v>
                </c:pt>
                <c:pt idx="31">
                  <c:v>549</c:v>
                </c:pt>
                <c:pt idx="32">
                  <c:v>574</c:v>
                </c:pt>
                <c:pt idx="33">
                  <c:v>586</c:v>
                </c:pt>
                <c:pt idx="34">
                  <c:v>608</c:v>
                </c:pt>
                <c:pt idx="35">
                  <c:v>621</c:v>
                </c:pt>
                <c:pt idx="36">
                  <c:v>632</c:v>
                </c:pt>
                <c:pt idx="37">
                  <c:v>662</c:v>
                </c:pt>
                <c:pt idx="38">
                  <c:v>697</c:v>
                </c:pt>
                <c:pt idx="39">
                  <c:v>727</c:v>
                </c:pt>
                <c:pt idx="40">
                  <c:v>758</c:v>
                </c:pt>
                <c:pt idx="41">
                  <c:v>793</c:v>
                </c:pt>
                <c:pt idx="42">
                  <c:v>829</c:v>
                </c:pt>
                <c:pt idx="43">
                  <c:v>871</c:v>
                </c:pt>
                <c:pt idx="44">
                  <c:v>909</c:v>
                </c:pt>
                <c:pt idx="45">
                  <c:v>949</c:v>
                </c:pt>
                <c:pt idx="46">
                  <c:v>991</c:v>
                </c:pt>
                <c:pt idx="47">
                  <c:v>1013</c:v>
                </c:pt>
                <c:pt idx="48">
                  <c:v>1033</c:v>
                </c:pt>
                <c:pt idx="49">
                  <c:v>1049</c:v>
                </c:pt>
                <c:pt idx="50">
                  <c:v>1060</c:v>
                </c:pt>
                <c:pt idx="51">
                  <c:v>1062</c:v>
                </c:pt>
                <c:pt idx="52">
                  <c:v>1053</c:v>
                </c:pt>
                <c:pt idx="53">
                  <c:v>1044</c:v>
                </c:pt>
                <c:pt idx="54">
                  <c:v>1026</c:v>
                </c:pt>
                <c:pt idx="55">
                  <c:v>1007</c:v>
                </c:pt>
                <c:pt idx="56">
                  <c:v>982</c:v>
                </c:pt>
                <c:pt idx="57">
                  <c:v>955</c:v>
                </c:pt>
                <c:pt idx="58">
                  <c:v>920</c:v>
                </c:pt>
                <c:pt idx="59">
                  <c:v>901</c:v>
                </c:pt>
                <c:pt idx="60">
                  <c:v>873</c:v>
                </c:pt>
                <c:pt idx="61">
                  <c:v>830</c:v>
                </c:pt>
                <c:pt idx="62">
                  <c:v>807</c:v>
                </c:pt>
                <c:pt idx="63">
                  <c:v>776</c:v>
                </c:pt>
                <c:pt idx="64">
                  <c:v>748</c:v>
                </c:pt>
                <c:pt idx="65">
                  <c:v>715</c:v>
                </c:pt>
                <c:pt idx="66">
                  <c:v>696</c:v>
                </c:pt>
                <c:pt idx="67">
                  <c:v>655</c:v>
                </c:pt>
                <c:pt idx="68">
                  <c:v>628</c:v>
                </c:pt>
                <c:pt idx="69">
                  <c:v>600</c:v>
                </c:pt>
                <c:pt idx="70">
                  <c:v>576</c:v>
                </c:pt>
                <c:pt idx="71">
                  <c:v>554</c:v>
                </c:pt>
                <c:pt idx="72">
                  <c:v>534</c:v>
                </c:pt>
                <c:pt idx="73">
                  <c:v>505</c:v>
                </c:pt>
                <c:pt idx="74">
                  <c:v>473</c:v>
                </c:pt>
                <c:pt idx="75">
                  <c:v>449</c:v>
                </c:pt>
                <c:pt idx="76">
                  <c:v>421</c:v>
                </c:pt>
                <c:pt idx="77">
                  <c:v>400</c:v>
                </c:pt>
                <c:pt idx="78">
                  <c:v>378</c:v>
                </c:pt>
                <c:pt idx="79">
                  <c:v>354</c:v>
                </c:pt>
                <c:pt idx="80">
                  <c:v>330</c:v>
                </c:pt>
                <c:pt idx="81">
                  <c:v>309</c:v>
                </c:pt>
                <c:pt idx="82">
                  <c:v>292</c:v>
                </c:pt>
                <c:pt idx="83">
                  <c:v>278</c:v>
                </c:pt>
                <c:pt idx="84">
                  <c:v>266</c:v>
                </c:pt>
                <c:pt idx="85">
                  <c:v>242</c:v>
                </c:pt>
                <c:pt idx="86">
                  <c:v>230</c:v>
                </c:pt>
                <c:pt idx="87">
                  <c:v>219</c:v>
                </c:pt>
                <c:pt idx="88">
                  <c:v>201</c:v>
                </c:pt>
                <c:pt idx="89">
                  <c:v>193</c:v>
                </c:pt>
                <c:pt idx="90">
                  <c:v>177</c:v>
                </c:pt>
                <c:pt idx="91">
                  <c:v>170</c:v>
                </c:pt>
                <c:pt idx="92">
                  <c:v>159</c:v>
                </c:pt>
                <c:pt idx="93">
                  <c:v>149</c:v>
                </c:pt>
                <c:pt idx="94">
                  <c:v>141</c:v>
                </c:pt>
                <c:pt idx="95">
                  <c:v>132</c:v>
                </c:pt>
                <c:pt idx="96">
                  <c:v>128</c:v>
                </c:pt>
                <c:pt idx="97">
                  <c:v>117</c:v>
                </c:pt>
                <c:pt idx="98">
                  <c:v>109</c:v>
                </c:pt>
                <c:pt idx="99">
                  <c:v>108</c:v>
                </c:pt>
                <c:pt idx="100">
                  <c:v>97</c:v>
                </c:pt>
                <c:pt idx="101">
                  <c:v>94</c:v>
                </c:pt>
                <c:pt idx="102">
                  <c:v>80</c:v>
                </c:pt>
                <c:pt idx="103">
                  <c:v>78</c:v>
                </c:pt>
                <c:pt idx="104">
                  <c:v>75</c:v>
                </c:pt>
                <c:pt idx="105">
                  <c:v>70</c:v>
                </c:pt>
                <c:pt idx="106">
                  <c:v>66</c:v>
                </c:pt>
                <c:pt idx="107">
                  <c:v>67</c:v>
                </c:pt>
                <c:pt idx="108">
                  <c:v>61</c:v>
                </c:pt>
                <c:pt idx="109">
                  <c:v>53</c:v>
                </c:pt>
                <c:pt idx="110">
                  <c:v>49</c:v>
                </c:pt>
                <c:pt idx="111">
                  <c:v>41</c:v>
                </c:pt>
                <c:pt idx="112">
                  <c:v>40</c:v>
                </c:pt>
                <c:pt idx="113">
                  <c:v>39</c:v>
                </c:pt>
                <c:pt idx="114">
                  <c:v>41</c:v>
                </c:pt>
                <c:pt idx="115">
                  <c:v>37</c:v>
                </c:pt>
                <c:pt idx="116">
                  <c:v>38</c:v>
                </c:pt>
                <c:pt idx="117">
                  <c:v>28</c:v>
                </c:pt>
                <c:pt idx="118">
                  <c:v>29</c:v>
                </c:pt>
                <c:pt idx="119">
                  <c:v>28</c:v>
                </c:pt>
                <c:pt idx="120">
                  <c:v>22</c:v>
                </c:pt>
                <c:pt idx="121">
                  <c:v>25</c:v>
                </c:pt>
                <c:pt idx="122">
                  <c:v>20</c:v>
                </c:pt>
                <c:pt idx="123">
                  <c:v>20</c:v>
                </c:pt>
                <c:pt idx="124">
                  <c:v>31</c:v>
                </c:pt>
                <c:pt idx="125">
                  <c:v>15</c:v>
                </c:pt>
                <c:pt idx="126">
                  <c:v>17</c:v>
                </c:pt>
                <c:pt idx="127">
                  <c:v>15</c:v>
                </c:pt>
                <c:pt idx="128">
                  <c:v>15</c:v>
                </c:pt>
                <c:pt idx="129">
                  <c:v>25</c:v>
                </c:pt>
                <c:pt idx="130">
                  <c:v>24</c:v>
                </c:pt>
                <c:pt idx="131">
                  <c:v>13</c:v>
                </c:pt>
                <c:pt idx="132">
                  <c:v>3</c:v>
                </c:pt>
                <c:pt idx="133">
                  <c:v>5</c:v>
                </c:pt>
                <c:pt idx="134">
                  <c:v>25</c:v>
                </c:pt>
                <c:pt idx="135">
                  <c:v>19</c:v>
                </c:pt>
              </c:numCache>
            </c:numRef>
          </c:yVal>
          <c:smooth val="0"/>
        </c:ser>
        <c:ser>
          <c:idx val="1"/>
          <c:order val="1"/>
          <c:tx>
            <c:v>10%DMSO</c:v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system'!$B$28:$EG$28</c:f>
              <c:numCache>
                <c:formatCode>General</c:formatCode>
                <c:ptCount val="136"/>
                <c:pt idx="0">
                  <c:v>310</c:v>
                </c:pt>
                <c:pt idx="1">
                  <c:v>714</c:v>
                </c:pt>
                <c:pt idx="2">
                  <c:v>2279</c:v>
                </c:pt>
                <c:pt idx="3">
                  <c:v>5106</c:v>
                </c:pt>
                <c:pt idx="4">
                  <c:v>8041</c:v>
                </c:pt>
                <c:pt idx="5">
                  <c:v>13874</c:v>
                </c:pt>
                <c:pt idx="6">
                  <c:v>19665</c:v>
                </c:pt>
                <c:pt idx="7">
                  <c:v>25820</c:v>
                </c:pt>
                <c:pt idx="8">
                  <c:v>29132</c:v>
                </c:pt>
                <c:pt idx="9">
                  <c:v>32411</c:v>
                </c:pt>
                <c:pt idx="10">
                  <c:v>33373</c:v>
                </c:pt>
                <c:pt idx="11">
                  <c:v>34866</c:v>
                </c:pt>
                <c:pt idx="12">
                  <c:v>34982</c:v>
                </c:pt>
                <c:pt idx="13">
                  <c:v>35164</c:v>
                </c:pt>
                <c:pt idx="14">
                  <c:v>33413</c:v>
                </c:pt>
                <c:pt idx="15">
                  <c:v>30394</c:v>
                </c:pt>
                <c:pt idx="16">
                  <c:v>26669</c:v>
                </c:pt>
                <c:pt idx="17">
                  <c:v>22204</c:v>
                </c:pt>
                <c:pt idx="18">
                  <c:v>19860</c:v>
                </c:pt>
                <c:pt idx="19">
                  <c:v>14532</c:v>
                </c:pt>
                <c:pt idx="20">
                  <c:v>11594</c:v>
                </c:pt>
                <c:pt idx="21">
                  <c:v>8737</c:v>
                </c:pt>
                <c:pt idx="22">
                  <c:v>6163</c:v>
                </c:pt>
                <c:pt idx="23">
                  <c:v>4251</c:v>
                </c:pt>
                <c:pt idx="24">
                  <c:v>2690</c:v>
                </c:pt>
                <c:pt idx="25">
                  <c:v>1316</c:v>
                </c:pt>
                <c:pt idx="26">
                  <c:v>712</c:v>
                </c:pt>
                <c:pt idx="27">
                  <c:v>497</c:v>
                </c:pt>
                <c:pt idx="28">
                  <c:v>463</c:v>
                </c:pt>
                <c:pt idx="29">
                  <c:v>487</c:v>
                </c:pt>
                <c:pt idx="30">
                  <c:v>517</c:v>
                </c:pt>
                <c:pt idx="31">
                  <c:v>534</c:v>
                </c:pt>
                <c:pt idx="32">
                  <c:v>551</c:v>
                </c:pt>
                <c:pt idx="33">
                  <c:v>578</c:v>
                </c:pt>
                <c:pt idx="34">
                  <c:v>590</c:v>
                </c:pt>
                <c:pt idx="35">
                  <c:v>610</c:v>
                </c:pt>
                <c:pt idx="36">
                  <c:v>621</c:v>
                </c:pt>
                <c:pt idx="37">
                  <c:v>654</c:v>
                </c:pt>
                <c:pt idx="38">
                  <c:v>700</c:v>
                </c:pt>
                <c:pt idx="39">
                  <c:v>735</c:v>
                </c:pt>
                <c:pt idx="40">
                  <c:v>778</c:v>
                </c:pt>
                <c:pt idx="41">
                  <c:v>814</c:v>
                </c:pt>
                <c:pt idx="42">
                  <c:v>859</c:v>
                </c:pt>
                <c:pt idx="43">
                  <c:v>910</c:v>
                </c:pt>
                <c:pt idx="44">
                  <c:v>966</c:v>
                </c:pt>
                <c:pt idx="45">
                  <c:v>1005</c:v>
                </c:pt>
                <c:pt idx="46">
                  <c:v>1076</c:v>
                </c:pt>
                <c:pt idx="47">
                  <c:v>1117</c:v>
                </c:pt>
                <c:pt idx="48">
                  <c:v>1149</c:v>
                </c:pt>
                <c:pt idx="49">
                  <c:v>1183</c:v>
                </c:pt>
                <c:pt idx="50">
                  <c:v>1207</c:v>
                </c:pt>
                <c:pt idx="51">
                  <c:v>1221</c:v>
                </c:pt>
                <c:pt idx="52">
                  <c:v>1227</c:v>
                </c:pt>
                <c:pt idx="53">
                  <c:v>1227</c:v>
                </c:pt>
                <c:pt idx="54">
                  <c:v>1222</c:v>
                </c:pt>
                <c:pt idx="55">
                  <c:v>1208</c:v>
                </c:pt>
                <c:pt idx="56">
                  <c:v>1182</c:v>
                </c:pt>
                <c:pt idx="57">
                  <c:v>1161</c:v>
                </c:pt>
                <c:pt idx="58">
                  <c:v>1133</c:v>
                </c:pt>
                <c:pt idx="59">
                  <c:v>1107</c:v>
                </c:pt>
                <c:pt idx="60">
                  <c:v>1079</c:v>
                </c:pt>
                <c:pt idx="61">
                  <c:v>1037</c:v>
                </c:pt>
                <c:pt idx="62">
                  <c:v>1004</c:v>
                </c:pt>
                <c:pt idx="63">
                  <c:v>975</c:v>
                </c:pt>
                <c:pt idx="64">
                  <c:v>948</c:v>
                </c:pt>
                <c:pt idx="65">
                  <c:v>909</c:v>
                </c:pt>
                <c:pt idx="66">
                  <c:v>881</c:v>
                </c:pt>
                <c:pt idx="67">
                  <c:v>846</c:v>
                </c:pt>
                <c:pt idx="68">
                  <c:v>803</c:v>
                </c:pt>
                <c:pt idx="69">
                  <c:v>778</c:v>
                </c:pt>
                <c:pt idx="70">
                  <c:v>743</c:v>
                </c:pt>
                <c:pt idx="71">
                  <c:v>710</c:v>
                </c:pt>
                <c:pt idx="72">
                  <c:v>685</c:v>
                </c:pt>
                <c:pt idx="73">
                  <c:v>652</c:v>
                </c:pt>
                <c:pt idx="74">
                  <c:v>602</c:v>
                </c:pt>
                <c:pt idx="75">
                  <c:v>577</c:v>
                </c:pt>
                <c:pt idx="76">
                  <c:v>543</c:v>
                </c:pt>
                <c:pt idx="77">
                  <c:v>522</c:v>
                </c:pt>
                <c:pt idx="78">
                  <c:v>486</c:v>
                </c:pt>
                <c:pt idx="79">
                  <c:v>457</c:v>
                </c:pt>
                <c:pt idx="80">
                  <c:v>428</c:v>
                </c:pt>
                <c:pt idx="81">
                  <c:v>411</c:v>
                </c:pt>
                <c:pt idx="82">
                  <c:v>380</c:v>
                </c:pt>
                <c:pt idx="83">
                  <c:v>361</c:v>
                </c:pt>
                <c:pt idx="84">
                  <c:v>345</c:v>
                </c:pt>
                <c:pt idx="85">
                  <c:v>313</c:v>
                </c:pt>
                <c:pt idx="86">
                  <c:v>296</c:v>
                </c:pt>
                <c:pt idx="87">
                  <c:v>277</c:v>
                </c:pt>
                <c:pt idx="88">
                  <c:v>258</c:v>
                </c:pt>
                <c:pt idx="89">
                  <c:v>254</c:v>
                </c:pt>
                <c:pt idx="90">
                  <c:v>228</c:v>
                </c:pt>
                <c:pt idx="91">
                  <c:v>216</c:v>
                </c:pt>
                <c:pt idx="92">
                  <c:v>204</c:v>
                </c:pt>
                <c:pt idx="93">
                  <c:v>190</c:v>
                </c:pt>
                <c:pt idx="94">
                  <c:v>181</c:v>
                </c:pt>
                <c:pt idx="95">
                  <c:v>168</c:v>
                </c:pt>
                <c:pt idx="96">
                  <c:v>158</c:v>
                </c:pt>
                <c:pt idx="97">
                  <c:v>150</c:v>
                </c:pt>
                <c:pt idx="98">
                  <c:v>142</c:v>
                </c:pt>
                <c:pt idx="99">
                  <c:v>134</c:v>
                </c:pt>
                <c:pt idx="100">
                  <c:v>124</c:v>
                </c:pt>
                <c:pt idx="101">
                  <c:v>116</c:v>
                </c:pt>
                <c:pt idx="102">
                  <c:v>113</c:v>
                </c:pt>
                <c:pt idx="103">
                  <c:v>102</c:v>
                </c:pt>
                <c:pt idx="104">
                  <c:v>91</c:v>
                </c:pt>
                <c:pt idx="105">
                  <c:v>91</c:v>
                </c:pt>
                <c:pt idx="106">
                  <c:v>81</c:v>
                </c:pt>
                <c:pt idx="107">
                  <c:v>82</c:v>
                </c:pt>
                <c:pt idx="108">
                  <c:v>81</c:v>
                </c:pt>
                <c:pt idx="109">
                  <c:v>70</c:v>
                </c:pt>
                <c:pt idx="110">
                  <c:v>64</c:v>
                </c:pt>
                <c:pt idx="111">
                  <c:v>55</c:v>
                </c:pt>
                <c:pt idx="112">
                  <c:v>58</c:v>
                </c:pt>
                <c:pt idx="113">
                  <c:v>49</c:v>
                </c:pt>
                <c:pt idx="114">
                  <c:v>47</c:v>
                </c:pt>
                <c:pt idx="115">
                  <c:v>45</c:v>
                </c:pt>
                <c:pt idx="116">
                  <c:v>44</c:v>
                </c:pt>
                <c:pt idx="117">
                  <c:v>48</c:v>
                </c:pt>
                <c:pt idx="118">
                  <c:v>42</c:v>
                </c:pt>
                <c:pt idx="119">
                  <c:v>35</c:v>
                </c:pt>
                <c:pt idx="120">
                  <c:v>31</c:v>
                </c:pt>
                <c:pt idx="121">
                  <c:v>33</c:v>
                </c:pt>
                <c:pt idx="122">
                  <c:v>33</c:v>
                </c:pt>
                <c:pt idx="123">
                  <c:v>29</c:v>
                </c:pt>
                <c:pt idx="124">
                  <c:v>36</c:v>
                </c:pt>
                <c:pt idx="125">
                  <c:v>36</c:v>
                </c:pt>
                <c:pt idx="126">
                  <c:v>24</c:v>
                </c:pt>
                <c:pt idx="127">
                  <c:v>18</c:v>
                </c:pt>
                <c:pt idx="128">
                  <c:v>18</c:v>
                </c:pt>
                <c:pt idx="129">
                  <c:v>25</c:v>
                </c:pt>
                <c:pt idx="130">
                  <c:v>11</c:v>
                </c:pt>
                <c:pt idx="131">
                  <c:v>28</c:v>
                </c:pt>
                <c:pt idx="132">
                  <c:v>28</c:v>
                </c:pt>
                <c:pt idx="133">
                  <c:v>17</c:v>
                </c:pt>
                <c:pt idx="134">
                  <c:v>30</c:v>
                </c:pt>
                <c:pt idx="135">
                  <c:v>9</c:v>
                </c:pt>
              </c:numCache>
            </c:numRef>
          </c:yVal>
          <c:smooth val="0"/>
        </c:ser>
        <c:ser>
          <c:idx val="2"/>
          <c:order val="2"/>
          <c:tx>
            <c:v>20%DMSO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system'!$B$29:$EG$29</c:f>
              <c:numCache>
                <c:formatCode>General</c:formatCode>
                <c:ptCount val="136"/>
                <c:pt idx="0">
                  <c:v>333</c:v>
                </c:pt>
                <c:pt idx="1">
                  <c:v>774</c:v>
                </c:pt>
                <c:pt idx="2">
                  <c:v>2498</c:v>
                </c:pt>
                <c:pt idx="3">
                  <c:v>5348</c:v>
                </c:pt>
                <c:pt idx="4">
                  <c:v>8518</c:v>
                </c:pt>
                <c:pt idx="5">
                  <c:v>14528</c:v>
                </c:pt>
                <c:pt idx="6">
                  <c:v>20349</c:v>
                </c:pt>
                <c:pt idx="7">
                  <c:v>26690</c:v>
                </c:pt>
                <c:pt idx="8">
                  <c:v>30207</c:v>
                </c:pt>
                <c:pt idx="9">
                  <c:v>33549</c:v>
                </c:pt>
                <c:pt idx="10">
                  <c:v>34491</c:v>
                </c:pt>
                <c:pt idx="11">
                  <c:v>35868</c:v>
                </c:pt>
                <c:pt idx="12">
                  <c:v>35966</c:v>
                </c:pt>
                <c:pt idx="13">
                  <c:v>36336</c:v>
                </c:pt>
                <c:pt idx="14">
                  <c:v>34435</c:v>
                </c:pt>
                <c:pt idx="15">
                  <c:v>31213</c:v>
                </c:pt>
                <c:pt idx="16">
                  <c:v>27340</c:v>
                </c:pt>
                <c:pt idx="17">
                  <c:v>22739</c:v>
                </c:pt>
                <c:pt idx="18">
                  <c:v>20199</c:v>
                </c:pt>
                <c:pt idx="19">
                  <c:v>14820</c:v>
                </c:pt>
                <c:pt idx="20">
                  <c:v>11836</c:v>
                </c:pt>
                <c:pt idx="21">
                  <c:v>8936</c:v>
                </c:pt>
                <c:pt idx="22">
                  <c:v>6272</c:v>
                </c:pt>
                <c:pt idx="23">
                  <c:v>4307</c:v>
                </c:pt>
                <c:pt idx="24">
                  <c:v>2690</c:v>
                </c:pt>
                <c:pt idx="25">
                  <c:v>1292</c:v>
                </c:pt>
                <c:pt idx="26">
                  <c:v>694</c:v>
                </c:pt>
                <c:pt idx="27">
                  <c:v>479</c:v>
                </c:pt>
                <c:pt idx="28">
                  <c:v>445</c:v>
                </c:pt>
                <c:pt idx="29">
                  <c:v>466</c:v>
                </c:pt>
                <c:pt idx="30">
                  <c:v>491</c:v>
                </c:pt>
                <c:pt idx="31">
                  <c:v>512</c:v>
                </c:pt>
                <c:pt idx="32">
                  <c:v>533</c:v>
                </c:pt>
                <c:pt idx="33">
                  <c:v>558</c:v>
                </c:pt>
                <c:pt idx="34">
                  <c:v>569</c:v>
                </c:pt>
                <c:pt idx="35">
                  <c:v>594</c:v>
                </c:pt>
                <c:pt idx="36">
                  <c:v>608</c:v>
                </c:pt>
                <c:pt idx="37">
                  <c:v>647</c:v>
                </c:pt>
                <c:pt idx="38">
                  <c:v>694</c:v>
                </c:pt>
                <c:pt idx="39">
                  <c:v>745</c:v>
                </c:pt>
                <c:pt idx="40">
                  <c:v>791</c:v>
                </c:pt>
                <c:pt idx="41">
                  <c:v>832</c:v>
                </c:pt>
                <c:pt idx="42">
                  <c:v>893</c:v>
                </c:pt>
                <c:pt idx="43">
                  <c:v>947</c:v>
                </c:pt>
                <c:pt idx="44">
                  <c:v>1010</c:v>
                </c:pt>
                <c:pt idx="45">
                  <c:v>1069</c:v>
                </c:pt>
                <c:pt idx="46">
                  <c:v>1164</c:v>
                </c:pt>
                <c:pt idx="47">
                  <c:v>1211</c:v>
                </c:pt>
                <c:pt idx="48">
                  <c:v>1257</c:v>
                </c:pt>
                <c:pt idx="49">
                  <c:v>1293</c:v>
                </c:pt>
                <c:pt idx="50">
                  <c:v>1330</c:v>
                </c:pt>
                <c:pt idx="51">
                  <c:v>1363</c:v>
                </c:pt>
                <c:pt idx="52">
                  <c:v>1376</c:v>
                </c:pt>
                <c:pt idx="53">
                  <c:v>1381</c:v>
                </c:pt>
                <c:pt idx="54">
                  <c:v>1380</c:v>
                </c:pt>
                <c:pt idx="55">
                  <c:v>1374</c:v>
                </c:pt>
                <c:pt idx="56">
                  <c:v>1356</c:v>
                </c:pt>
                <c:pt idx="57">
                  <c:v>1327</c:v>
                </c:pt>
                <c:pt idx="58">
                  <c:v>1302</c:v>
                </c:pt>
                <c:pt idx="59">
                  <c:v>1280</c:v>
                </c:pt>
                <c:pt idx="60">
                  <c:v>1249</c:v>
                </c:pt>
                <c:pt idx="61">
                  <c:v>1204</c:v>
                </c:pt>
                <c:pt idx="62">
                  <c:v>1168</c:v>
                </c:pt>
                <c:pt idx="63">
                  <c:v>1132</c:v>
                </c:pt>
                <c:pt idx="64">
                  <c:v>1103</c:v>
                </c:pt>
                <c:pt idx="65">
                  <c:v>1059</c:v>
                </c:pt>
                <c:pt idx="66">
                  <c:v>1031</c:v>
                </c:pt>
                <c:pt idx="67">
                  <c:v>992</c:v>
                </c:pt>
                <c:pt idx="68">
                  <c:v>944</c:v>
                </c:pt>
                <c:pt idx="69">
                  <c:v>909</c:v>
                </c:pt>
                <c:pt idx="70">
                  <c:v>870</c:v>
                </c:pt>
                <c:pt idx="71">
                  <c:v>836</c:v>
                </c:pt>
                <c:pt idx="72">
                  <c:v>802</c:v>
                </c:pt>
                <c:pt idx="73">
                  <c:v>764</c:v>
                </c:pt>
                <c:pt idx="74">
                  <c:v>705</c:v>
                </c:pt>
                <c:pt idx="75">
                  <c:v>679</c:v>
                </c:pt>
                <c:pt idx="76">
                  <c:v>640</c:v>
                </c:pt>
                <c:pt idx="77">
                  <c:v>615</c:v>
                </c:pt>
                <c:pt idx="78">
                  <c:v>575</c:v>
                </c:pt>
                <c:pt idx="79">
                  <c:v>539</c:v>
                </c:pt>
                <c:pt idx="80">
                  <c:v>509</c:v>
                </c:pt>
                <c:pt idx="81">
                  <c:v>474</c:v>
                </c:pt>
                <c:pt idx="82">
                  <c:v>443</c:v>
                </c:pt>
                <c:pt idx="83">
                  <c:v>428</c:v>
                </c:pt>
                <c:pt idx="84">
                  <c:v>409</c:v>
                </c:pt>
                <c:pt idx="85">
                  <c:v>373</c:v>
                </c:pt>
                <c:pt idx="86">
                  <c:v>350</c:v>
                </c:pt>
                <c:pt idx="87">
                  <c:v>324</c:v>
                </c:pt>
                <c:pt idx="88">
                  <c:v>307</c:v>
                </c:pt>
                <c:pt idx="89">
                  <c:v>287</c:v>
                </c:pt>
                <c:pt idx="90">
                  <c:v>265</c:v>
                </c:pt>
                <c:pt idx="91">
                  <c:v>255</c:v>
                </c:pt>
                <c:pt idx="92">
                  <c:v>239</c:v>
                </c:pt>
                <c:pt idx="93">
                  <c:v>223</c:v>
                </c:pt>
                <c:pt idx="94">
                  <c:v>219</c:v>
                </c:pt>
                <c:pt idx="95">
                  <c:v>199</c:v>
                </c:pt>
                <c:pt idx="96">
                  <c:v>185</c:v>
                </c:pt>
                <c:pt idx="97">
                  <c:v>178</c:v>
                </c:pt>
                <c:pt idx="98">
                  <c:v>162</c:v>
                </c:pt>
                <c:pt idx="99">
                  <c:v>152</c:v>
                </c:pt>
                <c:pt idx="100">
                  <c:v>142</c:v>
                </c:pt>
                <c:pt idx="101">
                  <c:v>133</c:v>
                </c:pt>
                <c:pt idx="102">
                  <c:v>124</c:v>
                </c:pt>
                <c:pt idx="103">
                  <c:v>115</c:v>
                </c:pt>
                <c:pt idx="104">
                  <c:v>112</c:v>
                </c:pt>
                <c:pt idx="105">
                  <c:v>107</c:v>
                </c:pt>
                <c:pt idx="106">
                  <c:v>104</c:v>
                </c:pt>
                <c:pt idx="107">
                  <c:v>90</c:v>
                </c:pt>
                <c:pt idx="108">
                  <c:v>88</c:v>
                </c:pt>
                <c:pt idx="109">
                  <c:v>80</c:v>
                </c:pt>
                <c:pt idx="110">
                  <c:v>69</c:v>
                </c:pt>
                <c:pt idx="111">
                  <c:v>63</c:v>
                </c:pt>
                <c:pt idx="112">
                  <c:v>64</c:v>
                </c:pt>
                <c:pt idx="113">
                  <c:v>62</c:v>
                </c:pt>
                <c:pt idx="114">
                  <c:v>58</c:v>
                </c:pt>
                <c:pt idx="115">
                  <c:v>57</c:v>
                </c:pt>
                <c:pt idx="116">
                  <c:v>49</c:v>
                </c:pt>
                <c:pt idx="117">
                  <c:v>55</c:v>
                </c:pt>
                <c:pt idx="118">
                  <c:v>44</c:v>
                </c:pt>
                <c:pt idx="119">
                  <c:v>35</c:v>
                </c:pt>
                <c:pt idx="120">
                  <c:v>46</c:v>
                </c:pt>
                <c:pt idx="121">
                  <c:v>39</c:v>
                </c:pt>
                <c:pt idx="122">
                  <c:v>38</c:v>
                </c:pt>
                <c:pt idx="123">
                  <c:v>47</c:v>
                </c:pt>
                <c:pt idx="124">
                  <c:v>49</c:v>
                </c:pt>
                <c:pt idx="125">
                  <c:v>31</c:v>
                </c:pt>
                <c:pt idx="126">
                  <c:v>35</c:v>
                </c:pt>
                <c:pt idx="127">
                  <c:v>40</c:v>
                </c:pt>
                <c:pt idx="128">
                  <c:v>21</c:v>
                </c:pt>
                <c:pt idx="129">
                  <c:v>26</c:v>
                </c:pt>
                <c:pt idx="130">
                  <c:v>39</c:v>
                </c:pt>
                <c:pt idx="131">
                  <c:v>19</c:v>
                </c:pt>
                <c:pt idx="132">
                  <c:v>21</c:v>
                </c:pt>
                <c:pt idx="133">
                  <c:v>26</c:v>
                </c:pt>
                <c:pt idx="134">
                  <c:v>22</c:v>
                </c:pt>
                <c:pt idx="135">
                  <c:v>17</c:v>
                </c:pt>
              </c:numCache>
            </c:numRef>
          </c:yVal>
          <c:smooth val="0"/>
        </c:ser>
        <c:ser>
          <c:idx val="3"/>
          <c:order val="3"/>
          <c:tx>
            <c:v>25%DMSO</c:v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system'!$B$30:$EG$30</c:f>
              <c:numCache>
                <c:formatCode>General</c:formatCode>
                <c:ptCount val="136"/>
                <c:pt idx="0">
                  <c:v>296</c:v>
                </c:pt>
                <c:pt idx="1">
                  <c:v>683</c:v>
                </c:pt>
                <c:pt idx="2">
                  <c:v>2269</c:v>
                </c:pt>
                <c:pt idx="3">
                  <c:v>5058</c:v>
                </c:pt>
                <c:pt idx="4">
                  <c:v>8101</c:v>
                </c:pt>
                <c:pt idx="5">
                  <c:v>14143</c:v>
                </c:pt>
                <c:pt idx="6">
                  <c:v>20114</c:v>
                </c:pt>
                <c:pt idx="7">
                  <c:v>26529</c:v>
                </c:pt>
                <c:pt idx="8">
                  <c:v>28536</c:v>
                </c:pt>
                <c:pt idx="9">
                  <c:v>33077</c:v>
                </c:pt>
                <c:pt idx="10">
                  <c:v>35652</c:v>
                </c:pt>
                <c:pt idx="11">
                  <c:v>35689</c:v>
                </c:pt>
                <c:pt idx="12">
                  <c:v>36850</c:v>
                </c:pt>
                <c:pt idx="13">
                  <c:v>36911</c:v>
                </c:pt>
                <c:pt idx="14">
                  <c:v>35339</c:v>
                </c:pt>
                <c:pt idx="15">
                  <c:v>31743</c:v>
                </c:pt>
                <c:pt idx="16">
                  <c:v>28538</c:v>
                </c:pt>
                <c:pt idx="17">
                  <c:v>24475</c:v>
                </c:pt>
                <c:pt idx="18">
                  <c:v>20425</c:v>
                </c:pt>
                <c:pt idx="19">
                  <c:v>16340</c:v>
                </c:pt>
                <c:pt idx="20">
                  <c:v>12299</c:v>
                </c:pt>
                <c:pt idx="21">
                  <c:v>9359</c:v>
                </c:pt>
                <c:pt idx="22">
                  <c:v>6686</c:v>
                </c:pt>
                <c:pt idx="23">
                  <c:v>4620</c:v>
                </c:pt>
                <c:pt idx="24">
                  <c:v>2928</c:v>
                </c:pt>
                <c:pt idx="25">
                  <c:v>1433</c:v>
                </c:pt>
                <c:pt idx="26">
                  <c:v>762</c:v>
                </c:pt>
                <c:pt idx="27">
                  <c:v>510</c:v>
                </c:pt>
                <c:pt idx="28">
                  <c:v>462</c:v>
                </c:pt>
                <c:pt idx="29">
                  <c:v>484</c:v>
                </c:pt>
                <c:pt idx="30">
                  <c:v>512</c:v>
                </c:pt>
                <c:pt idx="31">
                  <c:v>529</c:v>
                </c:pt>
                <c:pt idx="32">
                  <c:v>553</c:v>
                </c:pt>
                <c:pt idx="33">
                  <c:v>577</c:v>
                </c:pt>
                <c:pt idx="34">
                  <c:v>599</c:v>
                </c:pt>
                <c:pt idx="35">
                  <c:v>618</c:v>
                </c:pt>
                <c:pt idx="36">
                  <c:v>634</c:v>
                </c:pt>
                <c:pt idx="37">
                  <c:v>685</c:v>
                </c:pt>
                <c:pt idx="38">
                  <c:v>734</c:v>
                </c:pt>
                <c:pt idx="39">
                  <c:v>778</c:v>
                </c:pt>
                <c:pt idx="40">
                  <c:v>828</c:v>
                </c:pt>
                <c:pt idx="41">
                  <c:v>889</c:v>
                </c:pt>
                <c:pt idx="42">
                  <c:v>940</c:v>
                </c:pt>
                <c:pt idx="43">
                  <c:v>1008</c:v>
                </c:pt>
                <c:pt idx="44">
                  <c:v>1079</c:v>
                </c:pt>
                <c:pt idx="45">
                  <c:v>1141</c:v>
                </c:pt>
                <c:pt idx="46">
                  <c:v>1232</c:v>
                </c:pt>
                <c:pt idx="47">
                  <c:v>1285</c:v>
                </c:pt>
                <c:pt idx="48">
                  <c:v>1328</c:v>
                </c:pt>
                <c:pt idx="49">
                  <c:v>1386</c:v>
                </c:pt>
                <c:pt idx="50">
                  <c:v>1415</c:v>
                </c:pt>
                <c:pt idx="51">
                  <c:v>1453</c:v>
                </c:pt>
                <c:pt idx="52">
                  <c:v>1474</c:v>
                </c:pt>
                <c:pt idx="53">
                  <c:v>1472</c:v>
                </c:pt>
                <c:pt idx="54">
                  <c:v>1485</c:v>
                </c:pt>
                <c:pt idx="55">
                  <c:v>1480</c:v>
                </c:pt>
                <c:pt idx="56">
                  <c:v>1459</c:v>
                </c:pt>
                <c:pt idx="57">
                  <c:v>1438</c:v>
                </c:pt>
                <c:pt idx="58">
                  <c:v>1412</c:v>
                </c:pt>
                <c:pt idx="59">
                  <c:v>1380</c:v>
                </c:pt>
                <c:pt idx="60">
                  <c:v>1344</c:v>
                </c:pt>
                <c:pt idx="61">
                  <c:v>1296</c:v>
                </c:pt>
                <c:pt idx="62">
                  <c:v>1269</c:v>
                </c:pt>
                <c:pt idx="63">
                  <c:v>1228</c:v>
                </c:pt>
                <c:pt idx="64">
                  <c:v>1191</c:v>
                </c:pt>
                <c:pt idx="65">
                  <c:v>1150</c:v>
                </c:pt>
                <c:pt idx="66">
                  <c:v>1119</c:v>
                </c:pt>
                <c:pt idx="67">
                  <c:v>1068</c:v>
                </c:pt>
                <c:pt idx="68">
                  <c:v>1022</c:v>
                </c:pt>
                <c:pt idx="69">
                  <c:v>992</c:v>
                </c:pt>
                <c:pt idx="70">
                  <c:v>943</c:v>
                </c:pt>
                <c:pt idx="71">
                  <c:v>901</c:v>
                </c:pt>
                <c:pt idx="72">
                  <c:v>870</c:v>
                </c:pt>
                <c:pt idx="73">
                  <c:v>830</c:v>
                </c:pt>
                <c:pt idx="74">
                  <c:v>762</c:v>
                </c:pt>
                <c:pt idx="75">
                  <c:v>732</c:v>
                </c:pt>
                <c:pt idx="76">
                  <c:v>695</c:v>
                </c:pt>
                <c:pt idx="77">
                  <c:v>667</c:v>
                </c:pt>
                <c:pt idx="78">
                  <c:v>618</c:v>
                </c:pt>
                <c:pt idx="79">
                  <c:v>579</c:v>
                </c:pt>
                <c:pt idx="80">
                  <c:v>546</c:v>
                </c:pt>
                <c:pt idx="81">
                  <c:v>516</c:v>
                </c:pt>
                <c:pt idx="82">
                  <c:v>485</c:v>
                </c:pt>
                <c:pt idx="83">
                  <c:v>457</c:v>
                </c:pt>
                <c:pt idx="84">
                  <c:v>436</c:v>
                </c:pt>
                <c:pt idx="85">
                  <c:v>404</c:v>
                </c:pt>
                <c:pt idx="86">
                  <c:v>376</c:v>
                </c:pt>
                <c:pt idx="87">
                  <c:v>354</c:v>
                </c:pt>
                <c:pt idx="88">
                  <c:v>332</c:v>
                </c:pt>
                <c:pt idx="89">
                  <c:v>314</c:v>
                </c:pt>
                <c:pt idx="90">
                  <c:v>297</c:v>
                </c:pt>
                <c:pt idx="91">
                  <c:v>275</c:v>
                </c:pt>
                <c:pt idx="92">
                  <c:v>257</c:v>
                </c:pt>
                <c:pt idx="93">
                  <c:v>244</c:v>
                </c:pt>
                <c:pt idx="94">
                  <c:v>231</c:v>
                </c:pt>
                <c:pt idx="95">
                  <c:v>214</c:v>
                </c:pt>
                <c:pt idx="96">
                  <c:v>206</c:v>
                </c:pt>
                <c:pt idx="97">
                  <c:v>192</c:v>
                </c:pt>
                <c:pt idx="98">
                  <c:v>183</c:v>
                </c:pt>
                <c:pt idx="99">
                  <c:v>172</c:v>
                </c:pt>
                <c:pt idx="100">
                  <c:v>155</c:v>
                </c:pt>
                <c:pt idx="101">
                  <c:v>145</c:v>
                </c:pt>
                <c:pt idx="102">
                  <c:v>141</c:v>
                </c:pt>
                <c:pt idx="103">
                  <c:v>131</c:v>
                </c:pt>
                <c:pt idx="104">
                  <c:v>124</c:v>
                </c:pt>
                <c:pt idx="105">
                  <c:v>108</c:v>
                </c:pt>
                <c:pt idx="106">
                  <c:v>111</c:v>
                </c:pt>
                <c:pt idx="107">
                  <c:v>100</c:v>
                </c:pt>
                <c:pt idx="108">
                  <c:v>91</c:v>
                </c:pt>
                <c:pt idx="109">
                  <c:v>81</c:v>
                </c:pt>
                <c:pt idx="110">
                  <c:v>91</c:v>
                </c:pt>
                <c:pt idx="111">
                  <c:v>78</c:v>
                </c:pt>
                <c:pt idx="112">
                  <c:v>70</c:v>
                </c:pt>
                <c:pt idx="113">
                  <c:v>64</c:v>
                </c:pt>
                <c:pt idx="114">
                  <c:v>62</c:v>
                </c:pt>
                <c:pt idx="115">
                  <c:v>57</c:v>
                </c:pt>
                <c:pt idx="116">
                  <c:v>56</c:v>
                </c:pt>
                <c:pt idx="117">
                  <c:v>58</c:v>
                </c:pt>
                <c:pt idx="118">
                  <c:v>55</c:v>
                </c:pt>
                <c:pt idx="119">
                  <c:v>56</c:v>
                </c:pt>
                <c:pt idx="120">
                  <c:v>49</c:v>
                </c:pt>
                <c:pt idx="121">
                  <c:v>36</c:v>
                </c:pt>
                <c:pt idx="122">
                  <c:v>38</c:v>
                </c:pt>
                <c:pt idx="123">
                  <c:v>42</c:v>
                </c:pt>
                <c:pt idx="124">
                  <c:v>34</c:v>
                </c:pt>
                <c:pt idx="125">
                  <c:v>36</c:v>
                </c:pt>
                <c:pt idx="126">
                  <c:v>34</c:v>
                </c:pt>
                <c:pt idx="127">
                  <c:v>41</c:v>
                </c:pt>
                <c:pt idx="128">
                  <c:v>30</c:v>
                </c:pt>
                <c:pt idx="129">
                  <c:v>31</c:v>
                </c:pt>
                <c:pt idx="130">
                  <c:v>32</c:v>
                </c:pt>
                <c:pt idx="131">
                  <c:v>33</c:v>
                </c:pt>
                <c:pt idx="132">
                  <c:v>39</c:v>
                </c:pt>
                <c:pt idx="133">
                  <c:v>35</c:v>
                </c:pt>
                <c:pt idx="134">
                  <c:v>39</c:v>
                </c:pt>
                <c:pt idx="135">
                  <c:v>34</c:v>
                </c:pt>
              </c:numCache>
            </c:numRef>
          </c:yVal>
          <c:smooth val="0"/>
        </c:ser>
        <c:ser>
          <c:idx val="4"/>
          <c:order val="4"/>
          <c:tx>
            <c:v>30%DMSO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system'!$B$31:$EG$31</c:f>
              <c:numCache>
                <c:formatCode>General</c:formatCode>
                <c:ptCount val="136"/>
                <c:pt idx="0">
                  <c:v>401</c:v>
                </c:pt>
                <c:pt idx="1">
                  <c:v>878</c:v>
                </c:pt>
                <c:pt idx="2">
                  <c:v>2085</c:v>
                </c:pt>
                <c:pt idx="3">
                  <c:v>4644</c:v>
                </c:pt>
                <c:pt idx="4">
                  <c:v>9132</c:v>
                </c:pt>
                <c:pt idx="5">
                  <c:v>13576</c:v>
                </c:pt>
                <c:pt idx="6">
                  <c:v>22368</c:v>
                </c:pt>
                <c:pt idx="7">
                  <c:v>27131</c:v>
                </c:pt>
                <c:pt idx="8">
                  <c:v>28942</c:v>
                </c:pt>
                <c:pt idx="9">
                  <c:v>33679</c:v>
                </c:pt>
                <c:pt idx="10">
                  <c:v>36313</c:v>
                </c:pt>
                <c:pt idx="11">
                  <c:v>35990</c:v>
                </c:pt>
                <c:pt idx="12">
                  <c:v>37073</c:v>
                </c:pt>
                <c:pt idx="13">
                  <c:v>37430</c:v>
                </c:pt>
                <c:pt idx="14">
                  <c:v>35454</c:v>
                </c:pt>
                <c:pt idx="15">
                  <c:v>31771</c:v>
                </c:pt>
                <c:pt idx="16">
                  <c:v>29062</c:v>
                </c:pt>
                <c:pt idx="17">
                  <c:v>24628</c:v>
                </c:pt>
                <c:pt idx="18">
                  <c:v>20689</c:v>
                </c:pt>
                <c:pt idx="19">
                  <c:v>16621</c:v>
                </c:pt>
                <c:pt idx="20">
                  <c:v>12358</c:v>
                </c:pt>
                <c:pt idx="21">
                  <c:v>9427</c:v>
                </c:pt>
                <c:pt idx="22">
                  <c:v>6710</c:v>
                </c:pt>
                <c:pt idx="23">
                  <c:v>4643</c:v>
                </c:pt>
                <c:pt idx="24">
                  <c:v>2931</c:v>
                </c:pt>
                <c:pt idx="25">
                  <c:v>1439</c:v>
                </c:pt>
                <c:pt idx="26">
                  <c:v>756</c:v>
                </c:pt>
                <c:pt idx="27">
                  <c:v>509</c:v>
                </c:pt>
                <c:pt idx="28">
                  <c:v>455</c:v>
                </c:pt>
                <c:pt idx="29">
                  <c:v>474</c:v>
                </c:pt>
                <c:pt idx="30">
                  <c:v>506</c:v>
                </c:pt>
                <c:pt idx="31">
                  <c:v>525</c:v>
                </c:pt>
                <c:pt idx="32">
                  <c:v>552</c:v>
                </c:pt>
                <c:pt idx="33">
                  <c:v>581</c:v>
                </c:pt>
                <c:pt idx="34">
                  <c:v>595</c:v>
                </c:pt>
                <c:pt idx="35">
                  <c:v>615</c:v>
                </c:pt>
                <c:pt idx="36">
                  <c:v>626</c:v>
                </c:pt>
                <c:pt idx="37">
                  <c:v>679</c:v>
                </c:pt>
                <c:pt idx="38">
                  <c:v>728</c:v>
                </c:pt>
                <c:pt idx="39">
                  <c:v>781</c:v>
                </c:pt>
                <c:pt idx="40">
                  <c:v>831</c:v>
                </c:pt>
                <c:pt idx="41">
                  <c:v>887</c:v>
                </c:pt>
                <c:pt idx="42">
                  <c:v>953</c:v>
                </c:pt>
                <c:pt idx="43">
                  <c:v>1016</c:v>
                </c:pt>
                <c:pt idx="44">
                  <c:v>1084</c:v>
                </c:pt>
                <c:pt idx="45">
                  <c:v>1150</c:v>
                </c:pt>
                <c:pt idx="46">
                  <c:v>1246</c:v>
                </c:pt>
                <c:pt idx="47">
                  <c:v>1308</c:v>
                </c:pt>
                <c:pt idx="48">
                  <c:v>1345</c:v>
                </c:pt>
                <c:pt idx="49">
                  <c:v>1407</c:v>
                </c:pt>
                <c:pt idx="50">
                  <c:v>1447</c:v>
                </c:pt>
                <c:pt idx="51">
                  <c:v>1486</c:v>
                </c:pt>
                <c:pt idx="52">
                  <c:v>1488</c:v>
                </c:pt>
                <c:pt idx="53">
                  <c:v>1503</c:v>
                </c:pt>
                <c:pt idx="54">
                  <c:v>1506</c:v>
                </c:pt>
                <c:pt idx="55">
                  <c:v>1501</c:v>
                </c:pt>
                <c:pt idx="56">
                  <c:v>1483</c:v>
                </c:pt>
                <c:pt idx="57">
                  <c:v>1465</c:v>
                </c:pt>
                <c:pt idx="58">
                  <c:v>1438</c:v>
                </c:pt>
                <c:pt idx="59">
                  <c:v>1406</c:v>
                </c:pt>
                <c:pt idx="60">
                  <c:v>1375</c:v>
                </c:pt>
                <c:pt idx="61">
                  <c:v>1329</c:v>
                </c:pt>
                <c:pt idx="62">
                  <c:v>1284</c:v>
                </c:pt>
                <c:pt idx="63">
                  <c:v>1245</c:v>
                </c:pt>
                <c:pt idx="64">
                  <c:v>1202</c:v>
                </c:pt>
                <c:pt idx="65">
                  <c:v>1166</c:v>
                </c:pt>
                <c:pt idx="66">
                  <c:v>1136</c:v>
                </c:pt>
                <c:pt idx="67">
                  <c:v>1084</c:v>
                </c:pt>
                <c:pt idx="68">
                  <c:v>1044</c:v>
                </c:pt>
                <c:pt idx="69">
                  <c:v>1004</c:v>
                </c:pt>
                <c:pt idx="70">
                  <c:v>957</c:v>
                </c:pt>
                <c:pt idx="71">
                  <c:v>925</c:v>
                </c:pt>
                <c:pt idx="72">
                  <c:v>888</c:v>
                </c:pt>
                <c:pt idx="73">
                  <c:v>849</c:v>
                </c:pt>
                <c:pt idx="74">
                  <c:v>783</c:v>
                </c:pt>
                <c:pt idx="75">
                  <c:v>745</c:v>
                </c:pt>
                <c:pt idx="76">
                  <c:v>704</c:v>
                </c:pt>
                <c:pt idx="77">
                  <c:v>682</c:v>
                </c:pt>
                <c:pt idx="78">
                  <c:v>636</c:v>
                </c:pt>
                <c:pt idx="79">
                  <c:v>596</c:v>
                </c:pt>
                <c:pt idx="80">
                  <c:v>562</c:v>
                </c:pt>
                <c:pt idx="81">
                  <c:v>526</c:v>
                </c:pt>
                <c:pt idx="82">
                  <c:v>499</c:v>
                </c:pt>
                <c:pt idx="83">
                  <c:v>474</c:v>
                </c:pt>
                <c:pt idx="84">
                  <c:v>452</c:v>
                </c:pt>
                <c:pt idx="85">
                  <c:v>410</c:v>
                </c:pt>
                <c:pt idx="86">
                  <c:v>383</c:v>
                </c:pt>
                <c:pt idx="87">
                  <c:v>365</c:v>
                </c:pt>
                <c:pt idx="88">
                  <c:v>344</c:v>
                </c:pt>
                <c:pt idx="89">
                  <c:v>319</c:v>
                </c:pt>
                <c:pt idx="90">
                  <c:v>300</c:v>
                </c:pt>
                <c:pt idx="91">
                  <c:v>281</c:v>
                </c:pt>
                <c:pt idx="92">
                  <c:v>265</c:v>
                </c:pt>
                <c:pt idx="93">
                  <c:v>249</c:v>
                </c:pt>
                <c:pt idx="94">
                  <c:v>240</c:v>
                </c:pt>
                <c:pt idx="95">
                  <c:v>220</c:v>
                </c:pt>
                <c:pt idx="96">
                  <c:v>206</c:v>
                </c:pt>
                <c:pt idx="97">
                  <c:v>196</c:v>
                </c:pt>
                <c:pt idx="98">
                  <c:v>181</c:v>
                </c:pt>
                <c:pt idx="99">
                  <c:v>175</c:v>
                </c:pt>
                <c:pt idx="100">
                  <c:v>162</c:v>
                </c:pt>
                <c:pt idx="101">
                  <c:v>148</c:v>
                </c:pt>
                <c:pt idx="102">
                  <c:v>140</c:v>
                </c:pt>
                <c:pt idx="103">
                  <c:v>130</c:v>
                </c:pt>
                <c:pt idx="104">
                  <c:v>131</c:v>
                </c:pt>
                <c:pt idx="105">
                  <c:v>114</c:v>
                </c:pt>
                <c:pt idx="106">
                  <c:v>108</c:v>
                </c:pt>
                <c:pt idx="107">
                  <c:v>101</c:v>
                </c:pt>
                <c:pt idx="108">
                  <c:v>96</c:v>
                </c:pt>
                <c:pt idx="109">
                  <c:v>88</c:v>
                </c:pt>
                <c:pt idx="110">
                  <c:v>80</c:v>
                </c:pt>
                <c:pt idx="111">
                  <c:v>90</c:v>
                </c:pt>
                <c:pt idx="112">
                  <c:v>74</c:v>
                </c:pt>
                <c:pt idx="113">
                  <c:v>69</c:v>
                </c:pt>
                <c:pt idx="114">
                  <c:v>67</c:v>
                </c:pt>
                <c:pt idx="115">
                  <c:v>67</c:v>
                </c:pt>
                <c:pt idx="116">
                  <c:v>55</c:v>
                </c:pt>
                <c:pt idx="117">
                  <c:v>59</c:v>
                </c:pt>
                <c:pt idx="118">
                  <c:v>52</c:v>
                </c:pt>
                <c:pt idx="119">
                  <c:v>65</c:v>
                </c:pt>
                <c:pt idx="120">
                  <c:v>57</c:v>
                </c:pt>
                <c:pt idx="121">
                  <c:v>47</c:v>
                </c:pt>
                <c:pt idx="122">
                  <c:v>43</c:v>
                </c:pt>
                <c:pt idx="123">
                  <c:v>39</c:v>
                </c:pt>
                <c:pt idx="124">
                  <c:v>35</c:v>
                </c:pt>
                <c:pt idx="125">
                  <c:v>36</c:v>
                </c:pt>
                <c:pt idx="126">
                  <c:v>44</c:v>
                </c:pt>
                <c:pt idx="127">
                  <c:v>32</c:v>
                </c:pt>
                <c:pt idx="128">
                  <c:v>38</c:v>
                </c:pt>
                <c:pt idx="129">
                  <c:v>33</c:v>
                </c:pt>
                <c:pt idx="130">
                  <c:v>41</c:v>
                </c:pt>
                <c:pt idx="131">
                  <c:v>23</c:v>
                </c:pt>
                <c:pt idx="132">
                  <c:v>22</c:v>
                </c:pt>
                <c:pt idx="133">
                  <c:v>25</c:v>
                </c:pt>
                <c:pt idx="134">
                  <c:v>26</c:v>
                </c:pt>
                <c:pt idx="135">
                  <c:v>25</c:v>
                </c:pt>
              </c:numCache>
            </c:numRef>
          </c:yVal>
          <c:smooth val="0"/>
        </c:ser>
        <c:ser>
          <c:idx val="5"/>
          <c:order val="5"/>
          <c:tx>
            <c:v>35%DMSO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system'!$B$32:$EG$32</c:f>
              <c:numCache>
                <c:formatCode>General</c:formatCode>
                <c:ptCount val="136"/>
                <c:pt idx="0">
                  <c:v>285</c:v>
                </c:pt>
                <c:pt idx="1">
                  <c:v>750</c:v>
                </c:pt>
                <c:pt idx="2">
                  <c:v>2611</c:v>
                </c:pt>
                <c:pt idx="3">
                  <c:v>4712</c:v>
                </c:pt>
                <c:pt idx="4">
                  <c:v>9171</c:v>
                </c:pt>
                <c:pt idx="5">
                  <c:v>13851</c:v>
                </c:pt>
                <c:pt idx="6">
                  <c:v>22642</c:v>
                </c:pt>
                <c:pt idx="7">
                  <c:v>27476</c:v>
                </c:pt>
                <c:pt idx="8">
                  <c:v>31205</c:v>
                </c:pt>
                <c:pt idx="9">
                  <c:v>35094</c:v>
                </c:pt>
                <c:pt idx="10">
                  <c:v>35646</c:v>
                </c:pt>
                <c:pt idx="11">
                  <c:v>37463</c:v>
                </c:pt>
                <c:pt idx="12">
                  <c:v>37256</c:v>
                </c:pt>
                <c:pt idx="13">
                  <c:v>37711</c:v>
                </c:pt>
                <c:pt idx="14">
                  <c:v>36065</c:v>
                </c:pt>
                <c:pt idx="15">
                  <c:v>32618</c:v>
                </c:pt>
                <c:pt idx="16">
                  <c:v>28793</c:v>
                </c:pt>
                <c:pt idx="17">
                  <c:v>24021</c:v>
                </c:pt>
                <c:pt idx="18">
                  <c:v>21296</c:v>
                </c:pt>
                <c:pt idx="19">
                  <c:v>15548</c:v>
                </c:pt>
                <c:pt idx="20">
                  <c:v>13349</c:v>
                </c:pt>
                <c:pt idx="21">
                  <c:v>9660</c:v>
                </c:pt>
                <c:pt idx="22">
                  <c:v>7091</c:v>
                </c:pt>
                <c:pt idx="23">
                  <c:v>4756</c:v>
                </c:pt>
                <c:pt idx="24">
                  <c:v>3184</c:v>
                </c:pt>
                <c:pt idx="25">
                  <c:v>1567</c:v>
                </c:pt>
                <c:pt idx="26">
                  <c:v>742</c:v>
                </c:pt>
                <c:pt idx="27">
                  <c:v>481</c:v>
                </c:pt>
                <c:pt idx="28">
                  <c:v>440</c:v>
                </c:pt>
                <c:pt idx="29">
                  <c:v>470</c:v>
                </c:pt>
                <c:pt idx="30">
                  <c:v>490</c:v>
                </c:pt>
                <c:pt idx="31">
                  <c:v>515</c:v>
                </c:pt>
                <c:pt idx="32">
                  <c:v>531</c:v>
                </c:pt>
                <c:pt idx="33">
                  <c:v>556</c:v>
                </c:pt>
                <c:pt idx="34">
                  <c:v>575</c:v>
                </c:pt>
                <c:pt idx="35">
                  <c:v>591</c:v>
                </c:pt>
                <c:pt idx="36">
                  <c:v>614</c:v>
                </c:pt>
                <c:pt idx="37">
                  <c:v>656</c:v>
                </c:pt>
                <c:pt idx="38">
                  <c:v>705</c:v>
                </c:pt>
                <c:pt idx="39">
                  <c:v>742</c:v>
                </c:pt>
                <c:pt idx="40">
                  <c:v>794</c:v>
                </c:pt>
                <c:pt idx="41">
                  <c:v>848</c:v>
                </c:pt>
                <c:pt idx="42">
                  <c:v>904</c:v>
                </c:pt>
                <c:pt idx="43">
                  <c:v>962</c:v>
                </c:pt>
                <c:pt idx="44">
                  <c:v>1030</c:v>
                </c:pt>
                <c:pt idx="45">
                  <c:v>1084</c:v>
                </c:pt>
                <c:pt idx="46">
                  <c:v>1161</c:v>
                </c:pt>
                <c:pt idx="47">
                  <c:v>1233</c:v>
                </c:pt>
                <c:pt idx="48">
                  <c:v>1266</c:v>
                </c:pt>
                <c:pt idx="49">
                  <c:v>1320</c:v>
                </c:pt>
                <c:pt idx="50">
                  <c:v>1349</c:v>
                </c:pt>
                <c:pt idx="51">
                  <c:v>1381</c:v>
                </c:pt>
                <c:pt idx="52">
                  <c:v>1401</c:v>
                </c:pt>
                <c:pt idx="53">
                  <c:v>1397</c:v>
                </c:pt>
                <c:pt idx="54">
                  <c:v>1407</c:v>
                </c:pt>
                <c:pt idx="55">
                  <c:v>1386</c:v>
                </c:pt>
                <c:pt idx="56">
                  <c:v>1370</c:v>
                </c:pt>
                <c:pt idx="57">
                  <c:v>1355</c:v>
                </c:pt>
                <c:pt idx="58">
                  <c:v>1323</c:v>
                </c:pt>
                <c:pt idx="59">
                  <c:v>1300</c:v>
                </c:pt>
                <c:pt idx="60">
                  <c:v>1267</c:v>
                </c:pt>
                <c:pt idx="61">
                  <c:v>1221</c:v>
                </c:pt>
                <c:pt idx="62">
                  <c:v>1185</c:v>
                </c:pt>
                <c:pt idx="63">
                  <c:v>1140</c:v>
                </c:pt>
                <c:pt idx="64">
                  <c:v>1114</c:v>
                </c:pt>
                <c:pt idx="65">
                  <c:v>1072</c:v>
                </c:pt>
                <c:pt idx="66">
                  <c:v>1049</c:v>
                </c:pt>
                <c:pt idx="67">
                  <c:v>1002</c:v>
                </c:pt>
                <c:pt idx="68">
                  <c:v>952</c:v>
                </c:pt>
                <c:pt idx="69">
                  <c:v>924</c:v>
                </c:pt>
                <c:pt idx="70">
                  <c:v>884</c:v>
                </c:pt>
                <c:pt idx="71">
                  <c:v>848</c:v>
                </c:pt>
                <c:pt idx="72">
                  <c:v>823</c:v>
                </c:pt>
                <c:pt idx="73">
                  <c:v>783</c:v>
                </c:pt>
                <c:pt idx="74">
                  <c:v>722</c:v>
                </c:pt>
                <c:pt idx="75">
                  <c:v>689</c:v>
                </c:pt>
                <c:pt idx="76">
                  <c:v>656</c:v>
                </c:pt>
                <c:pt idx="77">
                  <c:v>632</c:v>
                </c:pt>
                <c:pt idx="78">
                  <c:v>588</c:v>
                </c:pt>
                <c:pt idx="79">
                  <c:v>553</c:v>
                </c:pt>
                <c:pt idx="80">
                  <c:v>519</c:v>
                </c:pt>
                <c:pt idx="81">
                  <c:v>494</c:v>
                </c:pt>
                <c:pt idx="82">
                  <c:v>467</c:v>
                </c:pt>
                <c:pt idx="83">
                  <c:v>446</c:v>
                </c:pt>
                <c:pt idx="84">
                  <c:v>418</c:v>
                </c:pt>
                <c:pt idx="85">
                  <c:v>381</c:v>
                </c:pt>
                <c:pt idx="86">
                  <c:v>362</c:v>
                </c:pt>
                <c:pt idx="87">
                  <c:v>338</c:v>
                </c:pt>
                <c:pt idx="88">
                  <c:v>318</c:v>
                </c:pt>
                <c:pt idx="89">
                  <c:v>304</c:v>
                </c:pt>
                <c:pt idx="90">
                  <c:v>281</c:v>
                </c:pt>
                <c:pt idx="91">
                  <c:v>263</c:v>
                </c:pt>
                <c:pt idx="92">
                  <c:v>248</c:v>
                </c:pt>
                <c:pt idx="93">
                  <c:v>238</c:v>
                </c:pt>
                <c:pt idx="94">
                  <c:v>224</c:v>
                </c:pt>
                <c:pt idx="95">
                  <c:v>208</c:v>
                </c:pt>
                <c:pt idx="96">
                  <c:v>194</c:v>
                </c:pt>
                <c:pt idx="97">
                  <c:v>186</c:v>
                </c:pt>
                <c:pt idx="98">
                  <c:v>176</c:v>
                </c:pt>
                <c:pt idx="99">
                  <c:v>164</c:v>
                </c:pt>
                <c:pt idx="100">
                  <c:v>150</c:v>
                </c:pt>
                <c:pt idx="101">
                  <c:v>143</c:v>
                </c:pt>
                <c:pt idx="102">
                  <c:v>139</c:v>
                </c:pt>
                <c:pt idx="103">
                  <c:v>127</c:v>
                </c:pt>
                <c:pt idx="104">
                  <c:v>117</c:v>
                </c:pt>
                <c:pt idx="105">
                  <c:v>113</c:v>
                </c:pt>
                <c:pt idx="106">
                  <c:v>108</c:v>
                </c:pt>
                <c:pt idx="107">
                  <c:v>99</c:v>
                </c:pt>
                <c:pt idx="108">
                  <c:v>90</c:v>
                </c:pt>
                <c:pt idx="109">
                  <c:v>87</c:v>
                </c:pt>
                <c:pt idx="110">
                  <c:v>86</c:v>
                </c:pt>
                <c:pt idx="111">
                  <c:v>76</c:v>
                </c:pt>
                <c:pt idx="112">
                  <c:v>80</c:v>
                </c:pt>
                <c:pt idx="113">
                  <c:v>65</c:v>
                </c:pt>
                <c:pt idx="114">
                  <c:v>69</c:v>
                </c:pt>
                <c:pt idx="115">
                  <c:v>66</c:v>
                </c:pt>
                <c:pt idx="116">
                  <c:v>54</c:v>
                </c:pt>
                <c:pt idx="117">
                  <c:v>65</c:v>
                </c:pt>
                <c:pt idx="118">
                  <c:v>52</c:v>
                </c:pt>
                <c:pt idx="119">
                  <c:v>48</c:v>
                </c:pt>
                <c:pt idx="120">
                  <c:v>49</c:v>
                </c:pt>
                <c:pt idx="121">
                  <c:v>39</c:v>
                </c:pt>
                <c:pt idx="122">
                  <c:v>37</c:v>
                </c:pt>
                <c:pt idx="123">
                  <c:v>41</c:v>
                </c:pt>
                <c:pt idx="124">
                  <c:v>43</c:v>
                </c:pt>
                <c:pt idx="125">
                  <c:v>32</c:v>
                </c:pt>
                <c:pt idx="126">
                  <c:v>57</c:v>
                </c:pt>
                <c:pt idx="127">
                  <c:v>36</c:v>
                </c:pt>
                <c:pt idx="128">
                  <c:v>32</c:v>
                </c:pt>
                <c:pt idx="129">
                  <c:v>38</c:v>
                </c:pt>
                <c:pt idx="130">
                  <c:v>41</c:v>
                </c:pt>
                <c:pt idx="131">
                  <c:v>49</c:v>
                </c:pt>
                <c:pt idx="132">
                  <c:v>50</c:v>
                </c:pt>
                <c:pt idx="133">
                  <c:v>48</c:v>
                </c:pt>
                <c:pt idx="134">
                  <c:v>22</c:v>
                </c:pt>
                <c:pt idx="135">
                  <c:v>25</c:v>
                </c:pt>
              </c:numCache>
            </c:numRef>
          </c:yVal>
          <c:smooth val="0"/>
        </c:ser>
        <c:ser>
          <c:idx val="6"/>
          <c:order val="6"/>
          <c:tx>
            <c:v>40%DMSO</c:v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system'!$B$33:$EG$33</c:f>
              <c:numCache>
                <c:formatCode>General</c:formatCode>
                <c:ptCount val="136"/>
                <c:pt idx="0">
                  <c:v>333</c:v>
                </c:pt>
                <c:pt idx="1">
                  <c:v>925</c:v>
                </c:pt>
                <c:pt idx="2">
                  <c:v>2172</c:v>
                </c:pt>
                <c:pt idx="3">
                  <c:v>4964</c:v>
                </c:pt>
                <c:pt idx="4">
                  <c:v>9602</c:v>
                </c:pt>
                <c:pt idx="5">
                  <c:v>14458</c:v>
                </c:pt>
                <c:pt idx="6">
                  <c:v>23746</c:v>
                </c:pt>
                <c:pt idx="7">
                  <c:v>28608</c:v>
                </c:pt>
                <c:pt idx="8">
                  <c:v>32435</c:v>
                </c:pt>
                <c:pt idx="9">
                  <c:v>36244</c:v>
                </c:pt>
                <c:pt idx="10">
                  <c:v>37238</c:v>
                </c:pt>
                <c:pt idx="11">
                  <c:v>39000</c:v>
                </c:pt>
                <c:pt idx="12">
                  <c:v>39060</c:v>
                </c:pt>
                <c:pt idx="13">
                  <c:v>39217</c:v>
                </c:pt>
                <c:pt idx="14">
                  <c:v>37083</c:v>
                </c:pt>
                <c:pt idx="15">
                  <c:v>33950</c:v>
                </c:pt>
                <c:pt idx="16">
                  <c:v>29804</c:v>
                </c:pt>
                <c:pt idx="17">
                  <c:v>24928</c:v>
                </c:pt>
                <c:pt idx="18">
                  <c:v>22177</c:v>
                </c:pt>
                <c:pt idx="19">
                  <c:v>16111</c:v>
                </c:pt>
                <c:pt idx="20">
                  <c:v>12891</c:v>
                </c:pt>
                <c:pt idx="21">
                  <c:v>9701</c:v>
                </c:pt>
                <c:pt idx="22">
                  <c:v>6865</c:v>
                </c:pt>
                <c:pt idx="23">
                  <c:v>4732</c:v>
                </c:pt>
                <c:pt idx="24">
                  <c:v>2939</c:v>
                </c:pt>
                <c:pt idx="25">
                  <c:v>1429</c:v>
                </c:pt>
                <c:pt idx="26">
                  <c:v>755</c:v>
                </c:pt>
                <c:pt idx="27">
                  <c:v>495</c:v>
                </c:pt>
                <c:pt idx="28">
                  <c:v>441</c:v>
                </c:pt>
                <c:pt idx="29">
                  <c:v>466</c:v>
                </c:pt>
                <c:pt idx="30">
                  <c:v>488</c:v>
                </c:pt>
                <c:pt idx="31">
                  <c:v>511</c:v>
                </c:pt>
                <c:pt idx="32">
                  <c:v>528</c:v>
                </c:pt>
                <c:pt idx="33">
                  <c:v>537</c:v>
                </c:pt>
                <c:pt idx="34">
                  <c:v>570</c:v>
                </c:pt>
                <c:pt idx="35">
                  <c:v>587</c:v>
                </c:pt>
                <c:pt idx="36">
                  <c:v>598</c:v>
                </c:pt>
                <c:pt idx="37">
                  <c:v>635</c:v>
                </c:pt>
                <c:pt idx="38">
                  <c:v>678</c:v>
                </c:pt>
                <c:pt idx="39">
                  <c:v>715</c:v>
                </c:pt>
                <c:pt idx="40">
                  <c:v>758</c:v>
                </c:pt>
                <c:pt idx="41">
                  <c:v>797</c:v>
                </c:pt>
                <c:pt idx="42">
                  <c:v>845</c:v>
                </c:pt>
                <c:pt idx="43">
                  <c:v>896</c:v>
                </c:pt>
                <c:pt idx="44">
                  <c:v>948</c:v>
                </c:pt>
                <c:pt idx="45">
                  <c:v>998</c:v>
                </c:pt>
                <c:pt idx="46">
                  <c:v>1063</c:v>
                </c:pt>
                <c:pt idx="47">
                  <c:v>1102</c:v>
                </c:pt>
                <c:pt idx="48">
                  <c:v>1124</c:v>
                </c:pt>
                <c:pt idx="49">
                  <c:v>1164</c:v>
                </c:pt>
                <c:pt idx="50">
                  <c:v>1175</c:v>
                </c:pt>
                <c:pt idx="51">
                  <c:v>1205</c:v>
                </c:pt>
                <c:pt idx="52">
                  <c:v>1204</c:v>
                </c:pt>
                <c:pt idx="53">
                  <c:v>1197</c:v>
                </c:pt>
                <c:pt idx="54">
                  <c:v>1190</c:v>
                </c:pt>
                <c:pt idx="55">
                  <c:v>1184</c:v>
                </c:pt>
                <c:pt idx="56">
                  <c:v>1158</c:v>
                </c:pt>
                <c:pt idx="57">
                  <c:v>1138</c:v>
                </c:pt>
                <c:pt idx="58">
                  <c:v>1103</c:v>
                </c:pt>
                <c:pt idx="59">
                  <c:v>1080</c:v>
                </c:pt>
                <c:pt idx="60">
                  <c:v>1050</c:v>
                </c:pt>
                <c:pt idx="61">
                  <c:v>1016</c:v>
                </c:pt>
                <c:pt idx="62">
                  <c:v>988</c:v>
                </c:pt>
                <c:pt idx="63">
                  <c:v>952</c:v>
                </c:pt>
                <c:pt idx="64">
                  <c:v>922</c:v>
                </c:pt>
                <c:pt idx="65">
                  <c:v>888</c:v>
                </c:pt>
                <c:pt idx="66">
                  <c:v>871</c:v>
                </c:pt>
                <c:pt idx="67">
                  <c:v>831</c:v>
                </c:pt>
                <c:pt idx="68">
                  <c:v>793</c:v>
                </c:pt>
                <c:pt idx="69">
                  <c:v>765</c:v>
                </c:pt>
                <c:pt idx="70">
                  <c:v>734</c:v>
                </c:pt>
                <c:pt idx="71">
                  <c:v>710</c:v>
                </c:pt>
                <c:pt idx="72">
                  <c:v>682</c:v>
                </c:pt>
                <c:pt idx="73">
                  <c:v>654</c:v>
                </c:pt>
                <c:pt idx="74">
                  <c:v>603</c:v>
                </c:pt>
                <c:pt idx="75">
                  <c:v>583</c:v>
                </c:pt>
                <c:pt idx="76">
                  <c:v>545</c:v>
                </c:pt>
                <c:pt idx="77">
                  <c:v>524</c:v>
                </c:pt>
                <c:pt idx="78">
                  <c:v>494</c:v>
                </c:pt>
                <c:pt idx="79">
                  <c:v>467</c:v>
                </c:pt>
                <c:pt idx="80">
                  <c:v>438</c:v>
                </c:pt>
                <c:pt idx="81">
                  <c:v>410</c:v>
                </c:pt>
                <c:pt idx="82">
                  <c:v>401</c:v>
                </c:pt>
                <c:pt idx="83">
                  <c:v>375</c:v>
                </c:pt>
                <c:pt idx="84">
                  <c:v>360</c:v>
                </c:pt>
                <c:pt idx="85">
                  <c:v>328</c:v>
                </c:pt>
                <c:pt idx="86">
                  <c:v>308</c:v>
                </c:pt>
                <c:pt idx="87">
                  <c:v>289</c:v>
                </c:pt>
                <c:pt idx="88">
                  <c:v>274</c:v>
                </c:pt>
                <c:pt idx="89">
                  <c:v>259</c:v>
                </c:pt>
                <c:pt idx="90">
                  <c:v>243</c:v>
                </c:pt>
                <c:pt idx="91">
                  <c:v>227</c:v>
                </c:pt>
                <c:pt idx="92">
                  <c:v>215</c:v>
                </c:pt>
                <c:pt idx="93">
                  <c:v>207</c:v>
                </c:pt>
                <c:pt idx="94">
                  <c:v>194</c:v>
                </c:pt>
                <c:pt idx="95">
                  <c:v>182</c:v>
                </c:pt>
                <c:pt idx="96">
                  <c:v>172</c:v>
                </c:pt>
                <c:pt idx="97">
                  <c:v>164</c:v>
                </c:pt>
                <c:pt idx="98">
                  <c:v>152</c:v>
                </c:pt>
                <c:pt idx="99">
                  <c:v>143</c:v>
                </c:pt>
                <c:pt idx="100">
                  <c:v>130</c:v>
                </c:pt>
                <c:pt idx="101">
                  <c:v>126</c:v>
                </c:pt>
                <c:pt idx="102">
                  <c:v>118</c:v>
                </c:pt>
                <c:pt idx="103">
                  <c:v>111</c:v>
                </c:pt>
                <c:pt idx="104">
                  <c:v>105</c:v>
                </c:pt>
                <c:pt idx="105">
                  <c:v>102</c:v>
                </c:pt>
                <c:pt idx="106">
                  <c:v>86</c:v>
                </c:pt>
                <c:pt idx="107">
                  <c:v>88</c:v>
                </c:pt>
                <c:pt idx="108">
                  <c:v>80</c:v>
                </c:pt>
                <c:pt idx="109">
                  <c:v>72</c:v>
                </c:pt>
                <c:pt idx="110">
                  <c:v>80</c:v>
                </c:pt>
                <c:pt idx="111">
                  <c:v>72</c:v>
                </c:pt>
                <c:pt idx="112">
                  <c:v>65</c:v>
                </c:pt>
                <c:pt idx="113">
                  <c:v>59</c:v>
                </c:pt>
                <c:pt idx="114">
                  <c:v>59</c:v>
                </c:pt>
                <c:pt idx="115">
                  <c:v>54</c:v>
                </c:pt>
                <c:pt idx="116">
                  <c:v>54</c:v>
                </c:pt>
                <c:pt idx="117">
                  <c:v>50</c:v>
                </c:pt>
                <c:pt idx="118">
                  <c:v>45</c:v>
                </c:pt>
                <c:pt idx="119">
                  <c:v>53</c:v>
                </c:pt>
                <c:pt idx="120">
                  <c:v>43</c:v>
                </c:pt>
                <c:pt idx="121">
                  <c:v>47</c:v>
                </c:pt>
                <c:pt idx="122">
                  <c:v>37</c:v>
                </c:pt>
                <c:pt idx="123">
                  <c:v>36</c:v>
                </c:pt>
                <c:pt idx="124">
                  <c:v>38</c:v>
                </c:pt>
                <c:pt idx="125">
                  <c:v>44</c:v>
                </c:pt>
                <c:pt idx="126">
                  <c:v>42</c:v>
                </c:pt>
                <c:pt idx="127">
                  <c:v>32</c:v>
                </c:pt>
                <c:pt idx="128">
                  <c:v>27</c:v>
                </c:pt>
                <c:pt idx="129">
                  <c:v>42</c:v>
                </c:pt>
                <c:pt idx="130">
                  <c:v>39</c:v>
                </c:pt>
                <c:pt idx="131">
                  <c:v>47</c:v>
                </c:pt>
                <c:pt idx="132">
                  <c:v>25</c:v>
                </c:pt>
                <c:pt idx="133">
                  <c:v>37</c:v>
                </c:pt>
                <c:pt idx="134">
                  <c:v>40</c:v>
                </c:pt>
                <c:pt idx="135">
                  <c:v>34</c:v>
                </c:pt>
              </c:numCache>
            </c:numRef>
          </c:yVal>
          <c:smooth val="0"/>
        </c:ser>
        <c:ser>
          <c:idx val="7"/>
          <c:order val="7"/>
          <c:tx>
            <c:v>50%DMSO</c:v>
          </c:tx>
          <c:spPr>
            <a:ln w="28575">
              <a:noFill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'In-house system'!$B$26:$EG$26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'In-house system'!$B$34:$EG$34</c:f>
              <c:numCache>
                <c:formatCode>General</c:formatCode>
                <c:ptCount val="136"/>
                <c:pt idx="0">
                  <c:v>372</c:v>
                </c:pt>
                <c:pt idx="1">
                  <c:v>872</c:v>
                </c:pt>
                <c:pt idx="2">
                  <c:v>2742</c:v>
                </c:pt>
                <c:pt idx="3">
                  <c:v>5993</c:v>
                </c:pt>
                <c:pt idx="4">
                  <c:v>9453</c:v>
                </c:pt>
                <c:pt idx="5">
                  <c:v>16209</c:v>
                </c:pt>
                <c:pt idx="6">
                  <c:v>22997</c:v>
                </c:pt>
                <c:pt idx="7">
                  <c:v>30141</c:v>
                </c:pt>
                <c:pt idx="8">
                  <c:v>34459</c:v>
                </c:pt>
                <c:pt idx="9">
                  <c:v>38510</c:v>
                </c:pt>
                <c:pt idx="10">
                  <c:v>39380</c:v>
                </c:pt>
                <c:pt idx="11">
                  <c:v>40879</c:v>
                </c:pt>
                <c:pt idx="12">
                  <c:v>41051</c:v>
                </c:pt>
                <c:pt idx="13">
                  <c:v>40731</c:v>
                </c:pt>
                <c:pt idx="14">
                  <c:v>38981</c:v>
                </c:pt>
                <c:pt idx="15">
                  <c:v>35566</c:v>
                </c:pt>
                <c:pt idx="16">
                  <c:v>31212</c:v>
                </c:pt>
                <c:pt idx="17">
                  <c:v>25959</c:v>
                </c:pt>
                <c:pt idx="18">
                  <c:v>22955</c:v>
                </c:pt>
                <c:pt idx="19">
                  <c:v>16805</c:v>
                </c:pt>
                <c:pt idx="20">
                  <c:v>14359</c:v>
                </c:pt>
                <c:pt idx="21">
                  <c:v>10254</c:v>
                </c:pt>
                <c:pt idx="22">
                  <c:v>7527</c:v>
                </c:pt>
                <c:pt idx="23">
                  <c:v>5021</c:v>
                </c:pt>
                <c:pt idx="24">
                  <c:v>3422</c:v>
                </c:pt>
                <c:pt idx="25">
                  <c:v>1325</c:v>
                </c:pt>
                <c:pt idx="26">
                  <c:v>729</c:v>
                </c:pt>
                <c:pt idx="27">
                  <c:v>477</c:v>
                </c:pt>
                <c:pt idx="28">
                  <c:v>440</c:v>
                </c:pt>
                <c:pt idx="29">
                  <c:v>458</c:v>
                </c:pt>
                <c:pt idx="30">
                  <c:v>489</c:v>
                </c:pt>
                <c:pt idx="31">
                  <c:v>511</c:v>
                </c:pt>
                <c:pt idx="32">
                  <c:v>523</c:v>
                </c:pt>
                <c:pt idx="33">
                  <c:v>544</c:v>
                </c:pt>
                <c:pt idx="34">
                  <c:v>556</c:v>
                </c:pt>
                <c:pt idx="35">
                  <c:v>572</c:v>
                </c:pt>
                <c:pt idx="36">
                  <c:v>583</c:v>
                </c:pt>
                <c:pt idx="37">
                  <c:v>596</c:v>
                </c:pt>
                <c:pt idx="38">
                  <c:v>642</c:v>
                </c:pt>
                <c:pt idx="39">
                  <c:v>671</c:v>
                </c:pt>
                <c:pt idx="40">
                  <c:v>699</c:v>
                </c:pt>
                <c:pt idx="41">
                  <c:v>729</c:v>
                </c:pt>
                <c:pt idx="42">
                  <c:v>761</c:v>
                </c:pt>
                <c:pt idx="43">
                  <c:v>799</c:v>
                </c:pt>
                <c:pt idx="44">
                  <c:v>831</c:v>
                </c:pt>
                <c:pt idx="45">
                  <c:v>861</c:v>
                </c:pt>
                <c:pt idx="46">
                  <c:v>893</c:v>
                </c:pt>
                <c:pt idx="47">
                  <c:v>915</c:v>
                </c:pt>
                <c:pt idx="48">
                  <c:v>936</c:v>
                </c:pt>
                <c:pt idx="49">
                  <c:v>942</c:v>
                </c:pt>
                <c:pt idx="50">
                  <c:v>956</c:v>
                </c:pt>
                <c:pt idx="51">
                  <c:v>953</c:v>
                </c:pt>
                <c:pt idx="52">
                  <c:v>944</c:v>
                </c:pt>
                <c:pt idx="53">
                  <c:v>930</c:v>
                </c:pt>
                <c:pt idx="54">
                  <c:v>912</c:v>
                </c:pt>
                <c:pt idx="55">
                  <c:v>885</c:v>
                </c:pt>
                <c:pt idx="56">
                  <c:v>858</c:v>
                </c:pt>
                <c:pt idx="57">
                  <c:v>838</c:v>
                </c:pt>
                <c:pt idx="58">
                  <c:v>820</c:v>
                </c:pt>
                <c:pt idx="59">
                  <c:v>792</c:v>
                </c:pt>
                <c:pt idx="60">
                  <c:v>769</c:v>
                </c:pt>
                <c:pt idx="61">
                  <c:v>734</c:v>
                </c:pt>
                <c:pt idx="62">
                  <c:v>714</c:v>
                </c:pt>
                <c:pt idx="63">
                  <c:v>688</c:v>
                </c:pt>
                <c:pt idx="64">
                  <c:v>666</c:v>
                </c:pt>
                <c:pt idx="65">
                  <c:v>644</c:v>
                </c:pt>
                <c:pt idx="66">
                  <c:v>634</c:v>
                </c:pt>
                <c:pt idx="67">
                  <c:v>610</c:v>
                </c:pt>
                <c:pt idx="68">
                  <c:v>581</c:v>
                </c:pt>
                <c:pt idx="69">
                  <c:v>561</c:v>
                </c:pt>
                <c:pt idx="70">
                  <c:v>541</c:v>
                </c:pt>
                <c:pt idx="71">
                  <c:v>523</c:v>
                </c:pt>
                <c:pt idx="72">
                  <c:v>509</c:v>
                </c:pt>
                <c:pt idx="73">
                  <c:v>486</c:v>
                </c:pt>
                <c:pt idx="74">
                  <c:v>456</c:v>
                </c:pt>
                <c:pt idx="75">
                  <c:v>438</c:v>
                </c:pt>
                <c:pt idx="76">
                  <c:v>419</c:v>
                </c:pt>
                <c:pt idx="77">
                  <c:v>405</c:v>
                </c:pt>
                <c:pt idx="78">
                  <c:v>381</c:v>
                </c:pt>
                <c:pt idx="79">
                  <c:v>359</c:v>
                </c:pt>
                <c:pt idx="80">
                  <c:v>341</c:v>
                </c:pt>
                <c:pt idx="81">
                  <c:v>328</c:v>
                </c:pt>
                <c:pt idx="82">
                  <c:v>312</c:v>
                </c:pt>
                <c:pt idx="83">
                  <c:v>297</c:v>
                </c:pt>
                <c:pt idx="84">
                  <c:v>283</c:v>
                </c:pt>
                <c:pt idx="85">
                  <c:v>261</c:v>
                </c:pt>
                <c:pt idx="86">
                  <c:v>246</c:v>
                </c:pt>
                <c:pt idx="87">
                  <c:v>233</c:v>
                </c:pt>
                <c:pt idx="88">
                  <c:v>222</c:v>
                </c:pt>
                <c:pt idx="89">
                  <c:v>210</c:v>
                </c:pt>
                <c:pt idx="90">
                  <c:v>198</c:v>
                </c:pt>
                <c:pt idx="91">
                  <c:v>185</c:v>
                </c:pt>
                <c:pt idx="92">
                  <c:v>178</c:v>
                </c:pt>
                <c:pt idx="93">
                  <c:v>165</c:v>
                </c:pt>
                <c:pt idx="94">
                  <c:v>158</c:v>
                </c:pt>
                <c:pt idx="95">
                  <c:v>149</c:v>
                </c:pt>
                <c:pt idx="96">
                  <c:v>143</c:v>
                </c:pt>
                <c:pt idx="97">
                  <c:v>134</c:v>
                </c:pt>
                <c:pt idx="98">
                  <c:v>127</c:v>
                </c:pt>
                <c:pt idx="99">
                  <c:v>120</c:v>
                </c:pt>
                <c:pt idx="100">
                  <c:v>113</c:v>
                </c:pt>
                <c:pt idx="101">
                  <c:v>108</c:v>
                </c:pt>
                <c:pt idx="102">
                  <c:v>102</c:v>
                </c:pt>
                <c:pt idx="103">
                  <c:v>92</c:v>
                </c:pt>
                <c:pt idx="104">
                  <c:v>88</c:v>
                </c:pt>
                <c:pt idx="105">
                  <c:v>82</c:v>
                </c:pt>
                <c:pt idx="106">
                  <c:v>78</c:v>
                </c:pt>
                <c:pt idx="107">
                  <c:v>71</c:v>
                </c:pt>
                <c:pt idx="108">
                  <c:v>72</c:v>
                </c:pt>
                <c:pt idx="109">
                  <c:v>69</c:v>
                </c:pt>
                <c:pt idx="110">
                  <c:v>61</c:v>
                </c:pt>
                <c:pt idx="111">
                  <c:v>61</c:v>
                </c:pt>
                <c:pt idx="112">
                  <c:v>58</c:v>
                </c:pt>
                <c:pt idx="113">
                  <c:v>61</c:v>
                </c:pt>
                <c:pt idx="114">
                  <c:v>52</c:v>
                </c:pt>
                <c:pt idx="115">
                  <c:v>49</c:v>
                </c:pt>
                <c:pt idx="116">
                  <c:v>41</c:v>
                </c:pt>
                <c:pt idx="117">
                  <c:v>40</c:v>
                </c:pt>
                <c:pt idx="118">
                  <c:v>39</c:v>
                </c:pt>
                <c:pt idx="119">
                  <c:v>39</c:v>
                </c:pt>
                <c:pt idx="120">
                  <c:v>37</c:v>
                </c:pt>
                <c:pt idx="121">
                  <c:v>31</c:v>
                </c:pt>
                <c:pt idx="122">
                  <c:v>40</c:v>
                </c:pt>
                <c:pt idx="123">
                  <c:v>42</c:v>
                </c:pt>
                <c:pt idx="124">
                  <c:v>37</c:v>
                </c:pt>
                <c:pt idx="125">
                  <c:v>29</c:v>
                </c:pt>
                <c:pt idx="126">
                  <c:v>25</c:v>
                </c:pt>
                <c:pt idx="127">
                  <c:v>29</c:v>
                </c:pt>
                <c:pt idx="128">
                  <c:v>30</c:v>
                </c:pt>
                <c:pt idx="129">
                  <c:v>17</c:v>
                </c:pt>
                <c:pt idx="130">
                  <c:v>60</c:v>
                </c:pt>
                <c:pt idx="131">
                  <c:v>31</c:v>
                </c:pt>
                <c:pt idx="132">
                  <c:v>31</c:v>
                </c:pt>
                <c:pt idx="133">
                  <c:v>31</c:v>
                </c:pt>
                <c:pt idx="134">
                  <c:v>54</c:v>
                </c:pt>
                <c:pt idx="135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018560"/>
        <c:axId val="68020864"/>
      </c:scatterChart>
      <c:valAx>
        <c:axId val="68018560"/>
        <c:scaling>
          <c:orientation val="minMax"/>
          <c:max val="600"/>
          <c:min val="380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9844864391951005"/>
              <c:y val="0.96084821161513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20864"/>
        <c:crosses val="autoZero"/>
        <c:crossBetween val="midCat"/>
        <c:majorUnit val="10"/>
        <c:minorUnit val="2"/>
      </c:valAx>
      <c:valAx>
        <c:axId val="68020864"/>
        <c:scaling>
          <c:orientation val="minMax"/>
          <c:max val="16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1.1098279381743948E-3"/>
              <c:y val="0.3105125878825785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18560"/>
        <c:crosses val="autoZero"/>
        <c:crossBetween val="midCat"/>
        <c:majorUnit val="100"/>
        <c:minorUnit val="2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2103470399533371E-2"/>
          <c:y val="5.2753115624565548E-2"/>
          <c:w val="0.11063587051618548"/>
          <c:h val="0.2756933115823817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Sheet11!$C$6:$C$13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xVal>
          <c:yVal>
            <c:numRef>
              <c:f>Sheet11!$D$6:$D$13</c:f>
              <c:numCache>
                <c:formatCode>General</c:formatCode>
                <c:ptCount val="8"/>
                <c:pt idx="0">
                  <c:v>1060</c:v>
                </c:pt>
                <c:pt idx="1">
                  <c:v>1227</c:v>
                </c:pt>
                <c:pt idx="2">
                  <c:v>1381</c:v>
                </c:pt>
                <c:pt idx="3">
                  <c:v>1472</c:v>
                </c:pt>
                <c:pt idx="4">
                  <c:v>1506</c:v>
                </c:pt>
                <c:pt idx="5">
                  <c:v>1407</c:v>
                </c:pt>
                <c:pt idx="6">
                  <c:v>1205</c:v>
                </c:pt>
                <c:pt idx="7">
                  <c:v>956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61472"/>
        <c:axId val="74363648"/>
      </c:scatterChart>
      <c:valAx>
        <c:axId val="74361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%DMSO</a:t>
                </a:r>
              </a:p>
            </c:rich>
          </c:tx>
          <c:layout>
            <c:manualLayout>
              <c:xMode val="edge"/>
              <c:yMode val="edge"/>
              <c:x val="0.49370953630796149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63648"/>
        <c:crosses val="autoZero"/>
        <c:crossBetween val="midCat"/>
      </c:valAx>
      <c:valAx>
        <c:axId val="74363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Height</a:t>
                </a:r>
              </a:p>
            </c:rich>
          </c:tx>
          <c:layout>
            <c:manualLayout>
              <c:xMode val="edge"/>
              <c:yMode val="edge"/>
              <c:x val="0"/>
              <c:y val="0.289643117526975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61472"/>
        <c:crosses val="autoZero"/>
        <c:crossBetween val="midCat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90389636480209E-2"/>
          <c:y val="1.6610732567205667E-2"/>
          <c:w val="0.87030451369378214"/>
          <c:h val="0.88311879087837597"/>
        </c:manualLayout>
      </c:layout>
      <c:scatterChart>
        <c:scatterStyle val="lineMarker"/>
        <c:varyColors val="0"/>
        <c:ser>
          <c:idx val="0"/>
          <c:order val="0"/>
          <c:tx>
            <c:v>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system'!$B$14:$EG$14</c:f>
              <c:numCache>
                <c:formatCode>General</c:formatCode>
                <c:ptCount val="136"/>
                <c:pt idx="0">
                  <c:v>395</c:v>
                </c:pt>
                <c:pt idx="1">
                  <c:v>849</c:v>
                </c:pt>
                <c:pt idx="2">
                  <c:v>1977</c:v>
                </c:pt>
                <c:pt idx="3">
                  <c:v>4427</c:v>
                </c:pt>
                <c:pt idx="4">
                  <c:v>8607</c:v>
                </c:pt>
                <c:pt idx="5">
                  <c:v>12743</c:v>
                </c:pt>
                <c:pt idx="6">
                  <c:v>20842</c:v>
                </c:pt>
                <c:pt idx="7">
                  <c:v>25001</c:v>
                </c:pt>
                <c:pt idx="8">
                  <c:v>28443</c:v>
                </c:pt>
                <c:pt idx="9">
                  <c:v>31919</c:v>
                </c:pt>
                <c:pt idx="10">
                  <c:v>32692</c:v>
                </c:pt>
                <c:pt idx="11">
                  <c:v>34533</c:v>
                </c:pt>
                <c:pt idx="12">
                  <c:v>34906</c:v>
                </c:pt>
                <c:pt idx="13">
                  <c:v>34926</c:v>
                </c:pt>
                <c:pt idx="14">
                  <c:v>33171</c:v>
                </c:pt>
                <c:pt idx="15">
                  <c:v>30324</c:v>
                </c:pt>
                <c:pt idx="16">
                  <c:v>26489</c:v>
                </c:pt>
                <c:pt idx="17">
                  <c:v>22533</c:v>
                </c:pt>
                <c:pt idx="18">
                  <c:v>18727</c:v>
                </c:pt>
                <c:pt idx="19">
                  <c:v>14826</c:v>
                </c:pt>
                <c:pt idx="20">
                  <c:v>11721</c:v>
                </c:pt>
                <c:pt idx="21">
                  <c:v>9028</c:v>
                </c:pt>
                <c:pt idx="22">
                  <c:v>6563</c:v>
                </c:pt>
                <c:pt idx="23">
                  <c:v>4065</c:v>
                </c:pt>
                <c:pt idx="24">
                  <c:v>2565</c:v>
                </c:pt>
                <c:pt idx="25">
                  <c:v>1322</c:v>
                </c:pt>
                <c:pt idx="26">
                  <c:v>714</c:v>
                </c:pt>
                <c:pt idx="27">
                  <c:v>472</c:v>
                </c:pt>
                <c:pt idx="28">
                  <c:v>468</c:v>
                </c:pt>
                <c:pt idx="29">
                  <c:v>487</c:v>
                </c:pt>
                <c:pt idx="30">
                  <c:v>511</c:v>
                </c:pt>
                <c:pt idx="31">
                  <c:v>529</c:v>
                </c:pt>
                <c:pt idx="32">
                  <c:v>555</c:v>
                </c:pt>
                <c:pt idx="33">
                  <c:v>579</c:v>
                </c:pt>
                <c:pt idx="34">
                  <c:v>604</c:v>
                </c:pt>
                <c:pt idx="35">
                  <c:v>621</c:v>
                </c:pt>
                <c:pt idx="36">
                  <c:v>641</c:v>
                </c:pt>
                <c:pt idx="37">
                  <c:v>682</c:v>
                </c:pt>
                <c:pt idx="38">
                  <c:v>741</c:v>
                </c:pt>
                <c:pt idx="39">
                  <c:v>784</c:v>
                </c:pt>
                <c:pt idx="40">
                  <c:v>846</c:v>
                </c:pt>
                <c:pt idx="41">
                  <c:v>906</c:v>
                </c:pt>
                <c:pt idx="42">
                  <c:v>972</c:v>
                </c:pt>
                <c:pt idx="43">
                  <c:v>1044</c:v>
                </c:pt>
                <c:pt idx="44">
                  <c:v>1108</c:v>
                </c:pt>
                <c:pt idx="45">
                  <c:v>1186</c:v>
                </c:pt>
                <c:pt idx="46">
                  <c:v>1266</c:v>
                </c:pt>
                <c:pt idx="47">
                  <c:v>1323</c:v>
                </c:pt>
                <c:pt idx="48">
                  <c:v>1388</c:v>
                </c:pt>
                <c:pt idx="49">
                  <c:v>1455</c:v>
                </c:pt>
                <c:pt idx="50">
                  <c:v>1500</c:v>
                </c:pt>
                <c:pt idx="51">
                  <c:v>1537</c:v>
                </c:pt>
                <c:pt idx="52">
                  <c:v>1569</c:v>
                </c:pt>
                <c:pt idx="53">
                  <c:v>1582</c:v>
                </c:pt>
                <c:pt idx="54">
                  <c:v>1602</c:v>
                </c:pt>
                <c:pt idx="55">
                  <c:v>1587</c:v>
                </c:pt>
                <c:pt idx="56">
                  <c:v>1581</c:v>
                </c:pt>
                <c:pt idx="57">
                  <c:v>1557</c:v>
                </c:pt>
                <c:pt idx="58">
                  <c:v>1545</c:v>
                </c:pt>
                <c:pt idx="59">
                  <c:v>1507</c:v>
                </c:pt>
                <c:pt idx="60">
                  <c:v>1472</c:v>
                </c:pt>
                <c:pt idx="61">
                  <c:v>1430</c:v>
                </c:pt>
                <c:pt idx="62">
                  <c:v>1398</c:v>
                </c:pt>
                <c:pt idx="63">
                  <c:v>1351</c:v>
                </c:pt>
                <c:pt idx="64">
                  <c:v>1313</c:v>
                </c:pt>
                <c:pt idx="65">
                  <c:v>1224</c:v>
                </c:pt>
                <c:pt idx="66">
                  <c:v>1236</c:v>
                </c:pt>
                <c:pt idx="67">
                  <c:v>1162</c:v>
                </c:pt>
                <c:pt idx="68">
                  <c:v>1116</c:v>
                </c:pt>
                <c:pt idx="69">
                  <c:v>1073</c:v>
                </c:pt>
                <c:pt idx="70">
                  <c:v>1037</c:v>
                </c:pt>
                <c:pt idx="71">
                  <c:v>988</c:v>
                </c:pt>
                <c:pt idx="72">
                  <c:v>952</c:v>
                </c:pt>
                <c:pt idx="73">
                  <c:v>919</c:v>
                </c:pt>
                <c:pt idx="74">
                  <c:v>847</c:v>
                </c:pt>
                <c:pt idx="75">
                  <c:v>797</c:v>
                </c:pt>
                <c:pt idx="76">
                  <c:v>760</c:v>
                </c:pt>
                <c:pt idx="77">
                  <c:v>723</c:v>
                </c:pt>
                <c:pt idx="78">
                  <c:v>682</c:v>
                </c:pt>
                <c:pt idx="79">
                  <c:v>622</c:v>
                </c:pt>
                <c:pt idx="80">
                  <c:v>589</c:v>
                </c:pt>
                <c:pt idx="81">
                  <c:v>550</c:v>
                </c:pt>
                <c:pt idx="82">
                  <c:v>532</c:v>
                </c:pt>
                <c:pt idx="83">
                  <c:v>503</c:v>
                </c:pt>
                <c:pt idx="84">
                  <c:v>477</c:v>
                </c:pt>
                <c:pt idx="85">
                  <c:v>430</c:v>
                </c:pt>
                <c:pt idx="86">
                  <c:v>402</c:v>
                </c:pt>
                <c:pt idx="87">
                  <c:v>378</c:v>
                </c:pt>
                <c:pt idx="88">
                  <c:v>360</c:v>
                </c:pt>
                <c:pt idx="89">
                  <c:v>335</c:v>
                </c:pt>
                <c:pt idx="90">
                  <c:v>311</c:v>
                </c:pt>
                <c:pt idx="91">
                  <c:v>294</c:v>
                </c:pt>
                <c:pt idx="92">
                  <c:v>281</c:v>
                </c:pt>
                <c:pt idx="93">
                  <c:v>260</c:v>
                </c:pt>
                <c:pt idx="94">
                  <c:v>246</c:v>
                </c:pt>
                <c:pt idx="95">
                  <c:v>233</c:v>
                </c:pt>
                <c:pt idx="96">
                  <c:v>220</c:v>
                </c:pt>
                <c:pt idx="97">
                  <c:v>200</c:v>
                </c:pt>
                <c:pt idx="98">
                  <c:v>192</c:v>
                </c:pt>
                <c:pt idx="99">
                  <c:v>179</c:v>
                </c:pt>
                <c:pt idx="100">
                  <c:v>167</c:v>
                </c:pt>
                <c:pt idx="101">
                  <c:v>158</c:v>
                </c:pt>
                <c:pt idx="102">
                  <c:v>143</c:v>
                </c:pt>
                <c:pt idx="103">
                  <c:v>136</c:v>
                </c:pt>
                <c:pt idx="104">
                  <c:v>125</c:v>
                </c:pt>
                <c:pt idx="105">
                  <c:v>116</c:v>
                </c:pt>
                <c:pt idx="106">
                  <c:v>108</c:v>
                </c:pt>
                <c:pt idx="107">
                  <c:v>103</c:v>
                </c:pt>
                <c:pt idx="108">
                  <c:v>98</c:v>
                </c:pt>
                <c:pt idx="109">
                  <c:v>87</c:v>
                </c:pt>
                <c:pt idx="110">
                  <c:v>77</c:v>
                </c:pt>
                <c:pt idx="111">
                  <c:v>79</c:v>
                </c:pt>
                <c:pt idx="112">
                  <c:v>68</c:v>
                </c:pt>
                <c:pt idx="113">
                  <c:v>72</c:v>
                </c:pt>
                <c:pt idx="114">
                  <c:v>68</c:v>
                </c:pt>
                <c:pt idx="115">
                  <c:v>63</c:v>
                </c:pt>
                <c:pt idx="116">
                  <c:v>55</c:v>
                </c:pt>
                <c:pt idx="117">
                  <c:v>52</c:v>
                </c:pt>
                <c:pt idx="118">
                  <c:v>55</c:v>
                </c:pt>
                <c:pt idx="119">
                  <c:v>52</c:v>
                </c:pt>
                <c:pt idx="120">
                  <c:v>42</c:v>
                </c:pt>
                <c:pt idx="121">
                  <c:v>42</c:v>
                </c:pt>
                <c:pt idx="122">
                  <c:v>41</c:v>
                </c:pt>
                <c:pt idx="123">
                  <c:v>46</c:v>
                </c:pt>
                <c:pt idx="124">
                  <c:v>35</c:v>
                </c:pt>
                <c:pt idx="125">
                  <c:v>29</c:v>
                </c:pt>
                <c:pt idx="126">
                  <c:v>28</c:v>
                </c:pt>
                <c:pt idx="127">
                  <c:v>30</c:v>
                </c:pt>
                <c:pt idx="128">
                  <c:v>34</c:v>
                </c:pt>
                <c:pt idx="129">
                  <c:v>33</c:v>
                </c:pt>
                <c:pt idx="130">
                  <c:v>18</c:v>
                </c:pt>
                <c:pt idx="131">
                  <c:v>36</c:v>
                </c:pt>
                <c:pt idx="132">
                  <c:v>36</c:v>
                </c:pt>
                <c:pt idx="133">
                  <c:v>18</c:v>
                </c:pt>
                <c:pt idx="134">
                  <c:v>18</c:v>
                </c:pt>
                <c:pt idx="135">
                  <c:v>19</c:v>
                </c:pt>
              </c:numCache>
            </c:numRef>
          </c:yVal>
          <c:smooth val="0"/>
        </c:ser>
        <c:ser>
          <c:idx val="1"/>
          <c:order val="1"/>
          <c:tx>
            <c:v>10%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system'!$B$15:$EG$15</c:f>
              <c:numCache>
                <c:formatCode>General</c:formatCode>
                <c:ptCount val="136"/>
                <c:pt idx="0">
                  <c:v>409</c:v>
                </c:pt>
                <c:pt idx="1">
                  <c:v>852</c:v>
                </c:pt>
                <c:pt idx="2">
                  <c:v>1984</c:v>
                </c:pt>
                <c:pt idx="3">
                  <c:v>4402</c:v>
                </c:pt>
                <c:pt idx="4">
                  <c:v>8728</c:v>
                </c:pt>
                <c:pt idx="5">
                  <c:v>12867</c:v>
                </c:pt>
                <c:pt idx="6">
                  <c:v>20786</c:v>
                </c:pt>
                <c:pt idx="7">
                  <c:v>24972</c:v>
                </c:pt>
                <c:pt idx="8">
                  <c:v>28466</c:v>
                </c:pt>
                <c:pt idx="9">
                  <c:v>31757</c:v>
                </c:pt>
                <c:pt idx="10">
                  <c:v>32525</c:v>
                </c:pt>
                <c:pt idx="11">
                  <c:v>33791</c:v>
                </c:pt>
                <c:pt idx="12">
                  <c:v>34195</c:v>
                </c:pt>
                <c:pt idx="13">
                  <c:v>34323</c:v>
                </c:pt>
                <c:pt idx="14">
                  <c:v>32489</c:v>
                </c:pt>
                <c:pt idx="15">
                  <c:v>29717</c:v>
                </c:pt>
                <c:pt idx="16">
                  <c:v>26155</c:v>
                </c:pt>
                <c:pt idx="17">
                  <c:v>21817</c:v>
                </c:pt>
                <c:pt idx="18">
                  <c:v>19307</c:v>
                </c:pt>
                <c:pt idx="19">
                  <c:v>14259</c:v>
                </c:pt>
                <c:pt idx="20">
                  <c:v>11335</c:v>
                </c:pt>
                <c:pt idx="21">
                  <c:v>8540</c:v>
                </c:pt>
                <c:pt idx="22">
                  <c:v>6086</c:v>
                </c:pt>
                <c:pt idx="23">
                  <c:v>4240</c:v>
                </c:pt>
                <c:pt idx="24">
                  <c:v>2659</c:v>
                </c:pt>
                <c:pt idx="25">
                  <c:v>1301</c:v>
                </c:pt>
                <c:pt idx="26">
                  <c:v>709</c:v>
                </c:pt>
                <c:pt idx="27">
                  <c:v>477</c:v>
                </c:pt>
                <c:pt idx="28">
                  <c:v>459</c:v>
                </c:pt>
                <c:pt idx="29">
                  <c:v>482</c:v>
                </c:pt>
                <c:pt idx="30">
                  <c:v>513</c:v>
                </c:pt>
                <c:pt idx="31">
                  <c:v>537</c:v>
                </c:pt>
                <c:pt idx="32">
                  <c:v>558</c:v>
                </c:pt>
                <c:pt idx="33">
                  <c:v>581</c:v>
                </c:pt>
                <c:pt idx="34">
                  <c:v>609</c:v>
                </c:pt>
                <c:pt idx="35">
                  <c:v>622</c:v>
                </c:pt>
                <c:pt idx="36">
                  <c:v>644</c:v>
                </c:pt>
                <c:pt idx="37">
                  <c:v>694</c:v>
                </c:pt>
                <c:pt idx="38">
                  <c:v>752</c:v>
                </c:pt>
                <c:pt idx="39">
                  <c:v>803</c:v>
                </c:pt>
                <c:pt idx="40">
                  <c:v>866</c:v>
                </c:pt>
                <c:pt idx="41">
                  <c:v>921</c:v>
                </c:pt>
                <c:pt idx="42">
                  <c:v>994</c:v>
                </c:pt>
                <c:pt idx="43">
                  <c:v>1070</c:v>
                </c:pt>
                <c:pt idx="44">
                  <c:v>1157</c:v>
                </c:pt>
                <c:pt idx="45">
                  <c:v>1226</c:v>
                </c:pt>
                <c:pt idx="46">
                  <c:v>1348</c:v>
                </c:pt>
                <c:pt idx="47">
                  <c:v>1409</c:v>
                </c:pt>
                <c:pt idx="48">
                  <c:v>1463</c:v>
                </c:pt>
                <c:pt idx="49">
                  <c:v>1528</c:v>
                </c:pt>
                <c:pt idx="50">
                  <c:v>1581</c:v>
                </c:pt>
                <c:pt idx="51">
                  <c:v>1626</c:v>
                </c:pt>
                <c:pt idx="52">
                  <c:v>1652</c:v>
                </c:pt>
                <c:pt idx="53">
                  <c:v>1688</c:v>
                </c:pt>
                <c:pt idx="54">
                  <c:v>1700</c:v>
                </c:pt>
                <c:pt idx="55">
                  <c:v>1694</c:v>
                </c:pt>
                <c:pt idx="56">
                  <c:v>1676</c:v>
                </c:pt>
                <c:pt idx="57">
                  <c:v>1672</c:v>
                </c:pt>
                <c:pt idx="58">
                  <c:v>1636</c:v>
                </c:pt>
                <c:pt idx="59">
                  <c:v>1605</c:v>
                </c:pt>
                <c:pt idx="60">
                  <c:v>1572</c:v>
                </c:pt>
                <c:pt idx="61">
                  <c:v>1521</c:v>
                </c:pt>
                <c:pt idx="62">
                  <c:v>1492</c:v>
                </c:pt>
                <c:pt idx="63">
                  <c:v>1449</c:v>
                </c:pt>
                <c:pt idx="64">
                  <c:v>1401</c:v>
                </c:pt>
                <c:pt idx="65">
                  <c:v>1353</c:v>
                </c:pt>
                <c:pt idx="66">
                  <c:v>1325</c:v>
                </c:pt>
                <c:pt idx="67">
                  <c:v>1266</c:v>
                </c:pt>
                <c:pt idx="68">
                  <c:v>1206</c:v>
                </c:pt>
                <c:pt idx="69">
                  <c:v>1166</c:v>
                </c:pt>
                <c:pt idx="70">
                  <c:v>1109</c:v>
                </c:pt>
                <c:pt idx="71">
                  <c:v>1062</c:v>
                </c:pt>
                <c:pt idx="72">
                  <c:v>1026</c:v>
                </c:pt>
                <c:pt idx="73">
                  <c:v>975</c:v>
                </c:pt>
                <c:pt idx="74">
                  <c:v>901</c:v>
                </c:pt>
                <c:pt idx="75">
                  <c:v>855</c:v>
                </c:pt>
                <c:pt idx="76">
                  <c:v>812</c:v>
                </c:pt>
                <c:pt idx="77">
                  <c:v>779</c:v>
                </c:pt>
                <c:pt idx="78">
                  <c:v>727</c:v>
                </c:pt>
                <c:pt idx="79">
                  <c:v>672</c:v>
                </c:pt>
                <c:pt idx="80">
                  <c:v>638</c:v>
                </c:pt>
                <c:pt idx="81">
                  <c:v>604</c:v>
                </c:pt>
                <c:pt idx="82">
                  <c:v>564</c:v>
                </c:pt>
                <c:pt idx="83">
                  <c:v>539</c:v>
                </c:pt>
                <c:pt idx="84">
                  <c:v>502</c:v>
                </c:pt>
                <c:pt idx="85">
                  <c:v>458</c:v>
                </c:pt>
                <c:pt idx="86">
                  <c:v>435</c:v>
                </c:pt>
                <c:pt idx="87">
                  <c:v>409</c:v>
                </c:pt>
                <c:pt idx="88">
                  <c:v>380</c:v>
                </c:pt>
                <c:pt idx="89">
                  <c:v>365</c:v>
                </c:pt>
                <c:pt idx="90">
                  <c:v>329</c:v>
                </c:pt>
                <c:pt idx="91">
                  <c:v>315</c:v>
                </c:pt>
                <c:pt idx="92">
                  <c:v>293</c:v>
                </c:pt>
                <c:pt idx="93">
                  <c:v>280</c:v>
                </c:pt>
                <c:pt idx="94">
                  <c:v>265</c:v>
                </c:pt>
                <c:pt idx="95">
                  <c:v>247</c:v>
                </c:pt>
                <c:pt idx="96">
                  <c:v>233</c:v>
                </c:pt>
                <c:pt idx="97">
                  <c:v>215</c:v>
                </c:pt>
                <c:pt idx="98">
                  <c:v>208</c:v>
                </c:pt>
                <c:pt idx="99">
                  <c:v>190</c:v>
                </c:pt>
                <c:pt idx="100">
                  <c:v>178</c:v>
                </c:pt>
                <c:pt idx="101">
                  <c:v>167</c:v>
                </c:pt>
                <c:pt idx="102">
                  <c:v>159</c:v>
                </c:pt>
                <c:pt idx="103">
                  <c:v>141</c:v>
                </c:pt>
                <c:pt idx="104">
                  <c:v>133</c:v>
                </c:pt>
                <c:pt idx="105">
                  <c:v>126</c:v>
                </c:pt>
                <c:pt idx="106">
                  <c:v>119</c:v>
                </c:pt>
                <c:pt idx="107">
                  <c:v>109</c:v>
                </c:pt>
                <c:pt idx="108">
                  <c:v>104</c:v>
                </c:pt>
                <c:pt idx="109">
                  <c:v>96</c:v>
                </c:pt>
                <c:pt idx="110">
                  <c:v>87</c:v>
                </c:pt>
                <c:pt idx="111">
                  <c:v>81</c:v>
                </c:pt>
                <c:pt idx="112">
                  <c:v>80</c:v>
                </c:pt>
                <c:pt idx="113">
                  <c:v>72</c:v>
                </c:pt>
                <c:pt idx="114">
                  <c:v>67</c:v>
                </c:pt>
                <c:pt idx="115">
                  <c:v>61</c:v>
                </c:pt>
                <c:pt idx="116">
                  <c:v>57</c:v>
                </c:pt>
                <c:pt idx="117">
                  <c:v>59</c:v>
                </c:pt>
                <c:pt idx="118">
                  <c:v>53</c:v>
                </c:pt>
                <c:pt idx="119">
                  <c:v>55</c:v>
                </c:pt>
                <c:pt idx="120">
                  <c:v>46</c:v>
                </c:pt>
                <c:pt idx="121">
                  <c:v>50</c:v>
                </c:pt>
                <c:pt idx="122">
                  <c:v>45</c:v>
                </c:pt>
                <c:pt idx="123">
                  <c:v>37</c:v>
                </c:pt>
                <c:pt idx="124">
                  <c:v>33</c:v>
                </c:pt>
                <c:pt idx="125">
                  <c:v>36</c:v>
                </c:pt>
                <c:pt idx="126">
                  <c:v>39</c:v>
                </c:pt>
                <c:pt idx="127">
                  <c:v>35</c:v>
                </c:pt>
                <c:pt idx="128">
                  <c:v>30</c:v>
                </c:pt>
                <c:pt idx="129">
                  <c:v>32</c:v>
                </c:pt>
                <c:pt idx="130">
                  <c:v>33</c:v>
                </c:pt>
                <c:pt idx="131">
                  <c:v>42</c:v>
                </c:pt>
                <c:pt idx="132">
                  <c:v>32</c:v>
                </c:pt>
                <c:pt idx="133">
                  <c:v>38</c:v>
                </c:pt>
                <c:pt idx="134">
                  <c:v>24</c:v>
                </c:pt>
                <c:pt idx="135">
                  <c:v>28</c:v>
                </c:pt>
              </c:numCache>
            </c:numRef>
          </c:yVal>
          <c:smooth val="0"/>
        </c:ser>
        <c:ser>
          <c:idx val="2"/>
          <c:order val="2"/>
          <c:tx>
            <c:v>20%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system'!$B$16:$EG$16</c:f>
              <c:numCache>
                <c:formatCode>General</c:formatCode>
                <c:ptCount val="136"/>
                <c:pt idx="0">
                  <c:v>410</c:v>
                </c:pt>
                <c:pt idx="1">
                  <c:v>906</c:v>
                </c:pt>
                <c:pt idx="2">
                  <c:v>2027</c:v>
                </c:pt>
                <c:pt idx="3">
                  <c:v>4621</c:v>
                </c:pt>
                <c:pt idx="4">
                  <c:v>8835</c:v>
                </c:pt>
                <c:pt idx="5">
                  <c:v>13114</c:v>
                </c:pt>
                <c:pt idx="6">
                  <c:v>21291</c:v>
                </c:pt>
                <c:pt idx="7">
                  <c:v>25493</c:v>
                </c:pt>
                <c:pt idx="8">
                  <c:v>28772</c:v>
                </c:pt>
                <c:pt idx="9">
                  <c:v>31960</c:v>
                </c:pt>
                <c:pt idx="10">
                  <c:v>32863</c:v>
                </c:pt>
                <c:pt idx="11">
                  <c:v>34219</c:v>
                </c:pt>
                <c:pt idx="12">
                  <c:v>34377</c:v>
                </c:pt>
                <c:pt idx="13">
                  <c:v>34635</c:v>
                </c:pt>
                <c:pt idx="14">
                  <c:v>32920</c:v>
                </c:pt>
                <c:pt idx="15">
                  <c:v>29810</c:v>
                </c:pt>
                <c:pt idx="16">
                  <c:v>26067</c:v>
                </c:pt>
                <c:pt idx="17">
                  <c:v>21734</c:v>
                </c:pt>
                <c:pt idx="18">
                  <c:v>19335</c:v>
                </c:pt>
                <c:pt idx="19">
                  <c:v>14260</c:v>
                </c:pt>
                <c:pt idx="20">
                  <c:v>11365</c:v>
                </c:pt>
                <c:pt idx="21">
                  <c:v>8608</c:v>
                </c:pt>
                <c:pt idx="22">
                  <c:v>6105</c:v>
                </c:pt>
                <c:pt idx="23">
                  <c:v>4233</c:v>
                </c:pt>
                <c:pt idx="24">
                  <c:v>2656</c:v>
                </c:pt>
                <c:pt idx="25">
                  <c:v>1297</c:v>
                </c:pt>
                <c:pt idx="26">
                  <c:v>699</c:v>
                </c:pt>
                <c:pt idx="27">
                  <c:v>483</c:v>
                </c:pt>
                <c:pt idx="28">
                  <c:v>446</c:v>
                </c:pt>
                <c:pt idx="29">
                  <c:v>470</c:v>
                </c:pt>
                <c:pt idx="30">
                  <c:v>500</c:v>
                </c:pt>
                <c:pt idx="31">
                  <c:v>530</c:v>
                </c:pt>
                <c:pt idx="32">
                  <c:v>550</c:v>
                </c:pt>
                <c:pt idx="33">
                  <c:v>583</c:v>
                </c:pt>
                <c:pt idx="34">
                  <c:v>606</c:v>
                </c:pt>
                <c:pt idx="35">
                  <c:v>630</c:v>
                </c:pt>
                <c:pt idx="36">
                  <c:v>659</c:v>
                </c:pt>
                <c:pt idx="37">
                  <c:v>718</c:v>
                </c:pt>
                <c:pt idx="38">
                  <c:v>784</c:v>
                </c:pt>
                <c:pt idx="39">
                  <c:v>845</c:v>
                </c:pt>
                <c:pt idx="40">
                  <c:v>923</c:v>
                </c:pt>
                <c:pt idx="41">
                  <c:v>992</c:v>
                </c:pt>
                <c:pt idx="42">
                  <c:v>1077</c:v>
                </c:pt>
                <c:pt idx="43">
                  <c:v>1172</c:v>
                </c:pt>
                <c:pt idx="44">
                  <c:v>1275</c:v>
                </c:pt>
                <c:pt idx="45">
                  <c:v>1373</c:v>
                </c:pt>
                <c:pt idx="46">
                  <c:v>1516</c:v>
                </c:pt>
                <c:pt idx="47">
                  <c:v>1604</c:v>
                </c:pt>
                <c:pt idx="48">
                  <c:v>1672</c:v>
                </c:pt>
                <c:pt idx="49">
                  <c:v>1779</c:v>
                </c:pt>
                <c:pt idx="50">
                  <c:v>1842</c:v>
                </c:pt>
                <c:pt idx="51">
                  <c:v>1913</c:v>
                </c:pt>
                <c:pt idx="52">
                  <c:v>1956</c:v>
                </c:pt>
                <c:pt idx="53">
                  <c:v>1970</c:v>
                </c:pt>
                <c:pt idx="54">
                  <c:v>2012</c:v>
                </c:pt>
                <c:pt idx="55">
                  <c:v>2006</c:v>
                </c:pt>
                <c:pt idx="56">
                  <c:v>2000</c:v>
                </c:pt>
                <c:pt idx="57">
                  <c:v>1983</c:v>
                </c:pt>
                <c:pt idx="58">
                  <c:v>1966</c:v>
                </c:pt>
                <c:pt idx="59">
                  <c:v>1931</c:v>
                </c:pt>
                <c:pt idx="60">
                  <c:v>1887</c:v>
                </c:pt>
                <c:pt idx="61">
                  <c:v>1827</c:v>
                </c:pt>
                <c:pt idx="62">
                  <c:v>1794</c:v>
                </c:pt>
                <c:pt idx="63">
                  <c:v>1731</c:v>
                </c:pt>
                <c:pt idx="64">
                  <c:v>1692</c:v>
                </c:pt>
                <c:pt idx="65">
                  <c:v>1628</c:v>
                </c:pt>
                <c:pt idx="66">
                  <c:v>1591</c:v>
                </c:pt>
                <c:pt idx="67">
                  <c:v>1516</c:v>
                </c:pt>
                <c:pt idx="68">
                  <c:v>1452</c:v>
                </c:pt>
                <c:pt idx="69">
                  <c:v>1398</c:v>
                </c:pt>
                <c:pt idx="70">
                  <c:v>1335</c:v>
                </c:pt>
                <c:pt idx="71">
                  <c:v>1280</c:v>
                </c:pt>
                <c:pt idx="72">
                  <c:v>1228</c:v>
                </c:pt>
                <c:pt idx="73">
                  <c:v>1174</c:v>
                </c:pt>
                <c:pt idx="74">
                  <c:v>1073</c:v>
                </c:pt>
                <c:pt idx="75">
                  <c:v>1029</c:v>
                </c:pt>
                <c:pt idx="76">
                  <c:v>969</c:v>
                </c:pt>
                <c:pt idx="77">
                  <c:v>921</c:v>
                </c:pt>
                <c:pt idx="78">
                  <c:v>869</c:v>
                </c:pt>
                <c:pt idx="79">
                  <c:v>809</c:v>
                </c:pt>
                <c:pt idx="80">
                  <c:v>767</c:v>
                </c:pt>
                <c:pt idx="81">
                  <c:v>724</c:v>
                </c:pt>
                <c:pt idx="82">
                  <c:v>678</c:v>
                </c:pt>
                <c:pt idx="83">
                  <c:v>649</c:v>
                </c:pt>
                <c:pt idx="84">
                  <c:v>606</c:v>
                </c:pt>
                <c:pt idx="85">
                  <c:v>556</c:v>
                </c:pt>
                <c:pt idx="86">
                  <c:v>518</c:v>
                </c:pt>
                <c:pt idx="87">
                  <c:v>489</c:v>
                </c:pt>
                <c:pt idx="88">
                  <c:v>454</c:v>
                </c:pt>
                <c:pt idx="89">
                  <c:v>437</c:v>
                </c:pt>
                <c:pt idx="90">
                  <c:v>394</c:v>
                </c:pt>
                <c:pt idx="91">
                  <c:v>376</c:v>
                </c:pt>
                <c:pt idx="92">
                  <c:v>355</c:v>
                </c:pt>
                <c:pt idx="93">
                  <c:v>335</c:v>
                </c:pt>
                <c:pt idx="94">
                  <c:v>317</c:v>
                </c:pt>
                <c:pt idx="95">
                  <c:v>292</c:v>
                </c:pt>
                <c:pt idx="96">
                  <c:v>273</c:v>
                </c:pt>
                <c:pt idx="97">
                  <c:v>260</c:v>
                </c:pt>
                <c:pt idx="98">
                  <c:v>242</c:v>
                </c:pt>
                <c:pt idx="99">
                  <c:v>228</c:v>
                </c:pt>
                <c:pt idx="100">
                  <c:v>219</c:v>
                </c:pt>
                <c:pt idx="101">
                  <c:v>195</c:v>
                </c:pt>
                <c:pt idx="102">
                  <c:v>184</c:v>
                </c:pt>
                <c:pt idx="103">
                  <c:v>174</c:v>
                </c:pt>
                <c:pt idx="104">
                  <c:v>162</c:v>
                </c:pt>
                <c:pt idx="105">
                  <c:v>149</c:v>
                </c:pt>
                <c:pt idx="106">
                  <c:v>143</c:v>
                </c:pt>
                <c:pt idx="107">
                  <c:v>133</c:v>
                </c:pt>
                <c:pt idx="108">
                  <c:v>120</c:v>
                </c:pt>
                <c:pt idx="109">
                  <c:v>118</c:v>
                </c:pt>
                <c:pt idx="110">
                  <c:v>100</c:v>
                </c:pt>
                <c:pt idx="111">
                  <c:v>106</c:v>
                </c:pt>
                <c:pt idx="112">
                  <c:v>92</c:v>
                </c:pt>
                <c:pt idx="113">
                  <c:v>84</c:v>
                </c:pt>
                <c:pt idx="114">
                  <c:v>86</c:v>
                </c:pt>
                <c:pt idx="115">
                  <c:v>78</c:v>
                </c:pt>
                <c:pt idx="116">
                  <c:v>70</c:v>
                </c:pt>
                <c:pt idx="117">
                  <c:v>61</c:v>
                </c:pt>
                <c:pt idx="118">
                  <c:v>60</c:v>
                </c:pt>
                <c:pt idx="119">
                  <c:v>59</c:v>
                </c:pt>
                <c:pt idx="120">
                  <c:v>55</c:v>
                </c:pt>
                <c:pt idx="121">
                  <c:v>53</c:v>
                </c:pt>
                <c:pt idx="122">
                  <c:v>48</c:v>
                </c:pt>
                <c:pt idx="123">
                  <c:v>48</c:v>
                </c:pt>
                <c:pt idx="124">
                  <c:v>61</c:v>
                </c:pt>
                <c:pt idx="125">
                  <c:v>36</c:v>
                </c:pt>
                <c:pt idx="126">
                  <c:v>38</c:v>
                </c:pt>
                <c:pt idx="127">
                  <c:v>46</c:v>
                </c:pt>
                <c:pt idx="128">
                  <c:v>34</c:v>
                </c:pt>
                <c:pt idx="129">
                  <c:v>35</c:v>
                </c:pt>
                <c:pt idx="130">
                  <c:v>28</c:v>
                </c:pt>
                <c:pt idx="131">
                  <c:v>29</c:v>
                </c:pt>
                <c:pt idx="132">
                  <c:v>32</c:v>
                </c:pt>
                <c:pt idx="133">
                  <c:v>33</c:v>
                </c:pt>
                <c:pt idx="134">
                  <c:v>39</c:v>
                </c:pt>
                <c:pt idx="135">
                  <c:v>30</c:v>
                </c:pt>
              </c:numCache>
            </c:numRef>
          </c:yVal>
          <c:smooth val="0"/>
        </c:ser>
        <c:ser>
          <c:idx val="3"/>
          <c:order val="3"/>
          <c:tx>
            <c:v>25%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system'!$B$17:$EG$17</c:f>
              <c:numCache>
                <c:formatCode>General</c:formatCode>
                <c:ptCount val="136"/>
                <c:pt idx="0">
                  <c:v>251</c:v>
                </c:pt>
                <c:pt idx="1">
                  <c:v>640</c:v>
                </c:pt>
                <c:pt idx="2">
                  <c:v>2327</c:v>
                </c:pt>
                <c:pt idx="3">
                  <c:v>4311</c:v>
                </c:pt>
                <c:pt idx="4">
                  <c:v>8555</c:v>
                </c:pt>
                <c:pt idx="5">
                  <c:v>12801</c:v>
                </c:pt>
                <c:pt idx="6">
                  <c:v>21147</c:v>
                </c:pt>
                <c:pt idx="7">
                  <c:v>25104</c:v>
                </c:pt>
                <c:pt idx="8">
                  <c:v>29093</c:v>
                </c:pt>
                <c:pt idx="9">
                  <c:v>32173</c:v>
                </c:pt>
                <c:pt idx="10">
                  <c:v>32969</c:v>
                </c:pt>
                <c:pt idx="11">
                  <c:v>34498</c:v>
                </c:pt>
                <c:pt idx="12">
                  <c:v>34903</c:v>
                </c:pt>
                <c:pt idx="13">
                  <c:v>35095</c:v>
                </c:pt>
                <c:pt idx="14">
                  <c:v>33584</c:v>
                </c:pt>
                <c:pt idx="15">
                  <c:v>30656</c:v>
                </c:pt>
                <c:pt idx="16">
                  <c:v>26974</c:v>
                </c:pt>
                <c:pt idx="17">
                  <c:v>22453</c:v>
                </c:pt>
                <c:pt idx="18">
                  <c:v>20084</c:v>
                </c:pt>
                <c:pt idx="19">
                  <c:v>14906</c:v>
                </c:pt>
                <c:pt idx="20">
                  <c:v>11957</c:v>
                </c:pt>
                <c:pt idx="21">
                  <c:v>9109</c:v>
                </c:pt>
                <c:pt idx="22">
                  <c:v>6506</c:v>
                </c:pt>
                <c:pt idx="23">
                  <c:v>4538</c:v>
                </c:pt>
                <c:pt idx="24">
                  <c:v>2869</c:v>
                </c:pt>
                <c:pt idx="25">
                  <c:v>1400</c:v>
                </c:pt>
                <c:pt idx="26">
                  <c:v>742</c:v>
                </c:pt>
                <c:pt idx="27">
                  <c:v>492</c:v>
                </c:pt>
                <c:pt idx="28">
                  <c:v>437</c:v>
                </c:pt>
                <c:pt idx="29">
                  <c:v>465</c:v>
                </c:pt>
                <c:pt idx="30">
                  <c:v>494</c:v>
                </c:pt>
                <c:pt idx="31">
                  <c:v>520</c:v>
                </c:pt>
                <c:pt idx="32">
                  <c:v>550</c:v>
                </c:pt>
                <c:pt idx="33">
                  <c:v>578</c:v>
                </c:pt>
                <c:pt idx="34">
                  <c:v>606</c:v>
                </c:pt>
                <c:pt idx="35">
                  <c:v>634</c:v>
                </c:pt>
                <c:pt idx="36">
                  <c:v>667</c:v>
                </c:pt>
                <c:pt idx="37">
                  <c:v>740</c:v>
                </c:pt>
                <c:pt idx="38">
                  <c:v>813</c:v>
                </c:pt>
                <c:pt idx="39">
                  <c:v>885</c:v>
                </c:pt>
                <c:pt idx="40">
                  <c:v>967</c:v>
                </c:pt>
                <c:pt idx="41">
                  <c:v>1049</c:v>
                </c:pt>
                <c:pt idx="42">
                  <c:v>1153</c:v>
                </c:pt>
                <c:pt idx="43">
                  <c:v>1258</c:v>
                </c:pt>
                <c:pt idx="44">
                  <c:v>1381</c:v>
                </c:pt>
                <c:pt idx="45">
                  <c:v>1483</c:v>
                </c:pt>
                <c:pt idx="46">
                  <c:v>1656</c:v>
                </c:pt>
                <c:pt idx="47">
                  <c:v>1767</c:v>
                </c:pt>
                <c:pt idx="48">
                  <c:v>1851</c:v>
                </c:pt>
                <c:pt idx="49">
                  <c:v>1963</c:v>
                </c:pt>
                <c:pt idx="50">
                  <c:v>2052</c:v>
                </c:pt>
                <c:pt idx="51">
                  <c:v>2130</c:v>
                </c:pt>
                <c:pt idx="52">
                  <c:v>2184</c:v>
                </c:pt>
                <c:pt idx="53">
                  <c:v>2235</c:v>
                </c:pt>
                <c:pt idx="54">
                  <c:v>2267</c:v>
                </c:pt>
                <c:pt idx="55">
                  <c:v>2283</c:v>
                </c:pt>
                <c:pt idx="56">
                  <c:v>2269</c:v>
                </c:pt>
                <c:pt idx="57">
                  <c:v>2247</c:v>
                </c:pt>
                <c:pt idx="58">
                  <c:v>2240</c:v>
                </c:pt>
                <c:pt idx="59">
                  <c:v>2195</c:v>
                </c:pt>
                <c:pt idx="60">
                  <c:v>2144</c:v>
                </c:pt>
                <c:pt idx="61">
                  <c:v>2079</c:v>
                </c:pt>
                <c:pt idx="62">
                  <c:v>2045</c:v>
                </c:pt>
                <c:pt idx="63">
                  <c:v>1991</c:v>
                </c:pt>
                <c:pt idx="64">
                  <c:v>1924</c:v>
                </c:pt>
                <c:pt idx="65">
                  <c:v>1855</c:v>
                </c:pt>
                <c:pt idx="66">
                  <c:v>1818</c:v>
                </c:pt>
                <c:pt idx="67">
                  <c:v>1739</c:v>
                </c:pt>
                <c:pt idx="68">
                  <c:v>1661</c:v>
                </c:pt>
                <c:pt idx="69">
                  <c:v>1595</c:v>
                </c:pt>
                <c:pt idx="70">
                  <c:v>1536</c:v>
                </c:pt>
                <c:pt idx="71">
                  <c:v>1459</c:v>
                </c:pt>
                <c:pt idx="72">
                  <c:v>1409</c:v>
                </c:pt>
                <c:pt idx="73">
                  <c:v>1340</c:v>
                </c:pt>
                <c:pt idx="74">
                  <c:v>1234</c:v>
                </c:pt>
                <c:pt idx="75">
                  <c:v>1176</c:v>
                </c:pt>
                <c:pt idx="76">
                  <c:v>1117</c:v>
                </c:pt>
                <c:pt idx="77">
                  <c:v>1071</c:v>
                </c:pt>
                <c:pt idx="78">
                  <c:v>997</c:v>
                </c:pt>
                <c:pt idx="79">
                  <c:v>929</c:v>
                </c:pt>
                <c:pt idx="80">
                  <c:v>871</c:v>
                </c:pt>
                <c:pt idx="81">
                  <c:v>824</c:v>
                </c:pt>
                <c:pt idx="82">
                  <c:v>768</c:v>
                </c:pt>
                <c:pt idx="83">
                  <c:v>732</c:v>
                </c:pt>
                <c:pt idx="84">
                  <c:v>695</c:v>
                </c:pt>
                <c:pt idx="85">
                  <c:v>628</c:v>
                </c:pt>
                <c:pt idx="86">
                  <c:v>587</c:v>
                </c:pt>
                <c:pt idx="87">
                  <c:v>558</c:v>
                </c:pt>
                <c:pt idx="88">
                  <c:v>519</c:v>
                </c:pt>
                <c:pt idx="89">
                  <c:v>493</c:v>
                </c:pt>
                <c:pt idx="90">
                  <c:v>456</c:v>
                </c:pt>
                <c:pt idx="91">
                  <c:v>429</c:v>
                </c:pt>
                <c:pt idx="92">
                  <c:v>397</c:v>
                </c:pt>
                <c:pt idx="93">
                  <c:v>377</c:v>
                </c:pt>
                <c:pt idx="94">
                  <c:v>355</c:v>
                </c:pt>
                <c:pt idx="95">
                  <c:v>332</c:v>
                </c:pt>
                <c:pt idx="96">
                  <c:v>314</c:v>
                </c:pt>
                <c:pt idx="97">
                  <c:v>289</c:v>
                </c:pt>
                <c:pt idx="98">
                  <c:v>276</c:v>
                </c:pt>
                <c:pt idx="99">
                  <c:v>257</c:v>
                </c:pt>
                <c:pt idx="100">
                  <c:v>240</c:v>
                </c:pt>
                <c:pt idx="101">
                  <c:v>227</c:v>
                </c:pt>
                <c:pt idx="102">
                  <c:v>215</c:v>
                </c:pt>
                <c:pt idx="103">
                  <c:v>197</c:v>
                </c:pt>
                <c:pt idx="104">
                  <c:v>180</c:v>
                </c:pt>
                <c:pt idx="105">
                  <c:v>161</c:v>
                </c:pt>
                <c:pt idx="106">
                  <c:v>164</c:v>
                </c:pt>
                <c:pt idx="107">
                  <c:v>145</c:v>
                </c:pt>
                <c:pt idx="108">
                  <c:v>138</c:v>
                </c:pt>
                <c:pt idx="109">
                  <c:v>126</c:v>
                </c:pt>
                <c:pt idx="110">
                  <c:v>122</c:v>
                </c:pt>
                <c:pt idx="111">
                  <c:v>114</c:v>
                </c:pt>
                <c:pt idx="112">
                  <c:v>104</c:v>
                </c:pt>
                <c:pt idx="113">
                  <c:v>100</c:v>
                </c:pt>
                <c:pt idx="114">
                  <c:v>88</c:v>
                </c:pt>
                <c:pt idx="115">
                  <c:v>90</c:v>
                </c:pt>
                <c:pt idx="116">
                  <c:v>84</c:v>
                </c:pt>
                <c:pt idx="117">
                  <c:v>79</c:v>
                </c:pt>
                <c:pt idx="118">
                  <c:v>74</c:v>
                </c:pt>
                <c:pt idx="119">
                  <c:v>64</c:v>
                </c:pt>
                <c:pt idx="120">
                  <c:v>60</c:v>
                </c:pt>
                <c:pt idx="121">
                  <c:v>72</c:v>
                </c:pt>
                <c:pt idx="122">
                  <c:v>60</c:v>
                </c:pt>
                <c:pt idx="123">
                  <c:v>54</c:v>
                </c:pt>
                <c:pt idx="124">
                  <c:v>48</c:v>
                </c:pt>
                <c:pt idx="125">
                  <c:v>46</c:v>
                </c:pt>
                <c:pt idx="126">
                  <c:v>45</c:v>
                </c:pt>
                <c:pt idx="127">
                  <c:v>34</c:v>
                </c:pt>
                <c:pt idx="128">
                  <c:v>51</c:v>
                </c:pt>
                <c:pt idx="129">
                  <c:v>38</c:v>
                </c:pt>
                <c:pt idx="130">
                  <c:v>42</c:v>
                </c:pt>
                <c:pt idx="131">
                  <c:v>36</c:v>
                </c:pt>
                <c:pt idx="132">
                  <c:v>37</c:v>
                </c:pt>
                <c:pt idx="133">
                  <c:v>35</c:v>
                </c:pt>
                <c:pt idx="134">
                  <c:v>32</c:v>
                </c:pt>
                <c:pt idx="135">
                  <c:v>42</c:v>
                </c:pt>
              </c:numCache>
            </c:numRef>
          </c:yVal>
          <c:smooth val="0"/>
        </c:ser>
        <c:ser>
          <c:idx val="4"/>
          <c:order val="4"/>
          <c:tx>
            <c:v>30%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system'!$B$18:$EG$18</c:f>
              <c:numCache>
                <c:formatCode>General</c:formatCode>
                <c:ptCount val="136"/>
                <c:pt idx="0">
                  <c:v>371</c:v>
                </c:pt>
                <c:pt idx="1">
                  <c:v>828</c:v>
                </c:pt>
                <c:pt idx="2">
                  <c:v>1977</c:v>
                </c:pt>
                <c:pt idx="3">
                  <c:v>4318</c:v>
                </c:pt>
                <c:pt idx="4">
                  <c:v>8627</c:v>
                </c:pt>
                <c:pt idx="5">
                  <c:v>13000</c:v>
                </c:pt>
                <c:pt idx="6">
                  <c:v>21161</c:v>
                </c:pt>
                <c:pt idx="7">
                  <c:v>25493</c:v>
                </c:pt>
                <c:pt idx="8">
                  <c:v>28878</c:v>
                </c:pt>
                <c:pt idx="9">
                  <c:v>32342</c:v>
                </c:pt>
                <c:pt idx="10">
                  <c:v>33068</c:v>
                </c:pt>
                <c:pt idx="11">
                  <c:v>34526</c:v>
                </c:pt>
                <c:pt idx="12">
                  <c:v>34193</c:v>
                </c:pt>
                <c:pt idx="13">
                  <c:v>34981</c:v>
                </c:pt>
                <c:pt idx="14">
                  <c:v>33430</c:v>
                </c:pt>
                <c:pt idx="15">
                  <c:v>30251</c:v>
                </c:pt>
                <c:pt idx="16">
                  <c:v>26791</c:v>
                </c:pt>
                <c:pt idx="17">
                  <c:v>22425</c:v>
                </c:pt>
                <c:pt idx="18">
                  <c:v>19819</c:v>
                </c:pt>
                <c:pt idx="19">
                  <c:v>14765</c:v>
                </c:pt>
                <c:pt idx="20">
                  <c:v>11880</c:v>
                </c:pt>
                <c:pt idx="21">
                  <c:v>9054</c:v>
                </c:pt>
                <c:pt idx="22">
                  <c:v>6436</c:v>
                </c:pt>
                <c:pt idx="23">
                  <c:v>4495</c:v>
                </c:pt>
                <c:pt idx="24">
                  <c:v>2842</c:v>
                </c:pt>
                <c:pt idx="25">
                  <c:v>1382</c:v>
                </c:pt>
                <c:pt idx="26">
                  <c:v>720</c:v>
                </c:pt>
                <c:pt idx="27">
                  <c:v>471</c:v>
                </c:pt>
                <c:pt idx="28">
                  <c:v>425</c:v>
                </c:pt>
                <c:pt idx="29">
                  <c:v>449</c:v>
                </c:pt>
                <c:pt idx="30">
                  <c:v>477</c:v>
                </c:pt>
                <c:pt idx="31">
                  <c:v>505</c:v>
                </c:pt>
                <c:pt idx="32">
                  <c:v>529</c:v>
                </c:pt>
                <c:pt idx="33">
                  <c:v>557</c:v>
                </c:pt>
                <c:pt idx="34">
                  <c:v>589</c:v>
                </c:pt>
                <c:pt idx="35">
                  <c:v>617</c:v>
                </c:pt>
                <c:pt idx="36">
                  <c:v>647</c:v>
                </c:pt>
                <c:pt idx="37">
                  <c:v>711</c:v>
                </c:pt>
                <c:pt idx="38">
                  <c:v>784</c:v>
                </c:pt>
                <c:pt idx="39">
                  <c:v>861</c:v>
                </c:pt>
                <c:pt idx="40">
                  <c:v>933</c:v>
                </c:pt>
                <c:pt idx="41">
                  <c:v>1026</c:v>
                </c:pt>
                <c:pt idx="42">
                  <c:v>1128</c:v>
                </c:pt>
                <c:pt idx="43">
                  <c:v>1230</c:v>
                </c:pt>
                <c:pt idx="44">
                  <c:v>1348</c:v>
                </c:pt>
                <c:pt idx="45">
                  <c:v>1450</c:v>
                </c:pt>
                <c:pt idx="46">
                  <c:v>1612</c:v>
                </c:pt>
                <c:pt idx="47">
                  <c:v>1729</c:v>
                </c:pt>
                <c:pt idx="48">
                  <c:v>1813</c:v>
                </c:pt>
                <c:pt idx="49">
                  <c:v>1913</c:v>
                </c:pt>
                <c:pt idx="50">
                  <c:v>2008</c:v>
                </c:pt>
                <c:pt idx="51">
                  <c:v>2078</c:v>
                </c:pt>
                <c:pt idx="52">
                  <c:v>2140</c:v>
                </c:pt>
                <c:pt idx="53">
                  <c:v>2183</c:v>
                </c:pt>
                <c:pt idx="54">
                  <c:v>2211</c:v>
                </c:pt>
                <c:pt idx="55">
                  <c:v>2202</c:v>
                </c:pt>
                <c:pt idx="56">
                  <c:v>2208</c:v>
                </c:pt>
                <c:pt idx="57">
                  <c:v>2200</c:v>
                </c:pt>
                <c:pt idx="58">
                  <c:v>2168</c:v>
                </c:pt>
                <c:pt idx="59">
                  <c:v>2142</c:v>
                </c:pt>
                <c:pt idx="60">
                  <c:v>2094</c:v>
                </c:pt>
                <c:pt idx="61">
                  <c:v>2033</c:v>
                </c:pt>
                <c:pt idx="62">
                  <c:v>1998</c:v>
                </c:pt>
                <c:pt idx="63">
                  <c:v>1938</c:v>
                </c:pt>
                <c:pt idx="64">
                  <c:v>1869</c:v>
                </c:pt>
                <c:pt idx="65">
                  <c:v>1808</c:v>
                </c:pt>
                <c:pt idx="66">
                  <c:v>1744</c:v>
                </c:pt>
                <c:pt idx="67">
                  <c:v>1699</c:v>
                </c:pt>
                <c:pt idx="68">
                  <c:v>1613</c:v>
                </c:pt>
                <c:pt idx="69">
                  <c:v>1551</c:v>
                </c:pt>
                <c:pt idx="70">
                  <c:v>1487</c:v>
                </c:pt>
                <c:pt idx="71">
                  <c:v>1422</c:v>
                </c:pt>
                <c:pt idx="72">
                  <c:v>1371</c:v>
                </c:pt>
                <c:pt idx="73">
                  <c:v>1299</c:v>
                </c:pt>
                <c:pt idx="74">
                  <c:v>1195</c:v>
                </c:pt>
                <c:pt idx="75">
                  <c:v>1140</c:v>
                </c:pt>
                <c:pt idx="76">
                  <c:v>1083</c:v>
                </c:pt>
                <c:pt idx="77">
                  <c:v>1033</c:v>
                </c:pt>
                <c:pt idx="78">
                  <c:v>968</c:v>
                </c:pt>
                <c:pt idx="79">
                  <c:v>903</c:v>
                </c:pt>
                <c:pt idx="80">
                  <c:v>851</c:v>
                </c:pt>
                <c:pt idx="81">
                  <c:v>801</c:v>
                </c:pt>
                <c:pt idx="82">
                  <c:v>750</c:v>
                </c:pt>
                <c:pt idx="83">
                  <c:v>711</c:v>
                </c:pt>
                <c:pt idx="84">
                  <c:v>674</c:v>
                </c:pt>
                <c:pt idx="85">
                  <c:v>615</c:v>
                </c:pt>
                <c:pt idx="86">
                  <c:v>574</c:v>
                </c:pt>
                <c:pt idx="87">
                  <c:v>546</c:v>
                </c:pt>
                <c:pt idx="88">
                  <c:v>504</c:v>
                </c:pt>
                <c:pt idx="89">
                  <c:v>478</c:v>
                </c:pt>
                <c:pt idx="90">
                  <c:v>447</c:v>
                </c:pt>
                <c:pt idx="91">
                  <c:v>414</c:v>
                </c:pt>
                <c:pt idx="92">
                  <c:v>388</c:v>
                </c:pt>
                <c:pt idx="93">
                  <c:v>366</c:v>
                </c:pt>
                <c:pt idx="94">
                  <c:v>349</c:v>
                </c:pt>
                <c:pt idx="95">
                  <c:v>319</c:v>
                </c:pt>
                <c:pt idx="96">
                  <c:v>301</c:v>
                </c:pt>
                <c:pt idx="97">
                  <c:v>289</c:v>
                </c:pt>
                <c:pt idx="98">
                  <c:v>267</c:v>
                </c:pt>
                <c:pt idx="99">
                  <c:v>250</c:v>
                </c:pt>
                <c:pt idx="100">
                  <c:v>232</c:v>
                </c:pt>
                <c:pt idx="101">
                  <c:v>220</c:v>
                </c:pt>
                <c:pt idx="102">
                  <c:v>205</c:v>
                </c:pt>
                <c:pt idx="103">
                  <c:v>190</c:v>
                </c:pt>
                <c:pt idx="104">
                  <c:v>181</c:v>
                </c:pt>
                <c:pt idx="105">
                  <c:v>164</c:v>
                </c:pt>
                <c:pt idx="106">
                  <c:v>156</c:v>
                </c:pt>
                <c:pt idx="107">
                  <c:v>149</c:v>
                </c:pt>
                <c:pt idx="108">
                  <c:v>138</c:v>
                </c:pt>
                <c:pt idx="109">
                  <c:v>135</c:v>
                </c:pt>
                <c:pt idx="110">
                  <c:v>127</c:v>
                </c:pt>
                <c:pt idx="111">
                  <c:v>112</c:v>
                </c:pt>
                <c:pt idx="112">
                  <c:v>100</c:v>
                </c:pt>
                <c:pt idx="113">
                  <c:v>102</c:v>
                </c:pt>
                <c:pt idx="114">
                  <c:v>90</c:v>
                </c:pt>
                <c:pt idx="115">
                  <c:v>84</c:v>
                </c:pt>
                <c:pt idx="116">
                  <c:v>80</c:v>
                </c:pt>
                <c:pt idx="117">
                  <c:v>80</c:v>
                </c:pt>
                <c:pt idx="118">
                  <c:v>85</c:v>
                </c:pt>
                <c:pt idx="119">
                  <c:v>67</c:v>
                </c:pt>
                <c:pt idx="120">
                  <c:v>63</c:v>
                </c:pt>
                <c:pt idx="121">
                  <c:v>59</c:v>
                </c:pt>
                <c:pt idx="122">
                  <c:v>57</c:v>
                </c:pt>
                <c:pt idx="123">
                  <c:v>58</c:v>
                </c:pt>
                <c:pt idx="124">
                  <c:v>47</c:v>
                </c:pt>
                <c:pt idx="125">
                  <c:v>52</c:v>
                </c:pt>
                <c:pt idx="126">
                  <c:v>48</c:v>
                </c:pt>
                <c:pt idx="127">
                  <c:v>49</c:v>
                </c:pt>
                <c:pt idx="128">
                  <c:v>41</c:v>
                </c:pt>
                <c:pt idx="129">
                  <c:v>41</c:v>
                </c:pt>
                <c:pt idx="130">
                  <c:v>43</c:v>
                </c:pt>
                <c:pt idx="131">
                  <c:v>31</c:v>
                </c:pt>
                <c:pt idx="132">
                  <c:v>55</c:v>
                </c:pt>
                <c:pt idx="133">
                  <c:v>43</c:v>
                </c:pt>
                <c:pt idx="134">
                  <c:v>43</c:v>
                </c:pt>
                <c:pt idx="135">
                  <c:v>28</c:v>
                </c:pt>
              </c:numCache>
            </c:numRef>
          </c:yVal>
          <c:smooth val="0"/>
        </c:ser>
        <c:ser>
          <c:idx val="5"/>
          <c:order val="5"/>
          <c:tx>
            <c:v>35%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system'!$B$19:$EG$19</c:f>
              <c:numCache>
                <c:formatCode>General</c:formatCode>
                <c:ptCount val="136"/>
                <c:pt idx="0">
                  <c:v>264</c:v>
                </c:pt>
                <c:pt idx="1">
                  <c:v>707</c:v>
                </c:pt>
                <c:pt idx="2">
                  <c:v>2573</c:v>
                </c:pt>
                <c:pt idx="3">
                  <c:v>4605</c:v>
                </c:pt>
                <c:pt idx="4">
                  <c:v>9123</c:v>
                </c:pt>
                <c:pt idx="5">
                  <c:v>13704</c:v>
                </c:pt>
                <c:pt idx="6">
                  <c:v>22506</c:v>
                </c:pt>
                <c:pt idx="7">
                  <c:v>27066</c:v>
                </c:pt>
                <c:pt idx="8">
                  <c:v>30501</c:v>
                </c:pt>
                <c:pt idx="9">
                  <c:v>34323</c:v>
                </c:pt>
                <c:pt idx="10">
                  <c:v>34938</c:v>
                </c:pt>
                <c:pt idx="11">
                  <c:v>36517</c:v>
                </c:pt>
                <c:pt idx="12">
                  <c:v>37002</c:v>
                </c:pt>
                <c:pt idx="13">
                  <c:v>37013</c:v>
                </c:pt>
                <c:pt idx="14">
                  <c:v>35080</c:v>
                </c:pt>
                <c:pt idx="15">
                  <c:v>32156</c:v>
                </c:pt>
                <c:pt idx="16">
                  <c:v>28138</c:v>
                </c:pt>
                <c:pt idx="17">
                  <c:v>23446</c:v>
                </c:pt>
                <c:pt idx="18">
                  <c:v>20977</c:v>
                </c:pt>
                <c:pt idx="19">
                  <c:v>15467</c:v>
                </c:pt>
                <c:pt idx="20">
                  <c:v>12410</c:v>
                </c:pt>
                <c:pt idx="21">
                  <c:v>9353</c:v>
                </c:pt>
                <c:pt idx="22">
                  <c:v>6691</c:v>
                </c:pt>
                <c:pt idx="23">
                  <c:v>4612</c:v>
                </c:pt>
                <c:pt idx="24">
                  <c:v>2940</c:v>
                </c:pt>
                <c:pt idx="25">
                  <c:v>1409</c:v>
                </c:pt>
                <c:pt idx="26">
                  <c:v>735</c:v>
                </c:pt>
                <c:pt idx="27">
                  <c:v>476</c:v>
                </c:pt>
                <c:pt idx="28">
                  <c:v>419</c:v>
                </c:pt>
                <c:pt idx="29">
                  <c:v>449</c:v>
                </c:pt>
                <c:pt idx="30">
                  <c:v>472</c:v>
                </c:pt>
                <c:pt idx="31">
                  <c:v>500</c:v>
                </c:pt>
                <c:pt idx="32">
                  <c:v>522</c:v>
                </c:pt>
                <c:pt idx="33">
                  <c:v>557</c:v>
                </c:pt>
                <c:pt idx="34">
                  <c:v>582</c:v>
                </c:pt>
                <c:pt idx="35">
                  <c:v>607</c:v>
                </c:pt>
                <c:pt idx="36">
                  <c:v>620</c:v>
                </c:pt>
                <c:pt idx="37">
                  <c:v>693</c:v>
                </c:pt>
                <c:pt idx="38">
                  <c:v>756</c:v>
                </c:pt>
                <c:pt idx="39">
                  <c:v>829</c:v>
                </c:pt>
                <c:pt idx="40">
                  <c:v>899</c:v>
                </c:pt>
                <c:pt idx="41">
                  <c:v>971</c:v>
                </c:pt>
                <c:pt idx="42">
                  <c:v>1060</c:v>
                </c:pt>
                <c:pt idx="43">
                  <c:v>1156</c:v>
                </c:pt>
                <c:pt idx="44">
                  <c:v>1252</c:v>
                </c:pt>
                <c:pt idx="45">
                  <c:v>1359</c:v>
                </c:pt>
                <c:pt idx="46">
                  <c:v>1497</c:v>
                </c:pt>
                <c:pt idx="47">
                  <c:v>1588</c:v>
                </c:pt>
                <c:pt idx="48">
                  <c:v>1661</c:v>
                </c:pt>
                <c:pt idx="49">
                  <c:v>1753</c:v>
                </c:pt>
                <c:pt idx="50">
                  <c:v>1821</c:v>
                </c:pt>
                <c:pt idx="51">
                  <c:v>1885</c:v>
                </c:pt>
                <c:pt idx="52">
                  <c:v>1920</c:v>
                </c:pt>
                <c:pt idx="53">
                  <c:v>1959</c:v>
                </c:pt>
                <c:pt idx="54">
                  <c:v>1979</c:v>
                </c:pt>
                <c:pt idx="55">
                  <c:v>1977</c:v>
                </c:pt>
                <c:pt idx="56">
                  <c:v>1961</c:v>
                </c:pt>
                <c:pt idx="57">
                  <c:v>1924</c:v>
                </c:pt>
                <c:pt idx="58">
                  <c:v>1931</c:v>
                </c:pt>
                <c:pt idx="59">
                  <c:v>1893</c:v>
                </c:pt>
                <c:pt idx="60">
                  <c:v>1854</c:v>
                </c:pt>
                <c:pt idx="61">
                  <c:v>1794</c:v>
                </c:pt>
                <c:pt idx="62">
                  <c:v>1755</c:v>
                </c:pt>
                <c:pt idx="63">
                  <c:v>1708</c:v>
                </c:pt>
                <c:pt idx="64">
                  <c:v>1652</c:v>
                </c:pt>
                <c:pt idx="65">
                  <c:v>1596</c:v>
                </c:pt>
                <c:pt idx="66">
                  <c:v>1559</c:v>
                </c:pt>
                <c:pt idx="67">
                  <c:v>1494</c:v>
                </c:pt>
                <c:pt idx="68">
                  <c:v>1423</c:v>
                </c:pt>
                <c:pt idx="69">
                  <c:v>1373</c:v>
                </c:pt>
                <c:pt idx="70">
                  <c:v>1297</c:v>
                </c:pt>
                <c:pt idx="71">
                  <c:v>1251</c:v>
                </c:pt>
                <c:pt idx="72">
                  <c:v>1203</c:v>
                </c:pt>
                <c:pt idx="73">
                  <c:v>1134</c:v>
                </c:pt>
                <c:pt idx="74">
                  <c:v>1061</c:v>
                </c:pt>
                <c:pt idx="75">
                  <c:v>1002</c:v>
                </c:pt>
                <c:pt idx="76">
                  <c:v>962</c:v>
                </c:pt>
                <c:pt idx="77">
                  <c:v>912</c:v>
                </c:pt>
                <c:pt idx="78">
                  <c:v>855</c:v>
                </c:pt>
                <c:pt idx="79">
                  <c:v>799</c:v>
                </c:pt>
                <c:pt idx="80">
                  <c:v>756</c:v>
                </c:pt>
                <c:pt idx="81">
                  <c:v>708</c:v>
                </c:pt>
                <c:pt idx="82">
                  <c:v>667</c:v>
                </c:pt>
                <c:pt idx="83">
                  <c:v>631</c:v>
                </c:pt>
                <c:pt idx="84">
                  <c:v>597</c:v>
                </c:pt>
                <c:pt idx="85">
                  <c:v>545</c:v>
                </c:pt>
                <c:pt idx="86">
                  <c:v>516</c:v>
                </c:pt>
                <c:pt idx="87">
                  <c:v>481</c:v>
                </c:pt>
                <c:pt idx="88">
                  <c:v>454</c:v>
                </c:pt>
                <c:pt idx="89">
                  <c:v>427</c:v>
                </c:pt>
                <c:pt idx="90">
                  <c:v>396</c:v>
                </c:pt>
                <c:pt idx="91">
                  <c:v>367</c:v>
                </c:pt>
                <c:pt idx="92">
                  <c:v>345</c:v>
                </c:pt>
                <c:pt idx="93">
                  <c:v>328</c:v>
                </c:pt>
                <c:pt idx="94">
                  <c:v>309</c:v>
                </c:pt>
                <c:pt idx="95">
                  <c:v>289</c:v>
                </c:pt>
                <c:pt idx="96">
                  <c:v>273</c:v>
                </c:pt>
                <c:pt idx="97">
                  <c:v>256</c:v>
                </c:pt>
                <c:pt idx="98">
                  <c:v>246</c:v>
                </c:pt>
                <c:pt idx="99">
                  <c:v>225</c:v>
                </c:pt>
                <c:pt idx="100">
                  <c:v>208</c:v>
                </c:pt>
                <c:pt idx="101">
                  <c:v>196</c:v>
                </c:pt>
                <c:pt idx="102">
                  <c:v>186</c:v>
                </c:pt>
                <c:pt idx="103">
                  <c:v>171</c:v>
                </c:pt>
                <c:pt idx="104">
                  <c:v>160</c:v>
                </c:pt>
                <c:pt idx="105">
                  <c:v>144</c:v>
                </c:pt>
                <c:pt idx="106">
                  <c:v>146</c:v>
                </c:pt>
                <c:pt idx="107">
                  <c:v>134</c:v>
                </c:pt>
                <c:pt idx="108">
                  <c:v>125</c:v>
                </c:pt>
                <c:pt idx="109">
                  <c:v>115</c:v>
                </c:pt>
                <c:pt idx="110">
                  <c:v>107</c:v>
                </c:pt>
                <c:pt idx="111">
                  <c:v>103</c:v>
                </c:pt>
                <c:pt idx="112">
                  <c:v>88</c:v>
                </c:pt>
                <c:pt idx="113">
                  <c:v>90</c:v>
                </c:pt>
                <c:pt idx="114">
                  <c:v>78</c:v>
                </c:pt>
                <c:pt idx="115">
                  <c:v>84</c:v>
                </c:pt>
                <c:pt idx="116">
                  <c:v>72</c:v>
                </c:pt>
                <c:pt idx="117">
                  <c:v>68</c:v>
                </c:pt>
                <c:pt idx="118">
                  <c:v>61</c:v>
                </c:pt>
                <c:pt idx="119">
                  <c:v>66</c:v>
                </c:pt>
                <c:pt idx="120">
                  <c:v>59</c:v>
                </c:pt>
                <c:pt idx="121">
                  <c:v>55</c:v>
                </c:pt>
                <c:pt idx="122">
                  <c:v>51</c:v>
                </c:pt>
                <c:pt idx="123">
                  <c:v>52</c:v>
                </c:pt>
                <c:pt idx="124">
                  <c:v>45</c:v>
                </c:pt>
                <c:pt idx="125">
                  <c:v>44</c:v>
                </c:pt>
                <c:pt idx="126">
                  <c:v>50</c:v>
                </c:pt>
                <c:pt idx="127">
                  <c:v>33</c:v>
                </c:pt>
                <c:pt idx="128">
                  <c:v>31</c:v>
                </c:pt>
                <c:pt idx="129">
                  <c:v>47</c:v>
                </c:pt>
                <c:pt idx="130">
                  <c:v>40</c:v>
                </c:pt>
                <c:pt idx="131">
                  <c:v>46</c:v>
                </c:pt>
                <c:pt idx="132">
                  <c:v>33</c:v>
                </c:pt>
                <c:pt idx="133">
                  <c:v>31</c:v>
                </c:pt>
                <c:pt idx="134">
                  <c:v>36</c:v>
                </c:pt>
                <c:pt idx="135">
                  <c:v>33</c:v>
                </c:pt>
              </c:numCache>
            </c:numRef>
          </c:yVal>
          <c:smooth val="0"/>
        </c:ser>
        <c:ser>
          <c:idx val="6"/>
          <c:order val="6"/>
          <c:tx>
            <c:v>40%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system'!$B$20:$EG$20</c:f>
              <c:numCache>
                <c:formatCode>General</c:formatCode>
                <c:ptCount val="136"/>
                <c:pt idx="0">
                  <c:v>313</c:v>
                </c:pt>
                <c:pt idx="1">
                  <c:v>746</c:v>
                </c:pt>
                <c:pt idx="2">
                  <c:v>2379</c:v>
                </c:pt>
                <c:pt idx="3">
                  <c:v>5324</c:v>
                </c:pt>
                <c:pt idx="4">
                  <c:v>8471</c:v>
                </c:pt>
                <c:pt idx="5">
                  <c:v>14873</c:v>
                </c:pt>
                <c:pt idx="6">
                  <c:v>21068</c:v>
                </c:pt>
                <c:pt idx="7">
                  <c:v>27600</c:v>
                </c:pt>
                <c:pt idx="8">
                  <c:v>31205</c:v>
                </c:pt>
                <c:pt idx="9">
                  <c:v>34930</c:v>
                </c:pt>
                <c:pt idx="10">
                  <c:v>35794</c:v>
                </c:pt>
                <c:pt idx="11">
                  <c:v>37125</c:v>
                </c:pt>
                <c:pt idx="12">
                  <c:v>37577</c:v>
                </c:pt>
                <c:pt idx="13">
                  <c:v>37648</c:v>
                </c:pt>
                <c:pt idx="14">
                  <c:v>35938</c:v>
                </c:pt>
                <c:pt idx="15">
                  <c:v>32434</c:v>
                </c:pt>
                <c:pt idx="16">
                  <c:v>28429</c:v>
                </c:pt>
                <c:pt idx="17">
                  <c:v>23911</c:v>
                </c:pt>
                <c:pt idx="18">
                  <c:v>21157</c:v>
                </c:pt>
                <c:pt idx="19">
                  <c:v>15608</c:v>
                </c:pt>
                <c:pt idx="20">
                  <c:v>13437</c:v>
                </c:pt>
                <c:pt idx="21">
                  <c:v>9726</c:v>
                </c:pt>
                <c:pt idx="22">
                  <c:v>7113</c:v>
                </c:pt>
                <c:pt idx="23">
                  <c:v>4806</c:v>
                </c:pt>
                <c:pt idx="24">
                  <c:v>2781</c:v>
                </c:pt>
                <c:pt idx="25">
                  <c:v>1406</c:v>
                </c:pt>
                <c:pt idx="26">
                  <c:v>738</c:v>
                </c:pt>
                <c:pt idx="27">
                  <c:v>467</c:v>
                </c:pt>
                <c:pt idx="28">
                  <c:v>429</c:v>
                </c:pt>
                <c:pt idx="29">
                  <c:v>454</c:v>
                </c:pt>
                <c:pt idx="30">
                  <c:v>472</c:v>
                </c:pt>
                <c:pt idx="31">
                  <c:v>502</c:v>
                </c:pt>
                <c:pt idx="32">
                  <c:v>532</c:v>
                </c:pt>
                <c:pt idx="33">
                  <c:v>554</c:v>
                </c:pt>
                <c:pt idx="34">
                  <c:v>589</c:v>
                </c:pt>
                <c:pt idx="35">
                  <c:v>611</c:v>
                </c:pt>
                <c:pt idx="36">
                  <c:v>635</c:v>
                </c:pt>
                <c:pt idx="37">
                  <c:v>674</c:v>
                </c:pt>
                <c:pt idx="38">
                  <c:v>760</c:v>
                </c:pt>
                <c:pt idx="39">
                  <c:v>821</c:v>
                </c:pt>
                <c:pt idx="40">
                  <c:v>902</c:v>
                </c:pt>
                <c:pt idx="41">
                  <c:v>976</c:v>
                </c:pt>
                <c:pt idx="42">
                  <c:v>1058</c:v>
                </c:pt>
                <c:pt idx="43">
                  <c:v>1154</c:v>
                </c:pt>
                <c:pt idx="44">
                  <c:v>1244</c:v>
                </c:pt>
                <c:pt idx="45">
                  <c:v>1338</c:v>
                </c:pt>
                <c:pt idx="46">
                  <c:v>1448</c:v>
                </c:pt>
                <c:pt idx="47">
                  <c:v>1529</c:v>
                </c:pt>
                <c:pt idx="48">
                  <c:v>1624</c:v>
                </c:pt>
                <c:pt idx="49">
                  <c:v>1718</c:v>
                </c:pt>
                <c:pt idx="50">
                  <c:v>1769</c:v>
                </c:pt>
                <c:pt idx="51">
                  <c:v>1832</c:v>
                </c:pt>
                <c:pt idx="52">
                  <c:v>1871</c:v>
                </c:pt>
                <c:pt idx="53">
                  <c:v>1897</c:v>
                </c:pt>
                <c:pt idx="54">
                  <c:v>1923</c:v>
                </c:pt>
                <c:pt idx="55">
                  <c:v>1906</c:v>
                </c:pt>
                <c:pt idx="56">
                  <c:v>1898</c:v>
                </c:pt>
                <c:pt idx="57">
                  <c:v>1875</c:v>
                </c:pt>
                <c:pt idx="58">
                  <c:v>1855</c:v>
                </c:pt>
                <c:pt idx="59">
                  <c:v>1808</c:v>
                </c:pt>
                <c:pt idx="60">
                  <c:v>1781</c:v>
                </c:pt>
                <c:pt idx="61">
                  <c:v>1719</c:v>
                </c:pt>
                <c:pt idx="62">
                  <c:v>1673</c:v>
                </c:pt>
                <c:pt idx="63">
                  <c:v>1637</c:v>
                </c:pt>
                <c:pt idx="64">
                  <c:v>1586</c:v>
                </c:pt>
                <c:pt idx="65">
                  <c:v>1525</c:v>
                </c:pt>
                <c:pt idx="66">
                  <c:v>1493</c:v>
                </c:pt>
                <c:pt idx="67">
                  <c:v>1428</c:v>
                </c:pt>
                <c:pt idx="68">
                  <c:v>1360</c:v>
                </c:pt>
                <c:pt idx="69">
                  <c:v>1305</c:v>
                </c:pt>
                <c:pt idx="70">
                  <c:v>1256</c:v>
                </c:pt>
                <c:pt idx="71">
                  <c:v>1198</c:v>
                </c:pt>
                <c:pt idx="72">
                  <c:v>1163</c:v>
                </c:pt>
                <c:pt idx="73">
                  <c:v>1099</c:v>
                </c:pt>
                <c:pt idx="74">
                  <c:v>1017</c:v>
                </c:pt>
                <c:pt idx="75">
                  <c:v>971</c:v>
                </c:pt>
                <c:pt idx="76">
                  <c:v>920</c:v>
                </c:pt>
                <c:pt idx="77">
                  <c:v>872</c:v>
                </c:pt>
                <c:pt idx="78">
                  <c:v>818</c:v>
                </c:pt>
                <c:pt idx="79">
                  <c:v>763</c:v>
                </c:pt>
                <c:pt idx="80">
                  <c:v>720</c:v>
                </c:pt>
                <c:pt idx="81">
                  <c:v>683</c:v>
                </c:pt>
                <c:pt idx="82">
                  <c:v>639</c:v>
                </c:pt>
                <c:pt idx="83">
                  <c:v>610</c:v>
                </c:pt>
                <c:pt idx="84">
                  <c:v>570</c:v>
                </c:pt>
                <c:pt idx="85">
                  <c:v>525</c:v>
                </c:pt>
                <c:pt idx="86">
                  <c:v>492</c:v>
                </c:pt>
                <c:pt idx="87">
                  <c:v>465</c:v>
                </c:pt>
                <c:pt idx="88">
                  <c:v>436</c:v>
                </c:pt>
                <c:pt idx="89">
                  <c:v>408</c:v>
                </c:pt>
                <c:pt idx="90">
                  <c:v>382</c:v>
                </c:pt>
                <c:pt idx="91">
                  <c:v>356</c:v>
                </c:pt>
                <c:pt idx="92">
                  <c:v>333</c:v>
                </c:pt>
                <c:pt idx="93">
                  <c:v>316</c:v>
                </c:pt>
                <c:pt idx="94">
                  <c:v>302</c:v>
                </c:pt>
                <c:pt idx="95">
                  <c:v>283</c:v>
                </c:pt>
                <c:pt idx="96">
                  <c:v>256</c:v>
                </c:pt>
                <c:pt idx="97">
                  <c:v>247</c:v>
                </c:pt>
                <c:pt idx="98">
                  <c:v>233</c:v>
                </c:pt>
                <c:pt idx="99">
                  <c:v>216</c:v>
                </c:pt>
                <c:pt idx="100">
                  <c:v>206</c:v>
                </c:pt>
                <c:pt idx="101">
                  <c:v>190</c:v>
                </c:pt>
                <c:pt idx="102">
                  <c:v>180</c:v>
                </c:pt>
                <c:pt idx="103">
                  <c:v>167</c:v>
                </c:pt>
                <c:pt idx="104">
                  <c:v>154</c:v>
                </c:pt>
                <c:pt idx="105">
                  <c:v>141</c:v>
                </c:pt>
                <c:pt idx="106">
                  <c:v>137</c:v>
                </c:pt>
                <c:pt idx="107">
                  <c:v>129</c:v>
                </c:pt>
                <c:pt idx="108">
                  <c:v>126</c:v>
                </c:pt>
                <c:pt idx="109">
                  <c:v>111</c:v>
                </c:pt>
                <c:pt idx="110">
                  <c:v>106</c:v>
                </c:pt>
                <c:pt idx="111">
                  <c:v>95</c:v>
                </c:pt>
                <c:pt idx="112">
                  <c:v>88</c:v>
                </c:pt>
                <c:pt idx="113">
                  <c:v>82</c:v>
                </c:pt>
                <c:pt idx="114">
                  <c:v>82</c:v>
                </c:pt>
                <c:pt idx="115">
                  <c:v>73</c:v>
                </c:pt>
                <c:pt idx="116">
                  <c:v>76</c:v>
                </c:pt>
                <c:pt idx="117">
                  <c:v>69</c:v>
                </c:pt>
                <c:pt idx="118">
                  <c:v>58</c:v>
                </c:pt>
                <c:pt idx="119">
                  <c:v>60</c:v>
                </c:pt>
                <c:pt idx="120">
                  <c:v>63</c:v>
                </c:pt>
                <c:pt idx="121">
                  <c:v>57</c:v>
                </c:pt>
                <c:pt idx="122">
                  <c:v>56</c:v>
                </c:pt>
                <c:pt idx="123">
                  <c:v>50</c:v>
                </c:pt>
                <c:pt idx="124">
                  <c:v>51</c:v>
                </c:pt>
                <c:pt idx="125">
                  <c:v>59</c:v>
                </c:pt>
                <c:pt idx="126">
                  <c:v>38</c:v>
                </c:pt>
                <c:pt idx="127">
                  <c:v>39</c:v>
                </c:pt>
                <c:pt idx="128">
                  <c:v>48</c:v>
                </c:pt>
                <c:pt idx="129">
                  <c:v>50</c:v>
                </c:pt>
                <c:pt idx="130">
                  <c:v>48</c:v>
                </c:pt>
                <c:pt idx="131">
                  <c:v>42</c:v>
                </c:pt>
                <c:pt idx="132">
                  <c:v>39</c:v>
                </c:pt>
                <c:pt idx="133">
                  <c:v>39</c:v>
                </c:pt>
                <c:pt idx="134">
                  <c:v>59</c:v>
                </c:pt>
                <c:pt idx="135">
                  <c:v>26</c:v>
                </c:pt>
              </c:numCache>
            </c:numRef>
          </c:yVal>
          <c:smooth val="0"/>
        </c:ser>
        <c:ser>
          <c:idx val="7"/>
          <c:order val="7"/>
          <c:tx>
            <c:v>50% DMSO</c:v>
          </c:tx>
          <c:spPr>
            <a:ln w="28575">
              <a:noFill/>
            </a:ln>
          </c:spPr>
          <c:xVal>
            <c:numRef>
              <c:f>'Enzo system'!$B$13:$EG$13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'Enzo system'!$B$21:$EG$21</c:f>
              <c:numCache>
                <c:formatCode>General</c:formatCode>
                <c:ptCount val="136"/>
                <c:pt idx="0">
                  <c:v>389</c:v>
                </c:pt>
                <c:pt idx="1">
                  <c:v>891</c:v>
                </c:pt>
                <c:pt idx="2">
                  <c:v>2864</c:v>
                </c:pt>
                <c:pt idx="3">
                  <c:v>6283</c:v>
                </c:pt>
                <c:pt idx="4">
                  <c:v>9877</c:v>
                </c:pt>
                <c:pt idx="5">
                  <c:v>16835</c:v>
                </c:pt>
                <c:pt idx="6">
                  <c:v>23937</c:v>
                </c:pt>
                <c:pt idx="7">
                  <c:v>31114</c:v>
                </c:pt>
                <c:pt idx="8">
                  <c:v>35396</c:v>
                </c:pt>
                <c:pt idx="9">
                  <c:v>39357</c:v>
                </c:pt>
                <c:pt idx="10">
                  <c:v>40469</c:v>
                </c:pt>
                <c:pt idx="11">
                  <c:v>41907</c:v>
                </c:pt>
                <c:pt idx="12">
                  <c:v>41978</c:v>
                </c:pt>
                <c:pt idx="13">
                  <c:v>42007</c:v>
                </c:pt>
                <c:pt idx="14">
                  <c:v>39676</c:v>
                </c:pt>
                <c:pt idx="15">
                  <c:v>36161</c:v>
                </c:pt>
                <c:pt idx="16">
                  <c:v>31636</c:v>
                </c:pt>
                <c:pt idx="17">
                  <c:v>26214</c:v>
                </c:pt>
                <c:pt idx="18">
                  <c:v>23306</c:v>
                </c:pt>
                <c:pt idx="19">
                  <c:v>16956</c:v>
                </c:pt>
                <c:pt idx="20">
                  <c:v>14523</c:v>
                </c:pt>
                <c:pt idx="21">
                  <c:v>10440</c:v>
                </c:pt>
                <c:pt idx="22">
                  <c:v>7581</c:v>
                </c:pt>
                <c:pt idx="23">
                  <c:v>5061</c:v>
                </c:pt>
                <c:pt idx="24">
                  <c:v>2902</c:v>
                </c:pt>
                <c:pt idx="25">
                  <c:v>1648</c:v>
                </c:pt>
                <c:pt idx="26">
                  <c:v>751</c:v>
                </c:pt>
                <c:pt idx="27">
                  <c:v>468</c:v>
                </c:pt>
                <c:pt idx="28">
                  <c:v>429</c:v>
                </c:pt>
                <c:pt idx="29">
                  <c:v>452</c:v>
                </c:pt>
                <c:pt idx="30">
                  <c:v>472</c:v>
                </c:pt>
                <c:pt idx="31">
                  <c:v>495</c:v>
                </c:pt>
                <c:pt idx="32">
                  <c:v>513</c:v>
                </c:pt>
                <c:pt idx="33">
                  <c:v>538</c:v>
                </c:pt>
                <c:pt idx="34">
                  <c:v>550</c:v>
                </c:pt>
                <c:pt idx="35">
                  <c:v>562</c:v>
                </c:pt>
                <c:pt idx="36">
                  <c:v>575</c:v>
                </c:pt>
                <c:pt idx="37">
                  <c:v>610</c:v>
                </c:pt>
                <c:pt idx="38">
                  <c:v>649</c:v>
                </c:pt>
                <c:pt idx="39">
                  <c:v>684</c:v>
                </c:pt>
                <c:pt idx="40">
                  <c:v>717</c:v>
                </c:pt>
                <c:pt idx="41">
                  <c:v>756</c:v>
                </c:pt>
                <c:pt idx="42">
                  <c:v>792</c:v>
                </c:pt>
                <c:pt idx="43">
                  <c:v>838</c:v>
                </c:pt>
                <c:pt idx="44">
                  <c:v>879</c:v>
                </c:pt>
                <c:pt idx="45">
                  <c:v>919</c:v>
                </c:pt>
                <c:pt idx="46">
                  <c:v>974</c:v>
                </c:pt>
                <c:pt idx="47">
                  <c:v>1007</c:v>
                </c:pt>
                <c:pt idx="48">
                  <c:v>1029</c:v>
                </c:pt>
                <c:pt idx="49">
                  <c:v>1053</c:v>
                </c:pt>
                <c:pt idx="50">
                  <c:v>1072</c:v>
                </c:pt>
                <c:pt idx="51">
                  <c:v>1078</c:v>
                </c:pt>
                <c:pt idx="52">
                  <c:v>1078</c:v>
                </c:pt>
                <c:pt idx="53">
                  <c:v>1077</c:v>
                </c:pt>
                <c:pt idx="54">
                  <c:v>1059</c:v>
                </c:pt>
                <c:pt idx="55">
                  <c:v>1035</c:v>
                </c:pt>
                <c:pt idx="56">
                  <c:v>1017</c:v>
                </c:pt>
                <c:pt idx="57">
                  <c:v>991</c:v>
                </c:pt>
                <c:pt idx="58">
                  <c:v>970</c:v>
                </c:pt>
                <c:pt idx="59">
                  <c:v>946</c:v>
                </c:pt>
                <c:pt idx="60">
                  <c:v>915</c:v>
                </c:pt>
                <c:pt idx="61">
                  <c:v>880</c:v>
                </c:pt>
                <c:pt idx="62">
                  <c:v>858</c:v>
                </c:pt>
                <c:pt idx="63">
                  <c:v>831</c:v>
                </c:pt>
                <c:pt idx="64">
                  <c:v>801</c:v>
                </c:pt>
                <c:pt idx="65">
                  <c:v>773</c:v>
                </c:pt>
                <c:pt idx="66">
                  <c:v>753</c:v>
                </c:pt>
                <c:pt idx="67">
                  <c:v>725</c:v>
                </c:pt>
                <c:pt idx="68">
                  <c:v>691</c:v>
                </c:pt>
                <c:pt idx="69">
                  <c:v>669</c:v>
                </c:pt>
                <c:pt idx="70">
                  <c:v>640</c:v>
                </c:pt>
                <c:pt idx="71">
                  <c:v>619</c:v>
                </c:pt>
                <c:pt idx="72">
                  <c:v>599</c:v>
                </c:pt>
                <c:pt idx="73">
                  <c:v>571</c:v>
                </c:pt>
                <c:pt idx="74">
                  <c:v>532</c:v>
                </c:pt>
                <c:pt idx="75">
                  <c:v>509</c:v>
                </c:pt>
                <c:pt idx="76">
                  <c:v>483</c:v>
                </c:pt>
                <c:pt idx="77">
                  <c:v>464</c:v>
                </c:pt>
                <c:pt idx="78">
                  <c:v>441</c:v>
                </c:pt>
                <c:pt idx="79">
                  <c:v>410</c:v>
                </c:pt>
                <c:pt idx="80">
                  <c:v>384</c:v>
                </c:pt>
                <c:pt idx="81">
                  <c:v>367</c:v>
                </c:pt>
                <c:pt idx="82">
                  <c:v>351</c:v>
                </c:pt>
                <c:pt idx="83">
                  <c:v>331</c:v>
                </c:pt>
                <c:pt idx="84">
                  <c:v>324</c:v>
                </c:pt>
                <c:pt idx="85">
                  <c:v>292</c:v>
                </c:pt>
                <c:pt idx="86">
                  <c:v>277</c:v>
                </c:pt>
                <c:pt idx="87">
                  <c:v>261</c:v>
                </c:pt>
                <c:pt idx="88">
                  <c:v>243</c:v>
                </c:pt>
                <c:pt idx="89">
                  <c:v>234</c:v>
                </c:pt>
                <c:pt idx="90">
                  <c:v>218</c:v>
                </c:pt>
                <c:pt idx="91">
                  <c:v>205</c:v>
                </c:pt>
                <c:pt idx="92">
                  <c:v>193</c:v>
                </c:pt>
                <c:pt idx="93">
                  <c:v>184</c:v>
                </c:pt>
                <c:pt idx="94">
                  <c:v>173</c:v>
                </c:pt>
                <c:pt idx="95">
                  <c:v>163</c:v>
                </c:pt>
                <c:pt idx="96">
                  <c:v>157</c:v>
                </c:pt>
                <c:pt idx="97">
                  <c:v>144</c:v>
                </c:pt>
                <c:pt idx="98">
                  <c:v>140</c:v>
                </c:pt>
                <c:pt idx="99">
                  <c:v>132</c:v>
                </c:pt>
                <c:pt idx="100">
                  <c:v>122</c:v>
                </c:pt>
                <c:pt idx="101">
                  <c:v>118</c:v>
                </c:pt>
                <c:pt idx="102">
                  <c:v>106</c:v>
                </c:pt>
                <c:pt idx="103">
                  <c:v>102</c:v>
                </c:pt>
                <c:pt idx="104">
                  <c:v>94</c:v>
                </c:pt>
                <c:pt idx="105">
                  <c:v>85</c:v>
                </c:pt>
                <c:pt idx="106">
                  <c:v>87</c:v>
                </c:pt>
                <c:pt idx="107">
                  <c:v>79</c:v>
                </c:pt>
                <c:pt idx="108">
                  <c:v>75</c:v>
                </c:pt>
                <c:pt idx="109">
                  <c:v>69</c:v>
                </c:pt>
                <c:pt idx="110">
                  <c:v>61</c:v>
                </c:pt>
                <c:pt idx="111">
                  <c:v>62</c:v>
                </c:pt>
                <c:pt idx="112">
                  <c:v>64</c:v>
                </c:pt>
                <c:pt idx="113">
                  <c:v>58</c:v>
                </c:pt>
                <c:pt idx="114">
                  <c:v>49</c:v>
                </c:pt>
                <c:pt idx="115">
                  <c:v>49</c:v>
                </c:pt>
                <c:pt idx="116">
                  <c:v>47</c:v>
                </c:pt>
                <c:pt idx="117">
                  <c:v>45</c:v>
                </c:pt>
                <c:pt idx="118">
                  <c:v>44</c:v>
                </c:pt>
                <c:pt idx="119">
                  <c:v>43</c:v>
                </c:pt>
                <c:pt idx="120">
                  <c:v>36</c:v>
                </c:pt>
                <c:pt idx="121">
                  <c:v>40</c:v>
                </c:pt>
                <c:pt idx="122">
                  <c:v>32</c:v>
                </c:pt>
                <c:pt idx="123">
                  <c:v>40</c:v>
                </c:pt>
                <c:pt idx="124">
                  <c:v>32</c:v>
                </c:pt>
                <c:pt idx="125">
                  <c:v>37</c:v>
                </c:pt>
                <c:pt idx="126">
                  <c:v>34</c:v>
                </c:pt>
                <c:pt idx="127">
                  <c:v>28</c:v>
                </c:pt>
                <c:pt idx="128">
                  <c:v>28</c:v>
                </c:pt>
                <c:pt idx="129">
                  <c:v>31</c:v>
                </c:pt>
                <c:pt idx="130">
                  <c:v>35</c:v>
                </c:pt>
                <c:pt idx="131">
                  <c:v>41</c:v>
                </c:pt>
                <c:pt idx="132">
                  <c:v>28</c:v>
                </c:pt>
                <c:pt idx="133">
                  <c:v>25</c:v>
                </c:pt>
                <c:pt idx="134">
                  <c:v>31</c:v>
                </c:pt>
                <c:pt idx="135">
                  <c:v>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78240"/>
        <c:axId val="74380416"/>
      </c:scatterChart>
      <c:valAx>
        <c:axId val="74378240"/>
        <c:scaling>
          <c:orientation val="minMax"/>
          <c:max val="600"/>
          <c:min val="38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847449497674412"/>
              <c:y val="0.9563751690264453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80416"/>
        <c:crosses val="autoZero"/>
        <c:crossBetween val="midCat"/>
        <c:minorUnit val="2"/>
      </c:valAx>
      <c:valAx>
        <c:axId val="74380416"/>
        <c:scaling>
          <c:orientation val="minMax"/>
          <c:max val="250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0"/>
              <c:y val="0.2801337898459834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78240"/>
        <c:crosses val="autoZero"/>
        <c:crossBetween val="midCat"/>
        <c:minorUnit val="20"/>
      </c:valAx>
      <c:spPr>
        <a:ln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10693800584187869"/>
          <c:y val="2.7646888218433058E-2"/>
          <c:w val="0.11279375157169751"/>
          <c:h val="0.29314672882251447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1159438403533"/>
          <c:y val="4.3156910792563896E-2"/>
          <c:w val="0.79837082864641917"/>
          <c:h val="0.7930331042478653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C00000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Sheet11!$C$6:$C$13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xVal>
          <c:yVal>
            <c:numRef>
              <c:f>Sheet11!$E$6:$E$13</c:f>
              <c:numCache>
                <c:formatCode>General</c:formatCode>
                <c:ptCount val="8"/>
                <c:pt idx="0">
                  <c:v>1582</c:v>
                </c:pt>
                <c:pt idx="1">
                  <c:v>1700</c:v>
                </c:pt>
                <c:pt idx="2">
                  <c:v>2012</c:v>
                </c:pt>
                <c:pt idx="3">
                  <c:v>2283</c:v>
                </c:pt>
                <c:pt idx="4">
                  <c:v>2202</c:v>
                </c:pt>
                <c:pt idx="5">
                  <c:v>1979</c:v>
                </c:pt>
                <c:pt idx="6">
                  <c:v>1923</c:v>
                </c:pt>
                <c:pt idx="7">
                  <c:v>1078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88608"/>
        <c:axId val="74390912"/>
      </c:scatterChart>
      <c:valAx>
        <c:axId val="74388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%DMSO</a:t>
                </a:r>
              </a:p>
            </c:rich>
          </c:tx>
          <c:layout>
            <c:manualLayout>
              <c:xMode val="edge"/>
              <c:yMode val="edge"/>
              <c:x val="0.49370953630796149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90912"/>
        <c:crosses val="autoZero"/>
        <c:crossBetween val="midCat"/>
      </c:valAx>
      <c:valAx>
        <c:axId val="743909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Height</a:t>
                </a:r>
              </a:p>
            </c:rich>
          </c:tx>
          <c:layout>
            <c:manualLayout>
              <c:xMode val="edge"/>
              <c:yMode val="edge"/>
              <c:x val="0"/>
              <c:y val="0.337402389349525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388608"/>
        <c:crosses val="autoZero"/>
        <c:crossBetween val="midCat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653289890487829"/>
          <c:y val="8.5714684313078091E-2"/>
          <c:w val="0.6890303194859263"/>
          <c:h val="0.6571459130669320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333399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0019483141530388"/>
                  <c:y val="-2.3180974329428335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SIRT3_9.23.14_Tecan!$M$5:$M$10</c:f>
              <c:numCache>
                <c:formatCode>General</c:formatCode>
                <c:ptCount val="6"/>
                <c:pt idx="0">
                  <c:v>0</c:v>
                </c:pt>
                <c:pt idx="1">
                  <c:v>15</c:v>
                </c:pt>
                <c:pt idx="2">
                  <c:v>7.5</c:v>
                </c:pt>
                <c:pt idx="3">
                  <c:v>3.75</c:v>
                </c:pt>
                <c:pt idx="4">
                  <c:v>1.875</c:v>
                </c:pt>
                <c:pt idx="5">
                  <c:v>0.9375</c:v>
                </c:pt>
              </c:numCache>
            </c:numRef>
          </c:xVal>
          <c:yVal>
            <c:numRef>
              <c:f>SIRT3_9.23.14_Tecan!$O$5:$O$10</c:f>
              <c:numCache>
                <c:formatCode>General</c:formatCode>
                <c:ptCount val="6"/>
                <c:pt idx="0">
                  <c:v>0</c:v>
                </c:pt>
                <c:pt idx="1">
                  <c:v>4130</c:v>
                </c:pt>
                <c:pt idx="2">
                  <c:v>2060</c:v>
                </c:pt>
                <c:pt idx="3">
                  <c:v>1050</c:v>
                </c:pt>
                <c:pt idx="4">
                  <c:v>501</c:v>
                </c:pt>
                <c:pt idx="5">
                  <c:v>217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435584"/>
        <c:axId val="74462336"/>
      </c:scatterChart>
      <c:valAx>
        <c:axId val="74435584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3333478142818355"/>
              <c:y val="0.8666706036745406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62336"/>
        <c:crosses val="autoZero"/>
        <c:crossBetween val="midCat"/>
        <c:majorUnit val="2.5"/>
      </c:valAx>
      <c:valAx>
        <c:axId val="744623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151416417775366E-2"/>
              <c:y val="0.3428587051618547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35584"/>
        <c:crosses val="autoZero"/>
        <c:crossBetween val="midCat"/>
        <c:majorUnit val="1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23261154855643"/>
          <c:y val="3.082080649009783E-2"/>
          <c:w val="0.7536423884514436"/>
          <c:h val="0.74664041994750641"/>
        </c:manualLayout>
      </c:layout>
      <c:scatterChart>
        <c:scatterStyle val="lineMarker"/>
        <c:varyColors val="0"/>
        <c:ser>
          <c:idx val="0"/>
          <c:order val="0"/>
          <c:tx>
            <c:v>5%DMSO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Sheet3!$J$90:$J$97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110</c:v>
                </c:pt>
                <c:pt idx="3">
                  <c:v>204</c:v>
                </c:pt>
                <c:pt idx="4">
                  <c:v>369</c:v>
                </c:pt>
                <c:pt idx="5">
                  <c:v>647</c:v>
                </c:pt>
                <c:pt idx="6">
                  <c:v>1170</c:v>
                </c:pt>
                <c:pt idx="7">
                  <c:v>1999</c:v>
                </c:pt>
              </c:numCache>
            </c:numRef>
          </c:yVal>
          <c:smooth val="0"/>
        </c:ser>
        <c:ser>
          <c:idx val="1"/>
          <c:order val="1"/>
          <c:tx>
            <c:v>10%DMSO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Sheet3!$K$90:$K$97</c:f>
              <c:numCache>
                <c:formatCode>General</c:formatCode>
                <c:ptCount val="8"/>
                <c:pt idx="0">
                  <c:v>0</c:v>
                </c:pt>
                <c:pt idx="1">
                  <c:v>53</c:v>
                </c:pt>
                <c:pt idx="2">
                  <c:v>92</c:v>
                </c:pt>
                <c:pt idx="3">
                  <c:v>183</c:v>
                </c:pt>
                <c:pt idx="4">
                  <c:v>316</c:v>
                </c:pt>
                <c:pt idx="5">
                  <c:v>592</c:v>
                </c:pt>
                <c:pt idx="6">
                  <c:v>1096</c:v>
                </c:pt>
                <c:pt idx="7">
                  <c:v>1857</c:v>
                </c:pt>
              </c:numCache>
            </c:numRef>
          </c:yVal>
          <c:smooth val="0"/>
        </c:ser>
        <c:ser>
          <c:idx val="2"/>
          <c:order val="2"/>
          <c:tx>
            <c:v>25%DMSO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Sheet3!$L$90:$L$97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116</c:v>
                </c:pt>
                <c:pt idx="3">
                  <c:v>214</c:v>
                </c:pt>
                <c:pt idx="4">
                  <c:v>371</c:v>
                </c:pt>
                <c:pt idx="5">
                  <c:v>630</c:v>
                </c:pt>
                <c:pt idx="6">
                  <c:v>1158</c:v>
                </c:pt>
                <c:pt idx="7">
                  <c:v>1921</c:v>
                </c:pt>
              </c:numCache>
            </c:numRef>
          </c:yVal>
          <c:smooth val="0"/>
        </c:ser>
        <c:ser>
          <c:idx val="3"/>
          <c:order val="3"/>
          <c:tx>
            <c:v>35%DMSO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Sheet3!$M$90:$M$97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112</c:v>
                </c:pt>
                <c:pt idx="3">
                  <c:v>213</c:v>
                </c:pt>
                <c:pt idx="4">
                  <c:v>359</c:v>
                </c:pt>
                <c:pt idx="5">
                  <c:v>507</c:v>
                </c:pt>
                <c:pt idx="6">
                  <c:v>1104</c:v>
                </c:pt>
                <c:pt idx="7">
                  <c:v>1914</c:v>
                </c:pt>
              </c:numCache>
            </c:numRef>
          </c:yVal>
          <c:smooth val="0"/>
        </c:ser>
        <c:ser>
          <c:idx val="4"/>
          <c:order val="4"/>
          <c:tx>
            <c:v>40%DMSO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Sheet3!$N$90:$N$97</c:f>
              <c:numCache>
                <c:formatCode>General</c:formatCode>
                <c:ptCount val="8"/>
                <c:pt idx="0">
                  <c:v>0</c:v>
                </c:pt>
                <c:pt idx="1">
                  <c:v>76</c:v>
                </c:pt>
                <c:pt idx="2">
                  <c:v>142</c:v>
                </c:pt>
                <c:pt idx="3">
                  <c:v>234</c:v>
                </c:pt>
                <c:pt idx="4">
                  <c:v>407</c:v>
                </c:pt>
                <c:pt idx="5">
                  <c:v>688</c:v>
                </c:pt>
                <c:pt idx="6">
                  <c:v>1259</c:v>
                </c:pt>
                <c:pt idx="7">
                  <c:v>2033</c:v>
                </c:pt>
              </c:numCache>
            </c:numRef>
          </c:yVal>
          <c:smooth val="0"/>
        </c:ser>
        <c:ser>
          <c:idx val="5"/>
          <c:order val="5"/>
          <c:tx>
            <c:v>50%DMSO</c:v>
          </c:tx>
          <c:spPr>
            <a:ln w="28575">
              <a:noFill/>
            </a:ln>
          </c:spPr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Sheet3!$O$90:$O$97</c:f>
              <c:numCache>
                <c:formatCode>General</c:formatCode>
                <c:ptCount val="8"/>
                <c:pt idx="0">
                  <c:v>0</c:v>
                </c:pt>
                <c:pt idx="1">
                  <c:v>78</c:v>
                </c:pt>
                <c:pt idx="2">
                  <c:v>118</c:v>
                </c:pt>
                <c:pt idx="3">
                  <c:v>211</c:v>
                </c:pt>
                <c:pt idx="4">
                  <c:v>370</c:v>
                </c:pt>
                <c:pt idx="5">
                  <c:v>669</c:v>
                </c:pt>
                <c:pt idx="6">
                  <c:v>1154</c:v>
                </c:pt>
                <c:pt idx="7">
                  <c:v>2090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848512"/>
        <c:axId val="74862976"/>
      </c:scatterChart>
      <c:valAx>
        <c:axId val="74848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22432921737055594"/>
              <c:y val="0.875860215053763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862976"/>
        <c:crosses val="autoZero"/>
        <c:crossBetween val="midCat"/>
      </c:valAx>
      <c:valAx>
        <c:axId val="748629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3.4642169728783894E-3"/>
              <c:y val="0.409539895013123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848512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9641765091863517"/>
          <c:y val="3.3360375407619505E-2"/>
          <c:w val="0.27704157718921496"/>
          <c:h val="0.50230314960629918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5% DMSO</a:t>
            </a:r>
          </a:p>
        </c:rich>
      </c:tx>
      <c:layout>
        <c:manualLayout>
          <c:xMode val="edge"/>
          <c:yMode val="edge"/>
          <c:x val="0.4387847769028872"/>
          <c:y val="8.874097174159047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793285214348207"/>
          <c:y val="0.10464517062198687"/>
          <c:w val="0.83539938757655297"/>
          <c:h val="0.7377082399486001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2367541557305337"/>
                  <c:y val="0.30767206182560514"/>
                </c:manualLayout>
              </c:layout>
              <c:numFmt formatCode="General" sourceLinked="0"/>
            </c:trendlineLbl>
          </c:trendline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2064916885389327"/>
                  <c:y val="0.10012357830271217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Sheet3!$J$90:$J$97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110</c:v>
                </c:pt>
                <c:pt idx="3">
                  <c:v>204</c:v>
                </c:pt>
                <c:pt idx="4">
                  <c:v>369</c:v>
                </c:pt>
                <c:pt idx="5">
                  <c:v>647</c:v>
                </c:pt>
                <c:pt idx="6">
                  <c:v>1170</c:v>
                </c:pt>
                <c:pt idx="7">
                  <c:v>1999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884992"/>
        <c:axId val="74907648"/>
      </c:scatterChart>
      <c:valAx>
        <c:axId val="74884992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4907648"/>
        <c:crosses val="autoZero"/>
        <c:crossBetween val="midCat"/>
      </c:valAx>
      <c:valAx>
        <c:axId val="74907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93219597550306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48849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4686001749781277"/>
          <c:y val="0.11786827415929287"/>
          <c:w val="0.27813998250218724"/>
          <c:h val="0.1382842876423305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0.4761</cdr:x>
      <cdr:y>0.20439</cdr:y>
    </cdr:from>
    <cdr:to>
      <cdr:x>1</cdr:x>
      <cdr:y>0.20439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4699000" y="1193800"/>
          <a:ext cx="4495800" cy="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3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9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6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1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6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8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60D6-2A09-40EE-A65B-983FFEFFFE5A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926B-31F0-412D-A1CF-78D1E48A5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8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438400"/>
            <a:ext cx="552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Dependence of enzyme activity on DMSO concentration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790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291973"/>
              </p:ext>
            </p:extLst>
          </p:nvPr>
        </p:nvGraphicFramePr>
        <p:xfrm>
          <a:off x="381000" y="457200"/>
          <a:ext cx="7924802" cy="234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6942"/>
                <a:gridCol w="1031310"/>
                <a:gridCol w="1031310"/>
                <a:gridCol w="1031310"/>
                <a:gridCol w="1031310"/>
                <a:gridCol w="1031310"/>
                <a:gridCol w="1031310"/>
              </a:tblGrid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 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50%DMSO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676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1193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1958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2129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66251"/>
              </p:ext>
            </p:extLst>
          </p:nvPr>
        </p:nvGraphicFramePr>
        <p:xfrm>
          <a:off x="136497" y="3581400"/>
          <a:ext cx="3048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375901"/>
              </p:ext>
            </p:extLst>
          </p:nvPr>
        </p:nvGraphicFramePr>
        <p:xfrm>
          <a:off x="3200400" y="3200400"/>
          <a:ext cx="5791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7620" y="0"/>
            <a:ext cx="3336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Different concentration of DMSO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428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457573"/>
              </p:ext>
            </p:extLst>
          </p:nvPr>
        </p:nvGraphicFramePr>
        <p:xfrm>
          <a:off x="-19050" y="6858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205240"/>
              </p:ext>
            </p:extLst>
          </p:nvPr>
        </p:nvGraphicFramePr>
        <p:xfrm>
          <a:off x="4552950" y="685799"/>
          <a:ext cx="4649492" cy="388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180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8075915"/>
              </p:ext>
            </p:extLst>
          </p:nvPr>
        </p:nvGraphicFramePr>
        <p:xfrm>
          <a:off x="152400" y="1295400"/>
          <a:ext cx="4572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1499"/>
              </p:ext>
            </p:extLst>
          </p:nvPr>
        </p:nvGraphicFramePr>
        <p:xfrm>
          <a:off x="4572000" y="1295400"/>
          <a:ext cx="4572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3021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9180"/>
              </p:ext>
            </p:extLst>
          </p:nvPr>
        </p:nvGraphicFramePr>
        <p:xfrm>
          <a:off x="228600" y="533400"/>
          <a:ext cx="4572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43434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Fluor de Lys Standard working solution was prepared with different concentration of DMSO in reaction solution.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linearity of standard curve (5% DMSO: R</a:t>
            </a:r>
            <a:r>
              <a:rPr lang="en-US" baseline="30000" dirty="0" smtClean="0"/>
              <a:t>2</a:t>
            </a:r>
            <a:r>
              <a:rPr lang="en-US" dirty="0" smtClean="0"/>
              <a:t>=0.9826) is not as good as that in assay buffer alone (R</a:t>
            </a:r>
            <a:r>
              <a:rPr lang="en-US" baseline="30000" dirty="0" smtClean="0"/>
              <a:t>2</a:t>
            </a:r>
            <a:r>
              <a:rPr lang="en-US" dirty="0" smtClean="0"/>
              <a:t>=0.9998) .</a:t>
            </a:r>
          </a:p>
        </p:txBody>
      </p:sp>
    </p:spTree>
    <p:extLst>
      <p:ext uri="{BB962C8B-B14F-4D97-AF65-F5344CB8AC3E}">
        <p14:creationId xmlns:p14="http://schemas.microsoft.com/office/powerpoint/2010/main" val="410288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609342"/>
            <a:ext cx="5943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EC1.5 measurement on New DHP 1c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252440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947858"/>
              </p:ext>
            </p:extLst>
          </p:nvPr>
        </p:nvGraphicFramePr>
        <p:xfrm>
          <a:off x="381000" y="533400"/>
          <a:ext cx="8153401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0125"/>
                <a:gridCol w="1105546"/>
                <a:gridCol w="1105546"/>
                <a:gridCol w="1105546"/>
                <a:gridCol w="1105546"/>
                <a:gridCol w="1105546"/>
                <a:gridCol w="1105546"/>
              </a:tblGrid>
              <a:tr h="25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1c], </a:t>
                      </a:r>
                      <a:r>
                        <a:rPr lang="en-US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In-house SIRT3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Enzo </a:t>
                      </a:r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SIRT3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2136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152400"/>
            <a:ext cx="29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New DHP 1c from Santa Cruz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49646"/>
              </p:ext>
            </p:extLst>
          </p:nvPr>
        </p:nvGraphicFramePr>
        <p:xfrm>
          <a:off x="3810" y="2971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178841"/>
              </p:ext>
            </p:extLst>
          </p:nvPr>
        </p:nvGraphicFramePr>
        <p:xfrm>
          <a:off x="4604385" y="2986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57912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arenR"/>
            </a:pPr>
            <a:r>
              <a:rPr lang="en-US" sz="1400" dirty="0" smtClean="0"/>
              <a:t>Dissolve  0.898mg </a:t>
            </a:r>
            <a:r>
              <a:rPr lang="en-US" sz="1400" dirty="0"/>
              <a:t>of DHP1c </a:t>
            </a:r>
            <a:r>
              <a:rPr lang="en-US" sz="1400" dirty="0" smtClean="0"/>
              <a:t>into 229.4 </a:t>
            </a:r>
            <a:r>
              <a:rPr lang="en-US" sz="1400" dirty="0" err="1"/>
              <a:t>ul</a:t>
            </a:r>
            <a:r>
              <a:rPr lang="en-US" sz="1400" dirty="0"/>
              <a:t> DMSO to make stock solution (10mM).</a:t>
            </a:r>
          </a:p>
          <a:p>
            <a:pPr marL="228600" lvl="0" indent="-228600">
              <a:buFont typeface="+mj-lt"/>
              <a:buAutoNum type="arabicParenR"/>
            </a:pPr>
            <a:r>
              <a:rPr lang="en-US" sz="1400" dirty="0"/>
              <a:t>Dilute stock solution into DMSO for final concentration of 250, 500, 1000, 2000, 3000 </a:t>
            </a:r>
            <a:r>
              <a:rPr lang="en-US" sz="1400" dirty="0" err="1"/>
              <a:t>uM</a:t>
            </a:r>
            <a:r>
              <a:rPr lang="en-US" sz="1400" dirty="0"/>
              <a:t> working solution.</a:t>
            </a:r>
          </a:p>
          <a:p>
            <a:pPr marL="228600" lvl="0" indent="-228600">
              <a:buFont typeface="+mj-lt"/>
              <a:buAutoNum type="arabicParenR"/>
            </a:pPr>
            <a:r>
              <a:rPr lang="en-US" sz="1400" dirty="0"/>
              <a:t>5 </a:t>
            </a:r>
            <a:r>
              <a:rPr lang="en-US" sz="1400" dirty="0" err="1"/>
              <a:t>ul</a:t>
            </a:r>
            <a:r>
              <a:rPr lang="en-US" sz="1400" dirty="0"/>
              <a:t> of above working solutions was added in reaction for final volume 50ul. Assay buffer composition: 50mM </a:t>
            </a:r>
            <a:r>
              <a:rPr lang="en-US" sz="1400" dirty="0" err="1"/>
              <a:t>Tris</a:t>
            </a:r>
            <a:r>
              <a:rPr lang="en-US" sz="1400" dirty="0"/>
              <a:t>, 137mM </a:t>
            </a:r>
            <a:r>
              <a:rPr lang="en-US" sz="1400" dirty="0" err="1"/>
              <a:t>NaCl</a:t>
            </a:r>
            <a:r>
              <a:rPr lang="en-US" sz="1400" dirty="0"/>
              <a:t>, 2.7mM </a:t>
            </a:r>
            <a:r>
              <a:rPr lang="en-US" sz="1400" dirty="0" err="1"/>
              <a:t>KCl</a:t>
            </a:r>
            <a:r>
              <a:rPr lang="en-US" sz="1400" dirty="0"/>
              <a:t>, 1mM MgCl2, 1mg/ml BSA.</a:t>
            </a:r>
          </a:p>
        </p:txBody>
      </p:sp>
    </p:spTree>
    <p:extLst>
      <p:ext uri="{BB962C8B-B14F-4D97-AF65-F5344CB8AC3E}">
        <p14:creationId xmlns:p14="http://schemas.microsoft.com/office/powerpoint/2010/main" val="1757718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1" y="605135"/>
            <a:ext cx="861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addition of 50 </a:t>
            </a:r>
            <a:r>
              <a:rPr lang="en-US" dirty="0" err="1" smtClean="0"/>
              <a:t>uM</a:t>
            </a:r>
            <a:r>
              <a:rPr lang="en-US" dirty="0" smtClean="0"/>
              <a:t> of DHP 1c is able to increase enzyme activity of 1.59 (in-house SIRT3) and 1.61 (Enzo SIRT3).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Increasing </a:t>
            </a:r>
            <a:r>
              <a:rPr lang="en-US" dirty="0"/>
              <a:t>DHP 1c concentration to 100uM, the enzyme activity was increased to </a:t>
            </a:r>
            <a:r>
              <a:rPr lang="en-US" dirty="0" smtClean="0"/>
              <a:t>1.57 </a:t>
            </a:r>
            <a:r>
              <a:rPr lang="en-US" dirty="0"/>
              <a:t>(in </a:t>
            </a:r>
            <a:r>
              <a:rPr lang="en-US" dirty="0" smtClean="0"/>
              <a:t>house SIRT3) </a:t>
            </a:r>
            <a:r>
              <a:rPr lang="en-US" dirty="0"/>
              <a:t>and </a:t>
            </a:r>
            <a:r>
              <a:rPr lang="en-US" dirty="0" smtClean="0"/>
              <a:t>1.59 </a:t>
            </a:r>
            <a:r>
              <a:rPr lang="en-US" dirty="0"/>
              <a:t>(</a:t>
            </a:r>
            <a:r>
              <a:rPr lang="en-US" dirty="0" smtClean="0"/>
              <a:t>Enzo SIRT3) </a:t>
            </a:r>
            <a:r>
              <a:rPr lang="en-US" dirty="0"/>
              <a:t>respectively.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Further increasing DHP 1c concentration results </a:t>
            </a:r>
            <a:r>
              <a:rPr lang="en-US" dirty="0" smtClean="0"/>
              <a:t>inhibition of activity.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precipitation was observed by eye when prepared DHP1c solution which concentration was greater than 200uM.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4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2372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New DHP 1c from Enzo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589437"/>
              </p:ext>
            </p:extLst>
          </p:nvPr>
        </p:nvGraphicFramePr>
        <p:xfrm>
          <a:off x="380792" y="609601"/>
          <a:ext cx="8229807" cy="2362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4371"/>
                <a:gridCol w="1115906"/>
                <a:gridCol w="1115906"/>
                <a:gridCol w="1115906"/>
                <a:gridCol w="1115906"/>
                <a:gridCol w="1115906"/>
                <a:gridCol w="1115906"/>
              </a:tblGrid>
              <a:tr h="2624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1c], </a:t>
                      </a:r>
                      <a:r>
                        <a:rPr lang="en-US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In-house SIRT3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Enzo </a:t>
                      </a:r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SIRT3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226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429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934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1217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1.39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1226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1530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1571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1873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1.49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2116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2221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0.52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2248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2300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2430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/>
                        </a:rPr>
                        <a:t>2476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/>
                        </a:rPr>
                        <a:t>0.23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182772"/>
              </p:ext>
            </p:extLst>
          </p:nvPr>
        </p:nvGraphicFramePr>
        <p:xfrm>
          <a:off x="47625" y="3048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354747"/>
              </p:ext>
            </p:extLst>
          </p:nvPr>
        </p:nvGraphicFramePr>
        <p:xfrm>
          <a:off x="4648200" y="30622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" y="5827693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arenR"/>
            </a:pPr>
            <a:r>
              <a:rPr lang="en-US" sz="1400" dirty="0" smtClean="0"/>
              <a:t>Dissolve 0.927mg </a:t>
            </a:r>
            <a:r>
              <a:rPr lang="en-US" sz="1400" dirty="0"/>
              <a:t>of </a:t>
            </a:r>
            <a:r>
              <a:rPr lang="en-US" sz="1400" dirty="0" smtClean="0"/>
              <a:t>DHP1c into 236.8 </a:t>
            </a:r>
            <a:r>
              <a:rPr lang="en-US" sz="1400" dirty="0" err="1"/>
              <a:t>ul</a:t>
            </a:r>
            <a:r>
              <a:rPr lang="en-US" sz="1400" dirty="0"/>
              <a:t> DMSO to make stock solution (10mM).</a:t>
            </a:r>
          </a:p>
          <a:p>
            <a:pPr marL="228600" lvl="0" indent="-228600">
              <a:buFont typeface="+mj-lt"/>
              <a:buAutoNum type="arabicParenR"/>
            </a:pPr>
            <a:r>
              <a:rPr lang="en-US" sz="1400" dirty="0"/>
              <a:t>Dilute stock solution into DMSO for final concentration of 250, 500, 1000, 2000, 3000 </a:t>
            </a:r>
            <a:r>
              <a:rPr lang="en-US" sz="1400" dirty="0" err="1"/>
              <a:t>uM</a:t>
            </a:r>
            <a:r>
              <a:rPr lang="en-US" sz="1400" dirty="0"/>
              <a:t> working solution.</a:t>
            </a:r>
          </a:p>
          <a:p>
            <a:pPr marL="228600" lvl="0" indent="-228600">
              <a:buFont typeface="+mj-lt"/>
              <a:buAutoNum type="arabicParenR"/>
            </a:pPr>
            <a:r>
              <a:rPr lang="en-US" sz="1400" dirty="0"/>
              <a:t>5 </a:t>
            </a:r>
            <a:r>
              <a:rPr lang="en-US" sz="1400" dirty="0" err="1"/>
              <a:t>ul</a:t>
            </a:r>
            <a:r>
              <a:rPr lang="en-US" sz="1400" dirty="0"/>
              <a:t> of above working solutions was added in reaction for final volume 50ul. Assay buffer composition: 50mM </a:t>
            </a:r>
            <a:r>
              <a:rPr lang="en-US" sz="1400" dirty="0" err="1"/>
              <a:t>Tris</a:t>
            </a:r>
            <a:r>
              <a:rPr lang="en-US" sz="1400" dirty="0"/>
              <a:t>, 137mM </a:t>
            </a:r>
            <a:r>
              <a:rPr lang="en-US" sz="1400" dirty="0" err="1"/>
              <a:t>NaCl</a:t>
            </a:r>
            <a:r>
              <a:rPr lang="en-US" sz="1400" dirty="0"/>
              <a:t>, 2.7mM </a:t>
            </a:r>
            <a:r>
              <a:rPr lang="en-US" sz="1400" dirty="0" err="1"/>
              <a:t>KCl</a:t>
            </a:r>
            <a:r>
              <a:rPr lang="en-US" sz="1400" dirty="0"/>
              <a:t>, 1mM MgCl2, 1mg/ml BSA.</a:t>
            </a:r>
          </a:p>
        </p:txBody>
      </p:sp>
    </p:spTree>
    <p:extLst>
      <p:ext uri="{BB962C8B-B14F-4D97-AF65-F5344CB8AC3E}">
        <p14:creationId xmlns:p14="http://schemas.microsoft.com/office/powerpoint/2010/main" val="143181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533400"/>
            <a:ext cx="86867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addition of 50 </a:t>
            </a:r>
            <a:r>
              <a:rPr lang="en-US" dirty="0" err="1"/>
              <a:t>uM</a:t>
            </a:r>
            <a:r>
              <a:rPr lang="en-US" dirty="0"/>
              <a:t> of </a:t>
            </a:r>
            <a:r>
              <a:rPr lang="en-US" dirty="0" smtClean="0"/>
              <a:t>DHP </a:t>
            </a:r>
            <a:r>
              <a:rPr lang="en-US" dirty="0"/>
              <a:t>1c </a:t>
            </a:r>
            <a:r>
              <a:rPr lang="en-US" dirty="0" smtClean="0"/>
              <a:t>is </a:t>
            </a:r>
            <a:r>
              <a:rPr lang="en-US" dirty="0"/>
              <a:t>able to increase enzyme activity of </a:t>
            </a:r>
            <a:r>
              <a:rPr lang="en-US" dirty="0" smtClean="0"/>
              <a:t>1.50 </a:t>
            </a:r>
            <a:r>
              <a:rPr lang="en-US" dirty="0"/>
              <a:t>(in-house SIRT3) and 1.53 (Enzo SIRT3</a:t>
            </a:r>
            <a:r>
              <a:rPr lang="en-US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Increasing DHP 1c concentration to 100uM, the enzyme activity was increased to </a:t>
            </a:r>
            <a:r>
              <a:rPr lang="en-US" dirty="0" smtClean="0"/>
              <a:t>1.49 </a:t>
            </a:r>
            <a:r>
              <a:rPr lang="en-US" dirty="0"/>
              <a:t>(in house SIRT3) and </a:t>
            </a:r>
            <a:r>
              <a:rPr lang="en-US" dirty="0" smtClean="0"/>
              <a:t>1.51 (Enzo </a:t>
            </a:r>
            <a:r>
              <a:rPr lang="en-US" dirty="0"/>
              <a:t>SIRT3) </a:t>
            </a:r>
            <a:r>
              <a:rPr lang="en-US" dirty="0" smtClean="0"/>
              <a:t>respectively.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precipitation was observed by eye when prepared DHP1c solution which concentration was greater than 200uM.</a:t>
            </a:r>
          </a:p>
        </p:txBody>
      </p:sp>
    </p:spTree>
    <p:extLst>
      <p:ext uri="{BB962C8B-B14F-4D97-AF65-F5344CB8AC3E}">
        <p14:creationId xmlns:p14="http://schemas.microsoft.com/office/powerpoint/2010/main" val="293497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911953"/>
              </p:ext>
            </p:extLst>
          </p:nvPr>
        </p:nvGraphicFramePr>
        <p:xfrm>
          <a:off x="5257800" y="609600"/>
          <a:ext cx="3505200" cy="2952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1485"/>
                <a:gridCol w="918029"/>
                <a:gridCol w="834571"/>
                <a:gridCol w="751115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12.11.15</a:t>
                      </a:r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56578"/>
              </p:ext>
            </p:extLst>
          </p:nvPr>
        </p:nvGraphicFramePr>
        <p:xfrm>
          <a:off x="5257800" y="3657600"/>
          <a:ext cx="35814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3257"/>
                <a:gridCol w="937986"/>
                <a:gridCol w="852714"/>
                <a:gridCol w="767443"/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52400" y="3581400"/>
            <a:ext cx="4953000" cy="2743200"/>
            <a:chOff x="4191000" y="3733800"/>
            <a:chExt cx="4953000" cy="2743200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7003612"/>
                </p:ext>
              </p:extLst>
            </p:nvPr>
          </p:nvGraphicFramePr>
          <p:xfrm>
            <a:off x="4191000" y="37338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>
              <a:off x="4495800" y="4876800"/>
              <a:ext cx="464820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152400" y="609600"/>
            <a:ext cx="4953000" cy="2743200"/>
            <a:chOff x="4191000" y="762000"/>
            <a:chExt cx="4953000" cy="2743200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4799465"/>
                </p:ext>
              </p:extLst>
            </p:nvPr>
          </p:nvGraphicFramePr>
          <p:xfrm>
            <a:off x="4191000" y="7620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>
              <a:off x="4495800" y="2209800"/>
              <a:ext cx="46482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720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83964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Results and Discussions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1" y="895588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Activity experiments were performed in the presence of different concentration of DMSO (0-50%). The critical DMSO concentration was observed. We defined that the critical DMSO concentration is the concentration where SIRT3 enzyme still keeps equal activity as it at 0% DMSO.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Up to 35% DMSO,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AFU is still comparable to it at 0%, which Indicated enzyme have fair good activity in the presence of 35% DMSO.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Interestingly, the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AFU increases as DMSO% increasing to 25% then drop down. Not sure if this is due to the DMSO background or others.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Without big signal from DHP1c, DMSO background played a rule now.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Need to analyze the spectroscopic data for further comments.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Over 35% DMSO, the enzyme does not behave functionally, might due to the changed of enzyme structure in high concentration DMSO.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259722"/>
              </p:ext>
            </p:extLst>
          </p:nvPr>
        </p:nvGraphicFramePr>
        <p:xfrm>
          <a:off x="0" y="989647"/>
          <a:ext cx="8572500" cy="583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620" y="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In-house SIRT3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95386"/>
              </p:ext>
            </p:extLst>
          </p:nvPr>
        </p:nvGraphicFramePr>
        <p:xfrm>
          <a:off x="4114800" y="184666"/>
          <a:ext cx="4800600" cy="3244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648200" y="1143000"/>
            <a:ext cx="44958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76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7620" y="0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Enzo SIRT3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75799"/>
              </p:ext>
            </p:extLst>
          </p:nvPr>
        </p:nvGraphicFramePr>
        <p:xfrm>
          <a:off x="-7620" y="986718"/>
          <a:ext cx="8581486" cy="584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263004"/>
              </p:ext>
            </p:extLst>
          </p:nvPr>
        </p:nvGraphicFramePr>
        <p:xfrm>
          <a:off x="4114800" y="161806"/>
          <a:ext cx="4800600" cy="3267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572000" y="1219200"/>
            <a:ext cx="449580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27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4790" y="914400"/>
            <a:ext cx="85344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In the absence of DHP1c, DMSO concentration influences Flour-de-Lys assay readout.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Without DHP1c, the fluorescence readout is contributed by mainly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fluorophore from </a:t>
            </a:r>
            <a:r>
              <a:rPr lang="en-US" sz="1700" dirty="0" err="1" smtClean="0"/>
              <a:t>deacetlyted</a:t>
            </a:r>
            <a:r>
              <a:rPr lang="en-US" sz="1700" dirty="0" smtClean="0"/>
              <a:t> peptide produced by  developer,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DMSO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NAD+ 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substrate peptide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assay buffer</a:t>
            </a:r>
          </a:p>
          <a:p>
            <a:pPr marL="1257300" lvl="2" indent="-342900">
              <a:buFont typeface="+mj-lt"/>
              <a:buAutoNum type="arabicParenR"/>
            </a:pPr>
            <a:r>
              <a:rPr lang="en-US" sz="1700" dirty="0" smtClean="0"/>
              <a:t>developer solution.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Among the aforementioned 6 factors, the fluorescence readout varied as change of DMSO concentrations. This indicated that DMSO provides background in the assay reaction.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At 50% DMSO, fluorescence intensity drops significantly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Enzyme is not functional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dirty="0" smtClean="0"/>
              <a:t>50% DMSO denatured protein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17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600" y="283964"/>
            <a:ext cx="242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Results and Discussions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05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2590546"/>
            <a:ext cx="23553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smtClean="0"/>
              <a:t>Standard curve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7068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046495"/>
              </p:ext>
            </p:extLst>
          </p:nvPr>
        </p:nvGraphicFramePr>
        <p:xfrm>
          <a:off x="4800600" y="1524000"/>
          <a:ext cx="3962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56711"/>
              </p:ext>
            </p:extLst>
          </p:nvPr>
        </p:nvGraphicFramePr>
        <p:xfrm>
          <a:off x="533400" y="1828800"/>
          <a:ext cx="42672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2400"/>
                <a:gridCol w="1422400"/>
                <a:gridCol w="1422400"/>
              </a:tblGrid>
              <a:tr h="2857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Raw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Correct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4167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4130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0.9375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0" y="457200"/>
            <a:ext cx="282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Fluor de Lys </a:t>
            </a:r>
            <a:r>
              <a:rPr lang="en-US" b="1" dirty="0" smtClean="0"/>
              <a:t>Standard Curve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348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463091"/>
              </p:ext>
            </p:extLst>
          </p:nvPr>
        </p:nvGraphicFramePr>
        <p:xfrm>
          <a:off x="152400" y="685800"/>
          <a:ext cx="8686800" cy="2666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009650"/>
                <a:gridCol w="1076325"/>
                <a:gridCol w="1076325"/>
                <a:gridCol w="1076325"/>
                <a:gridCol w="1076325"/>
                <a:gridCol w="1076325"/>
                <a:gridCol w="1076325"/>
              </a:tblGrid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[Standard], uM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0% 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5% 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10%DMSO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25%DMSO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35%DMSO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40%DMSO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50%DMSO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0.234375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0.46875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0.9375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1.875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3.75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1087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671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551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7.5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1293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1193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4167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1898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1962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1958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</a:rPr>
                        <a:t>2129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478" marR="8478" marT="8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5969</TotalTime>
  <Words>1132</Words>
  <Application>Microsoft Office PowerPoint</Application>
  <PresentationFormat>On-screen Show (4:3)</PresentationFormat>
  <Paragraphs>437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38</cp:revision>
  <cp:lastPrinted>2015-11-23T13:27:42Z</cp:lastPrinted>
  <dcterms:created xsi:type="dcterms:W3CDTF">2015-11-20T20:32:43Z</dcterms:created>
  <dcterms:modified xsi:type="dcterms:W3CDTF">2015-12-14T21:33:04Z</dcterms:modified>
</cp:coreProperties>
</file>