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4" r:id="rId6"/>
    <p:sldId id="262" r:id="rId7"/>
    <p:sldId id="276" r:id="rId8"/>
    <p:sldId id="280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800000"/>
    <a:srgbClr val="0000FF"/>
    <a:srgbClr val="990033"/>
    <a:srgbClr val="00FF00"/>
    <a:srgbClr val="FF00FF"/>
    <a:srgbClr val="00FFFF"/>
    <a:srgbClr val="00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925" autoAdjust="0"/>
    <p:restoredTop sz="68201" autoAdjust="0"/>
  </p:normalViewPr>
  <p:slideViewPr>
    <p:cSldViewPr>
      <p:cViewPr varScale="1">
        <p:scale>
          <a:sx n="88" d="100"/>
          <a:sy n="88" d="100"/>
        </p:scale>
        <p:origin x="-7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guan\Documents\gxy\Data\2016\Refuting%20DHP1c.SIRT3.HPLC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guan\Documents\gxy\Data\2016\Refuting%20DHP1c.SIRT3.HPLC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guan\Documents\gxy\Data\2016\Refuting%20DHP1c.SIRT3.HPLC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xguan\Documents\gxy\Data\2016\Refuting%20DHP1c.SIRT3.HPLC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2000uM NAD+, 50uM FdL2</a:t>
            </a:r>
            <a:r>
              <a:rPr lang="en-US" sz="1400" baseline="0"/>
              <a:t> peptide</a:t>
            </a:r>
            <a:r>
              <a:rPr lang="en-US" sz="1400"/>
              <a:t> </a:t>
            </a:r>
          </a:p>
        </c:rich>
      </c:tx>
      <c:layout>
        <c:manualLayout>
          <c:xMode val="edge"/>
          <c:yMode val="edge"/>
          <c:x val="0.243659667541557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7538034719344292"/>
          <c:y val="9.7696850393700782E-2"/>
          <c:w val="0.79406409725100158"/>
          <c:h val="0.710122849227179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AnalysisIII!$L$3:$L$6</c:f>
              <c:strCache>
                <c:ptCount val="4"/>
                <c:pt idx="0">
                  <c:v>Buffer</c:v>
                </c:pt>
                <c:pt idx="1">
                  <c:v>5% DMSO</c:v>
                </c:pt>
                <c:pt idx="2">
                  <c:v>100uM DHP1c</c:v>
                </c:pt>
                <c:pt idx="3">
                  <c:v>200uM DHP1c</c:v>
                </c:pt>
              </c:strCache>
            </c:strRef>
          </c:cat>
          <c:val>
            <c:numRef>
              <c:f>AnalysisIII!$M$3:$M$6</c:f>
              <c:numCache>
                <c:formatCode>0.0</c:formatCode>
                <c:ptCount val="4"/>
                <c:pt idx="0">
                  <c:v>191.1</c:v>
                </c:pt>
                <c:pt idx="1">
                  <c:v>146.69999999999999</c:v>
                </c:pt>
                <c:pt idx="2">
                  <c:v>157.9</c:v>
                </c:pt>
                <c:pt idx="3">
                  <c:v>156.1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122240"/>
        <c:axId val="144124160"/>
      </c:barChart>
      <c:catAx>
        <c:axId val="14412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020000"/>
          <a:lstStyle/>
          <a:p>
            <a:pPr>
              <a:defRPr/>
            </a:pPr>
            <a:endParaRPr lang="en-US"/>
          </a:p>
        </c:txPr>
        <c:crossAx val="144124160"/>
        <c:crosses val="autoZero"/>
        <c:auto val="1"/>
        <c:lblAlgn val="ctr"/>
        <c:lblOffset val="100"/>
        <c:noMultiLvlLbl val="0"/>
      </c:catAx>
      <c:valAx>
        <c:axId val="1441241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Product formed (pmole)</a:t>
                </a:r>
              </a:p>
            </c:rich>
          </c:tx>
          <c:layout>
            <c:manualLayout>
              <c:xMode val="edge"/>
              <c:yMode val="edge"/>
              <c:x val="2.7777777777777779E-3"/>
              <c:y val="0.18795356765971263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44122240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2000uM NAD+, 50uM FdL2</a:t>
            </a:r>
            <a:r>
              <a:rPr lang="en-US" sz="1400" baseline="0"/>
              <a:t> peptide</a:t>
            </a:r>
            <a:r>
              <a:rPr lang="en-US" sz="1400"/>
              <a:t> </a:t>
            </a:r>
          </a:p>
        </c:rich>
      </c:tx>
      <c:layout>
        <c:manualLayout>
          <c:xMode val="edge"/>
          <c:yMode val="edge"/>
          <c:x val="0.243659667541557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5783648754432011"/>
          <c:y val="9.7696850393700782E-2"/>
          <c:w val="0.81160795690012444"/>
          <c:h val="0.7101228492271799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invertIfNegative val="0"/>
          <c:cat>
            <c:strRef>
              <c:f>AnalysisIII!$L$4:$L$6</c:f>
              <c:strCache>
                <c:ptCount val="3"/>
                <c:pt idx="0">
                  <c:v>5% DMSO</c:v>
                </c:pt>
                <c:pt idx="1">
                  <c:v>100uM DHP1c</c:v>
                </c:pt>
                <c:pt idx="2">
                  <c:v>200uM DHP1c</c:v>
                </c:pt>
              </c:strCache>
            </c:strRef>
          </c:cat>
          <c:val>
            <c:numRef>
              <c:f>AnalysisIII!$N$4:$N$6</c:f>
              <c:numCache>
                <c:formatCode>0.0</c:formatCode>
                <c:ptCount val="3"/>
                <c:pt idx="0">
                  <c:v>100</c:v>
                </c:pt>
                <c:pt idx="1">
                  <c:v>107.6346284935242</c:v>
                </c:pt>
                <c:pt idx="2">
                  <c:v>106.40763462849353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089792"/>
        <c:axId val="163643392"/>
      </c:barChart>
      <c:catAx>
        <c:axId val="16308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020000"/>
          <a:lstStyle/>
          <a:p>
            <a:pPr>
              <a:defRPr/>
            </a:pPr>
            <a:endParaRPr lang="en-US"/>
          </a:p>
        </c:txPr>
        <c:crossAx val="163643392"/>
        <c:crosses val="autoZero"/>
        <c:auto val="1"/>
        <c:lblAlgn val="ctr"/>
        <c:lblOffset val="100"/>
        <c:noMultiLvlLbl val="0"/>
      </c:catAx>
      <c:valAx>
        <c:axId val="163643392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Activation</a:t>
                </a:r>
              </a:p>
            </c:rich>
          </c:tx>
          <c:layout>
            <c:manualLayout>
              <c:xMode val="edge"/>
              <c:yMode val="edge"/>
              <c:x val="0"/>
              <c:y val="0.2532456638796439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63089792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2000uM NAD+, 10uM FdL2</a:t>
            </a:r>
            <a:r>
              <a:rPr lang="en-US" sz="1400" baseline="0"/>
              <a:t> peptide</a:t>
            </a:r>
            <a:r>
              <a:rPr lang="en-US" sz="1400"/>
              <a:t> </a:t>
            </a:r>
          </a:p>
        </c:rich>
      </c:tx>
      <c:layout>
        <c:manualLayout>
          <c:xMode val="edge"/>
          <c:yMode val="edge"/>
          <c:x val="0.243659667541557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5198862642169728"/>
          <c:y val="9.7696850393700782E-2"/>
          <c:w val="0.81745581802274714"/>
          <c:h val="0.710122849227179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AnalysisIII!$L$21:$L$24</c:f>
              <c:strCache>
                <c:ptCount val="4"/>
                <c:pt idx="0">
                  <c:v>Buffer</c:v>
                </c:pt>
                <c:pt idx="1">
                  <c:v>5% DMSO</c:v>
                </c:pt>
                <c:pt idx="2">
                  <c:v>100uM DHP1c</c:v>
                </c:pt>
                <c:pt idx="3">
                  <c:v>200uM DHP1c</c:v>
                </c:pt>
              </c:strCache>
            </c:strRef>
          </c:cat>
          <c:val>
            <c:numRef>
              <c:f>AnalysisIII!$M$21:$M$24</c:f>
              <c:numCache>
                <c:formatCode>0.0</c:formatCode>
                <c:ptCount val="4"/>
                <c:pt idx="0">
                  <c:v>31.1</c:v>
                </c:pt>
                <c:pt idx="1">
                  <c:v>30.5</c:v>
                </c:pt>
                <c:pt idx="2">
                  <c:v>36.299999999999997</c:v>
                </c:pt>
                <c:pt idx="3">
                  <c:v>33.9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367488"/>
        <c:axId val="110408832"/>
      </c:barChart>
      <c:catAx>
        <c:axId val="11036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020000"/>
          <a:lstStyle/>
          <a:p>
            <a:pPr>
              <a:defRPr/>
            </a:pPr>
            <a:endParaRPr lang="en-US"/>
          </a:p>
        </c:txPr>
        <c:crossAx val="110408832"/>
        <c:crosses val="autoZero"/>
        <c:auto val="1"/>
        <c:lblAlgn val="ctr"/>
        <c:lblOffset val="100"/>
        <c:noMultiLvlLbl val="0"/>
      </c:catAx>
      <c:valAx>
        <c:axId val="110408832"/>
        <c:scaling>
          <c:orientation val="minMax"/>
          <c:max val="4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Product formed (pmole)</a:t>
                </a:r>
              </a:p>
            </c:rich>
          </c:tx>
          <c:layout>
            <c:manualLayout>
              <c:xMode val="edge"/>
              <c:yMode val="edge"/>
              <c:x val="0"/>
              <c:y val="0.1270337510628073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0367488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2000uM NAD+, 10uM FdL2</a:t>
            </a:r>
            <a:r>
              <a:rPr lang="en-US" sz="1400" baseline="0"/>
              <a:t> peptide</a:t>
            </a:r>
            <a:r>
              <a:rPr lang="en-US" sz="1400"/>
              <a:t> </a:t>
            </a:r>
          </a:p>
        </c:rich>
      </c:tx>
      <c:layout>
        <c:manualLayout>
          <c:xMode val="edge"/>
          <c:yMode val="edge"/>
          <c:x val="0.243659667541557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6409605692601248"/>
          <c:y val="9.7696850393700782E-2"/>
          <c:w val="0.80534834911989761"/>
          <c:h val="0.7101228492271799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invertIfNegative val="0"/>
          <c:cat>
            <c:strRef>
              <c:f>AnalysisIII!$L$22:$L$24</c:f>
              <c:strCache>
                <c:ptCount val="3"/>
                <c:pt idx="0">
                  <c:v>5% DMSO</c:v>
                </c:pt>
                <c:pt idx="1">
                  <c:v>100uM DHP1c</c:v>
                </c:pt>
                <c:pt idx="2">
                  <c:v>200uM DHP1c</c:v>
                </c:pt>
              </c:strCache>
            </c:strRef>
          </c:cat>
          <c:val>
            <c:numRef>
              <c:f>AnalysisIII!$N$22:$N$24</c:f>
              <c:numCache>
                <c:formatCode>0.0</c:formatCode>
                <c:ptCount val="3"/>
                <c:pt idx="0">
                  <c:v>100</c:v>
                </c:pt>
                <c:pt idx="1">
                  <c:v>119.01639344262294</c:v>
                </c:pt>
                <c:pt idx="2">
                  <c:v>111.14754098360656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773568"/>
        <c:axId val="113822336"/>
      </c:barChart>
      <c:catAx>
        <c:axId val="11377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020000"/>
          <a:lstStyle/>
          <a:p>
            <a:pPr>
              <a:defRPr/>
            </a:pPr>
            <a:endParaRPr lang="en-US"/>
          </a:p>
        </c:txPr>
        <c:crossAx val="113822336"/>
        <c:crosses val="autoZero"/>
        <c:auto val="1"/>
        <c:lblAlgn val="ctr"/>
        <c:lblOffset val="100"/>
        <c:noMultiLvlLbl val="0"/>
      </c:catAx>
      <c:valAx>
        <c:axId val="11382233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Activation</a:t>
                </a:r>
              </a:p>
            </c:rich>
          </c:tx>
          <c:layout>
            <c:manualLayout>
              <c:xMode val="edge"/>
              <c:yMode val="edge"/>
              <c:x val="0"/>
              <c:y val="0.2897878082141141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3773568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52451443569554"/>
          <c:y val="9.054590883563135E-2"/>
          <c:w val="0.74068061667177509"/>
          <c:h val="0.80681451936411874"/>
        </c:manualLayout>
      </c:layout>
      <c:scatterChart>
        <c:scatterStyle val="lineMarker"/>
        <c:varyColors val="0"/>
        <c:ser>
          <c:idx val="0"/>
          <c:order val="0"/>
          <c:tx>
            <c:v>0.000934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Nature_SIRT1!$B$5:$B$30</c:f>
              <c:numCache>
                <c:formatCode>General</c:formatCode>
                <c:ptCount val="26"/>
                <c:pt idx="0">
                  <c:v>1071.8333333333333</c:v>
                </c:pt>
                <c:pt idx="1">
                  <c:v>9.916730917501928</c:v>
                </c:pt>
                <c:pt idx="2">
                  <c:v>4.9814097598760654</c:v>
                </c:pt>
                <c:pt idx="3">
                  <c:v>3.7357498656675241</c:v>
                </c:pt>
                <c:pt idx="4">
                  <c:v>3.7218589038717522</c:v>
                </c:pt>
                <c:pt idx="5">
                  <c:v>3.3260925782260156</c:v>
                </c:pt>
                <c:pt idx="6">
                  <c:v>2.4965062111801246</c:v>
                </c:pt>
                <c:pt idx="7">
                  <c:v>1.9981357775361195</c:v>
                </c:pt>
                <c:pt idx="8">
                  <c:v>1.9438105457238286</c:v>
                </c:pt>
                <c:pt idx="9">
                  <c:v>1.8401756908527731</c:v>
                </c:pt>
                <c:pt idx="10">
                  <c:v>1.6656306656306659</c:v>
                </c:pt>
                <c:pt idx="11">
                  <c:v>1.4280004440990344</c:v>
                </c:pt>
                <c:pt idx="12">
                  <c:v>1.2497085114652158</c:v>
                </c:pt>
                <c:pt idx="13">
                  <c:v>1.110995940226311</c:v>
                </c:pt>
                <c:pt idx="14">
                  <c:v>1</c:v>
                </c:pt>
                <c:pt idx="15">
                  <c:v>0.83346293416277872</c:v>
                </c:pt>
                <c:pt idx="16">
                  <c:v>0.71447616931452063</c:v>
                </c:pt>
                <c:pt idx="17">
                  <c:v>0.62521874392377985</c:v>
                </c:pt>
                <c:pt idx="18">
                  <c:v>0.5557860167660531</c:v>
                </c:pt>
                <c:pt idx="19">
                  <c:v>0.50023335407591785</c:v>
                </c:pt>
                <c:pt idx="20">
                  <c:v>0.40022404082521706</c:v>
                </c:pt>
                <c:pt idx="21">
                  <c:v>0.33354079145272553</c:v>
                </c:pt>
                <c:pt idx="22">
                  <c:v>0.28590481694711806</c:v>
                </c:pt>
                <c:pt idx="23">
                  <c:v>0.25017505640706456</c:v>
                </c:pt>
                <c:pt idx="24">
                  <c:v>0.22238359527638021</c:v>
                </c:pt>
                <c:pt idx="25">
                  <c:v>0.20014938844106941</c:v>
                </c:pt>
              </c:numCache>
            </c:numRef>
          </c:yVal>
          <c:smooth val="0"/>
        </c:ser>
        <c:ser>
          <c:idx val="1"/>
          <c:order val="1"/>
          <c:tx>
            <c:v>0.001907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Nature_SIRT1!$C$5:$C$30</c:f>
              <c:numCache>
                <c:formatCode>General</c:formatCode>
                <c:ptCount val="26"/>
                <c:pt idx="0">
                  <c:v>525.48979591836735</c:v>
                </c:pt>
                <c:pt idx="1">
                  <c:v>9.8316151202749147</c:v>
                </c:pt>
                <c:pt idx="2">
                  <c:v>4.9622277895548272</c:v>
                </c:pt>
                <c:pt idx="3">
                  <c:v>3.7258533620801919</c:v>
                </c:pt>
                <c:pt idx="4">
                  <c:v>3.7120491306980363</c:v>
                </c:pt>
                <c:pt idx="5">
                  <c:v>3.3185977574429697</c:v>
                </c:pt>
                <c:pt idx="6">
                  <c:v>2.4928841126924195</c:v>
                </c:pt>
                <c:pt idx="7">
                  <c:v>1.9962012559113111</c:v>
                </c:pt>
                <c:pt idx="8">
                  <c:v>1.9420309530274236</c:v>
                </c:pt>
                <c:pt idx="9">
                  <c:v>1.8386758163680637</c:v>
                </c:pt>
                <c:pt idx="10">
                  <c:v>1.6645549162841815</c:v>
                </c:pt>
                <c:pt idx="11">
                  <c:v>1.4274072842175289</c:v>
                </c:pt>
                <c:pt idx="12">
                  <c:v>1.2494055994953661</c:v>
                </c:pt>
                <c:pt idx="13">
                  <c:v>1.1108762241684285</c:v>
                </c:pt>
                <c:pt idx="14">
                  <c:v>1</c:v>
                </c:pt>
                <c:pt idx="15">
                  <c:v>0.83359772087150774</c:v>
                </c:pt>
                <c:pt idx="16">
                  <c:v>0.71467429015515282</c:v>
                </c:pt>
                <c:pt idx="17">
                  <c:v>0.6254463309771916</c:v>
                </c:pt>
                <c:pt idx="18">
                  <c:v>0.55602582651320476</c:v>
                </c:pt>
                <c:pt idx="19">
                  <c:v>0.50047619973177326</c:v>
                </c:pt>
                <c:pt idx="20">
                  <c:v>0.40045723883730699</c:v>
                </c:pt>
                <c:pt idx="21">
                  <c:v>0.33375675640643432</c:v>
                </c:pt>
                <c:pt idx="22">
                  <c:v>0.28610317892421028</c:v>
                </c:pt>
                <c:pt idx="23">
                  <c:v>0.25035731995449645</c:v>
                </c:pt>
                <c:pt idx="24">
                  <c:v>0.22255162101660347</c:v>
                </c:pt>
                <c:pt idx="25">
                  <c:v>0.20030494208434141</c:v>
                </c:pt>
              </c:numCache>
            </c:numRef>
          </c:yVal>
          <c:smooth val="0"/>
        </c:ser>
        <c:ser>
          <c:idx val="2"/>
          <c:order val="2"/>
          <c:tx>
            <c:v>0.003813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Nature_SIRT1!$D$5:$D$30</c:f>
              <c:numCache>
                <c:formatCode>General</c:formatCode>
                <c:ptCount val="26"/>
                <c:pt idx="0">
                  <c:v>263.24489795918367</c:v>
                </c:pt>
                <c:pt idx="1">
                  <c:v>9.6694152923538219</c:v>
                </c:pt>
                <c:pt idx="2">
                  <c:v>4.9251622756777387</c:v>
                </c:pt>
                <c:pt idx="3">
                  <c:v>3.7066624520467246</c:v>
                </c:pt>
                <c:pt idx="4">
                  <c:v>3.6930256527714151</c:v>
                </c:pt>
                <c:pt idx="5">
                  <c:v>3.304047131147541</c:v>
                </c:pt>
                <c:pt idx="6">
                  <c:v>2.4858354210830602</c:v>
                </c:pt>
                <c:pt idx="7">
                  <c:v>1.9924312635156005</c:v>
                </c:pt>
                <c:pt idx="8">
                  <c:v>1.9385623468943023</c:v>
                </c:pt>
                <c:pt idx="9">
                  <c:v>1.8357515423643178</c:v>
                </c:pt>
                <c:pt idx="10">
                  <c:v>1.6624565021265625</c:v>
                </c:pt>
                <c:pt idx="11">
                  <c:v>1.42624944714728</c:v>
                </c:pt>
                <c:pt idx="12">
                  <c:v>1.2488140187820698</c:v>
                </c:pt>
                <c:pt idx="13">
                  <c:v>1.1106423282245563</c:v>
                </c:pt>
                <c:pt idx="14">
                  <c:v>1</c:v>
                </c:pt>
                <c:pt idx="15">
                  <c:v>0.83386127092895468</c:v>
                </c:pt>
                <c:pt idx="16">
                  <c:v>0.71506181052164752</c:v>
                </c:pt>
                <c:pt idx="17">
                  <c:v>0.62589160075695083</c:v>
                </c:pt>
                <c:pt idx="18">
                  <c:v>0.55649510332628671</c:v>
                </c:pt>
                <c:pt idx="19">
                  <c:v>0.50095149326187416</c:v>
                </c:pt>
                <c:pt idx="20">
                  <c:v>0.40091378131410449</c:v>
                </c:pt>
                <c:pt idx="21">
                  <c:v>0.33417964195963623</c:v>
                </c:pt>
                <c:pt idx="22">
                  <c:v>0.28649164889836526</c:v>
                </c:pt>
                <c:pt idx="23">
                  <c:v>0.25071429959765978</c:v>
                </c:pt>
                <c:pt idx="24">
                  <c:v>0.22288074091992949</c:v>
                </c:pt>
                <c:pt idx="25">
                  <c:v>0.20060965178307594</c:v>
                </c:pt>
              </c:numCache>
            </c:numRef>
          </c:yVal>
          <c:smooth val="0"/>
        </c:ser>
        <c:ser>
          <c:idx val="3"/>
          <c:order val="3"/>
          <c:tx>
            <c:v>0.007393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Nature_SIRT1!$E$5:$E$30</c:f>
              <c:numCache>
                <c:formatCode>General</c:formatCode>
                <c:ptCount val="26"/>
                <c:pt idx="0">
                  <c:v>136.26315789473682</c:v>
                </c:pt>
                <c:pt idx="1">
                  <c:v>9.3804347826086953</c:v>
                </c:pt>
                <c:pt idx="2">
                  <c:v>4.8574108818011252</c:v>
                </c:pt>
                <c:pt idx="3">
                  <c:v>3.6713509834229074</c:v>
                </c:pt>
                <c:pt idx="4">
                  <c:v>3.6580196676839609</c:v>
                </c:pt>
                <c:pt idx="5">
                  <c:v>3.2772151898734179</c:v>
                </c:pt>
                <c:pt idx="6">
                  <c:v>2.4727793696275073</c:v>
                </c:pt>
                <c:pt idx="7">
                  <c:v>1.9854294478527608</c:v>
                </c:pt>
                <c:pt idx="8">
                  <c:v>1.9321183898267138</c:v>
                </c:pt>
                <c:pt idx="9">
                  <c:v>1.8303157984036873</c:v>
                </c:pt>
                <c:pt idx="10">
                  <c:v>1.6585522101217169</c:v>
                </c:pt>
                <c:pt idx="11">
                  <c:v>1.4240924092409242</c:v>
                </c:pt>
                <c:pt idx="12">
                  <c:v>1.2477108433734938</c:v>
                </c:pt>
                <c:pt idx="13">
                  <c:v>1.1102058319039452</c:v>
                </c:pt>
                <c:pt idx="14">
                  <c:v>1</c:v>
                </c:pt>
                <c:pt idx="15">
                  <c:v>0.83435385111182725</c:v>
                </c:pt>
                <c:pt idx="16">
                  <c:v>0.71578656345037328</c:v>
                </c:pt>
                <c:pt idx="17">
                  <c:v>0.62672476397966592</c:v>
                </c:pt>
                <c:pt idx="18">
                  <c:v>0.55737351991388584</c:v>
                </c:pt>
                <c:pt idx="19">
                  <c:v>0.50184144213994963</c:v>
                </c:pt>
                <c:pt idx="20">
                  <c:v>0.40176908752327745</c:v>
                </c:pt>
                <c:pt idx="21">
                  <c:v>0.33497218268857548</c:v>
                </c:pt>
                <c:pt idx="22">
                  <c:v>0.28721988018637673</c:v>
                </c:pt>
                <c:pt idx="23">
                  <c:v>0.25138362947859016</c:v>
                </c:pt>
                <c:pt idx="24">
                  <c:v>0.22349792817679556</c:v>
                </c:pt>
                <c:pt idx="25">
                  <c:v>0.20118113295516357</c:v>
                </c:pt>
              </c:numCache>
            </c:numRef>
          </c:yVal>
          <c:smooth val="0"/>
        </c:ser>
        <c:ser>
          <c:idx val="4"/>
          <c:order val="4"/>
          <c:tx>
            <c:v>0.015175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Nature_SIRT1!$F$5:$F$30</c:f>
              <c:numCache>
                <c:formatCode>General</c:formatCode>
                <c:ptCount val="26"/>
                <c:pt idx="0">
                  <c:v>66.897435897435884</c:v>
                </c:pt>
                <c:pt idx="1">
                  <c:v>8.8141891891891877</c:v>
                </c:pt>
                <c:pt idx="2">
                  <c:v>4.717902350813743</c:v>
                </c:pt>
                <c:pt idx="3">
                  <c:v>3.5976778499427731</c:v>
                </c:pt>
                <c:pt idx="4">
                  <c:v>3.5849730680444098</c:v>
                </c:pt>
                <c:pt idx="5">
                  <c:v>3.2209876543209877</c:v>
                </c:pt>
                <c:pt idx="6">
                  <c:v>2.4451733833177127</c:v>
                </c:pt>
                <c:pt idx="7">
                  <c:v>1.9705438066465257</c:v>
                </c:pt>
                <c:pt idx="8">
                  <c:v>1.9184105648612479</c:v>
                </c:pt>
                <c:pt idx="9">
                  <c:v>1.8187394998989197</c:v>
                </c:pt>
                <c:pt idx="10">
                  <c:v>1.65022137887413</c:v>
                </c:pt>
                <c:pt idx="11">
                  <c:v>1.4194776931447226</c:v>
                </c:pt>
                <c:pt idx="12">
                  <c:v>1.2453460620525059</c:v>
                </c:pt>
                <c:pt idx="13">
                  <c:v>1.109268707482993</c:v>
                </c:pt>
                <c:pt idx="14">
                  <c:v>1</c:v>
                </c:pt>
                <c:pt idx="15">
                  <c:v>0.83541466538584697</c:v>
                </c:pt>
                <c:pt idx="16">
                  <c:v>0.71734946384382736</c:v>
                </c:pt>
                <c:pt idx="17">
                  <c:v>0.62852324741026255</c:v>
                </c:pt>
                <c:pt idx="18">
                  <c:v>0.55927116827438372</c:v>
                </c:pt>
                <c:pt idx="19">
                  <c:v>0.50376520563815408</c:v>
                </c:pt>
                <c:pt idx="20">
                  <c:v>0.40362004950495051</c:v>
                </c:pt>
                <c:pt idx="21">
                  <c:v>0.33668860498128789</c:v>
                </c:pt>
                <c:pt idx="22">
                  <c:v>0.28879787469559443</c:v>
                </c:pt>
                <c:pt idx="23">
                  <c:v>0.25283457699389472</c:v>
                </c:pt>
                <c:pt idx="24">
                  <c:v>0.22483626335746293</c:v>
                </c:pt>
                <c:pt idx="25">
                  <c:v>0.20242066878733803</c:v>
                </c:pt>
              </c:numCache>
            </c:numRef>
          </c:yVal>
          <c:smooth val="0"/>
        </c:ser>
        <c:ser>
          <c:idx val="5"/>
          <c:order val="5"/>
          <c:tx>
            <c:v>0.019455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Nature_SIRT1!$G$5:$G$30</c:f>
              <c:numCache>
                <c:formatCode>General</c:formatCode>
                <c:ptCount val="26"/>
                <c:pt idx="0">
                  <c:v>52.4</c:v>
                </c:pt>
                <c:pt idx="1">
                  <c:v>8.5342019543973926</c:v>
                </c:pt>
                <c:pt idx="2">
                  <c:v>4.6453900709219855</c:v>
                </c:pt>
                <c:pt idx="3">
                  <c:v>3.558863880248305</c:v>
                </c:pt>
                <c:pt idx="4">
                  <c:v>3.5464832963343977</c:v>
                </c:pt>
                <c:pt idx="5">
                  <c:v>3.1912302070645553</c:v>
                </c:pt>
                <c:pt idx="6">
                  <c:v>2.4304267161410018</c:v>
                </c:pt>
                <c:pt idx="7">
                  <c:v>1.9625468164794004</c:v>
                </c:pt>
                <c:pt idx="8">
                  <c:v>1.9110417365680021</c:v>
                </c:pt>
                <c:pt idx="9">
                  <c:v>1.8125090798403327</c:v>
                </c:pt>
                <c:pt idx="10">
                  <c:v>1.6457286432160803</c:v>
                </c:pt>
                <c:pt idx="11">
                  <c:v>1.4169821525148729</c:v>
                </c:pt>
                <c:pt idx="12">
                  <c:v>1.2440645773979104</c:v>
                </c:pt>
                <c:pt idx="13">
                  <c:v>1.108760050782903</c:v>
                </c:pt>
                <c:pt idx="14">
                  <c:v>1</c:v>
                </c:pt>
                <c:pt idx="15">
                  <c:v>0.83599234205488193</c:v>
                </c:pt>
                <c:pt idx="16">
                  <c:v>0.7182017543859649</c:v>
                </c:pt>
                <c:pt idx="17">
                  <c:v>0.62950504565112919</c:v>
                </c:pt>
                <c:pt idx="18">
                  <c:v>0.56030795551753632</c:v>
                </c:pt>
                <c:pt idx="19">
                  <c:v>0.50481695568400764</c:v>
                </c:pt>
                <c:pt idx="20">
                  <c:v>0.40463320463320462</c:v>
                </c:pt>
                <c:pt idx="21">
                  <c:v>0.33762886597938141</c:v>
                </c:pt>
                <c:pt idx="22">
                  <c:v>0.28966279712548371</c:v>
                </c:pt>
                <c:pt idx="23">
                  <c:v>0.2536302032913843</c:v>
                </c:pt>
                <c:pt idx="24">
                  <c:v>0.22557038312526903</c:v>
                </c:pt>
                <c:pt idx="25">
                  <c:v>0.20310077519379843</c:v>
                </c:pt>
              </c:numCache>
            </c:numRef>
          </c:yVal>
          <c:smooth val="0"/>
        </c:ser>
        <c:ser>
          <c:idx val="6"/>
          <c:order val="6"/>
          <c:tx>
            <c:v>0.03035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Nature_SIRT1!$H$5:$H$30</c:f>
              <c:numCache>
                <c:formatCode>General</c:formatCode>
                <c:ptCount val="26"/>
                <c:pt idx="0">
                  <c:v>33.948717948717942</c:v>
                </c:pt>
                <c:pt idx="1">
                  <c:v>7.9044776119402975</c:v>
                </c:pt>
                <c:pt idx="2">
                  <c:v>4.4729729729729719</c:v>
                </c:pt>
                <c:pt idx="3">
                  <c:v>3.4651068451563085</c:v>
                </c:pt>
                <c:pt idx="4">
                  <c:v>3.4534926182899466</c:v>
                </c:pt>
                <c:pt idx="5">
                  <c:v>3.1189634864546525</c:v>
                </c:pt>
                <c:pt idx="6">
                  <c:v>2.3942133815551534</c:v>
                </c:pt>
                <c:pt idx="7">
                  <c:v>1.9427732942039617</c:v>
                </c:pt>
                <c:pt idx="8">
                  <c:v>1.8928076169780839</c:v>
                </c:pt>
                <c:pt idx="9">
                  <c:v>1.7970695821541758</c:v>
                </c:pt>
                <c:pt idx="10">
                  <c:v>1.6345679012345677</c:v>
                </c:pt>
                <c:pt idx="11">
                  <c:v>1.4107618540223761</c:v>
                </c:pt>
                <c:pt idx="12">
                  <c:v>1.240862230552952</c:v>
                </c:pt>
                <c:pt idx="13">
                  <c:v>1.1074864073609367</c:v>
                </c:pt>
                <c:pt idx="14">
                  <c:v>1</c:v>
                </c:pt>
                <c:pt idx="15">
                  <c:v>0.83744465528146728</c:v>
                </c:pt>
                <c:pt idx="16">
                  <c:v>0.720348204570185</c:v>
                </c:pt>
                <c:pt idx="17">
                  <c:v>0.63198090692124098</c:v>
                </c:pt>
                <c:pt idx="18">
                  <c:v>0.56292517006802711</c:v>
                </c:pt>
                <c:pt idx="19">
                  <c:v>0.50747412801839786</c:v>
                </c:pt>
                <c:pt idx="20">
                  <c:v>0.40719667845609714</c:v>
                </c:pt>
                <c:pt idx="21">
                  <c:v>0.34001027221366203</c:v>
                </c:pt>
                <c:pt idx="22">
                  <c:v>0.29185495425989194</c:v>
                </c:pt>
                <c:pt idx="23">
                  <c:v>0.25564780845723112</c:v>
                </c:pt>
                <c:pt idx="24">
                  <c:v>0.22743279223567808</c:v>
                </c:pt>
                <c:pt idx="25">
                  <c:v>0.20482673267326731</c:v>
                </c:pt>
              </c:numCache>
            </c:numRef>
          </c:yVal>
          <c:smooth val="0"/>
        </c:ser>
        <c:ser>
          <c:idx val="7"/>
          <c:order val="7"/>
          <c:tx>
            <c:v>0.038911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Nature_SIRT1!$I$5:$I$30</c:f>
              <c:numCache>
                <c:formatCode>General</c:formatCode>
                <c:ptCount val="26"/>
                <c:pt idx="0">
                  <c:v>26.700000000000003</c:v>
                </c:pt>
                <c:pt idx="1">
                  <c:v>7.4789915966386555</c:v>
                </c:pt>
                <c:pt idx="2">
                  <c:v>4.3485342019543971</c:v>
                </c:pt>
                <c:pt idx="3">
                  <c:v>3.3961256184891697</c:v>
                </c:pt>
                <c:pt idx="4">
                  <c:v>3.3850600943252704</c:v>
                </c:pt>
                <c:pt idx="5">
                  <c:v>3.0654420206659014</c:v>
                </c:pt>
                <c:pt idx="6">
                  <c:v>2.3670212765957448</c:v>
                </c:pt>
                <c:pt idx="7">
                  <c:v>1.9277978339350184</c:v>
                </c:pt>
                <c:pt idx="8">
                  <c:v>1.8789849258962126</c:v>
                </c:pt>
                <c:pt idx="9">
                  <c:v>1.7853441300960877</c:v>
                </c:pt>
                <c:pt idx="10">
                  <c:v>1.6260657734470161</c:v>
                </c:pt>
                <c:pt idx="11">
                  <c:v>1.4060031595576621</c:v>
                </c:pt>
                <c:pt idx="12">
                  <c:v>1.238404452690167</c:v>
                </c:pt>
                <c:pt idx="13">
                  <c:v>1.1065064235391631</c:v>
                </c:pt>
                <c:pt idx="14">
                  <c:v>1</c:v>
                </c:pt>
                <c:pt idx="15">
                  <c:v>0.83856783919597999</c:v>
                </c:pt>
                <c:pt idx="16">
                  <c:v>0.72201189832341817</c:v>
                </c:pt>
                <c:pt idx="17">
                  <c:v>0.63390313390313391</c:v>
                </c:pt>
                <c:pt idx="18">
                  <c:v>0.5649597968683876</c:v>
                </c:pt>
                <c:pt idx="19">
                  <c:v>0.50954198473282453</c:v>
                </c:pt>
                <c:pt idx="20">
                  <c:v>0.40919540229885065</c:v>
                </c:pt>
                <c:pt idx="21">
                  <c:v>0.3418693982074264</c:v>
                </c:pt>
                <c:pt idx="22">
                  <c:v>0.29356789444749865</c:v>
                </c:pt>
                <c:pt idx="23">
                  <c:v>0.25722543352601157</c:v>
                </c:pt>
                <c:pt idx="24">
                  <c:v>0.22888984140591515</c:v>
                </c:pt>
                <c:pt idx="25">
                  <c:v>0.20617760617760619</c:v>
                </c:pt>
              </c:numCache>
            </c:numRef>
          </c:yVal>
          <c:smooth val="0"/>
        </c:ser>
        <c:ser>
          <c:idx val="8"/>
          <c:order val="8"/>
          <c:tx>
            <c:v>0.0607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Nature_SIRT1!$J$5:$J$30</c:f>
              <c:numCache>
                <c:formatCode>General</c:formatCode>
                <c:ptCount val="26"/>
                <c:pt idx="0">
                  <c:v>17.474358974358971</c:v>
                </c:pt>
                <c:pt idx="1">
                  <c:v>6.6004842615012098</c:v>
                </c:pt>
                <c:pt idx="2">
                  <c:v>4.0686567164179106</c:v>
                </c:pt>
                <c:pt idx="3">
                  <c:v>3.236799297070732</c:v>
                </c:pt>
                <c:pt idx="4">
                  <c:v>3.2269520337137174</c:v>
                </c:pt>
                <c:pt idx="5">
                  <c:v>2.94066882416397</c:v>
                </c:pt>
                <c:pt idx="6">
                  <c:v>2.3023648648648649</c:v>
                </c:pt>
                <c:pt idx="7">
                  <c:v>1.8917418459403192</c:v>
                </c:pt>
                <c:pt idx="8">
                  <c:v>1.8456580319300193</c:v>
                </c:pt>
                <c:pt idx="9">
                  <c:v>1.7569980212824925</c:v>
                </c:pt>
                <c:pt idx="10">
                  <c:v>1.6054181389870437</c:v>
                </c:pt>
                <c:pt idx="11">
                  <c:v>1.3943734015345268</c:v>
                </c:pt>
                <c:pt idx="12">
                  <c:v>1.2323688969258588</c:v>
                </c:pt>
                <c:pt idx="13">
                  <c:v>1.1040907249898744</c:v>
                </c:pt>
                <c:pt idx="14">
                  <c:v>1</c:v>
                </c:pt>
                <c:pt idx="15">
                  <c:v>0.84135802469135801</c:v>
                </c:pt>
                <c:pt idx="16">
                  <c:v>0.72615876398508261</c:v>
                </c:pt>
                <c:pt idx="17">
                  <c:v>0.63870665417057171</c:v>
                </c:pt>
                <c:pt idx="18">
                  <c:v>0.57005437055625263</c:v>
                </c:pt>
                <c:pt idx="19">
                  <c:v>0.51472809667673725</c:v>
                </c:pt>
                <c:pt idx="20">
                  <c:v>0.41422276249810064</c:v>
                </c:pt>
                <c:pt idx="21">
                  <c:v>0.3465547927790491</c:v>
                </c:pt>
                <c:pt idx="22">
                  <c:v>0.29789094088077805</c:v>
                </c:pt>
                <c:pt idx="23">
                  <c:v>0.26121119202759679</c:v>
                </c:pt>
                <c:pt idx="24">
                  <c:v>0.23257401245627507</c:v>
                </c:pt>
                <c:pt idx="25">
                  <c:v>0.20959557127479625</c:v>
                </c:pt>
              </c:numCache>
            </c:numRef>
          </c:yVal>
          <c:smooth val="0"/>
        </c:ser>
        <c:ser>
          <c:idx val="9"/>
          <c:order val="9"/>
          <c:tx>
            <c:v>0.1214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Nature_SIRT1!$K$5:$K$30</c:f>
              <c:numCache>
                <c:formatCode>General</c:formatCode>
                <c:ptCount val="26"/>
                <c:pt idx="0">
                  <c:v>9.2371794871794854</c:v>
                </c:pt>
                <c:pt idx="1">
                  <c:v>5.0650263620386635</c:v>
                </c:pt>
                <c:pt idx="2">
                  <c:v>3.4891041162227601</c:v>
                </c:pt>
                <c:pt idx="3">
                  <c:v>2.8872258788407015</c:v>
                </c:pt>
                <c:pt idx="4">
                  <c:v>2.8798113433790316</c:v>
                </c:pt>
                <c:pt idx="5">
                  <c:v>2.6611265004616804</c:v>
                </c:pt>
                <c:pt idx="6">
                  <c:v>2.1507462686567163</c:v>
                </c:pt>
                <c:pt idx="7">
                  <c:v>1.80463368816531</c:v>
                </c:pt>
                <c:pt idx="8">
                  <c:v>1.7648715844652108</c:v>
                </c:pt>
                <c:pt idx="9">
                  <c:v>1.6878378457520014</c:v>
                </c:pt>
                <c:pt idx="10">
                  <c:v>1.5544768069039914</c:v>
                </c:pt>
                <c:pt idx="11">
                  <c:v>1.3652297489341545</c:v>
                </c:pt>
                <c:pt idx="12">
                  <c:v>1.2170608108108107</c:v>
                </c:pt>
                <c:pt idx="13">
                  <c:v>1.0979047619047619</c:v>
                </c:pt>
                <c:pt idx="14">
                  <c:v>1</c:v>
                </c:pt>
                <c:pt idx="15">
                  <c:v>0.84864546525323914</c:v>
                </c:pt>
                <c:pt idx="16">
                  <c:v>0.73708439897698219</c:v>
                </c:pt>
                <c:pt idx="17">
                  <c:v>0.65144665461121154</c:v>
                </c:pt>
                <c:pt idx="18">
                  <c:v>0.58363710004050218</c:v>
                </c:pt>
                <c:pt idx="19">
                  <c:v>0.52861335289801903</c:v>
                </c:pt>
                <c:pt idx="20">
                  <c:v>0.42778684874573253</c:v>
                </c:pt>
                <c:pt idx="21">
                  <c:v>0.35926202941909746</c:v>
                </c:pt>
                <c:pt idx="22">
                  <c:v>0.30965939615343291</c:v>
                </c:pt>
                <c:pt idx="23">
                  <c:v>0.27209214501510576</c:v>
                </c:pt>
                <c:pt idx="24">
                  <c:v>0.24265386882209314</c:v>
                </c:pt>
                <c:pt idx="25">
                  <c:v>0.21896368333080082</c:v>
                </c:pt>
              </c:numCache>
            </c:numRef>
          </c:yVal>
          <c:smooth val="0"/>
        </c:ser>
        <c:ser>
          <c:idx val="10"/>
          <c:order val="10"/>
          <c:tx>
            <c:v>0.1945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Nature_SIRT1!$L$5:$L$30</c:f>
              <c:numCache>
                <c:formatCode>General</c:formatCode>
                <c:ptCount val="26"/>
                <c:pt idx="0">
                  <c:v>6.14</c:v>
                </c:pt>
                <c:pt idx="1">
                  <c:v>4.0554821664464988</c:v>
                </c:pt>
                <c:pt idx="2">
                  <c:v>3.0276134122287965</c:v>
                </c:pt>
                <c:pt idx="3">
                  <c:v>2.5881182609868572</c:v>
                </c:pt>
                <c:pt idx="4">
                  <c:v>2.5825229651064974</c:v>
                </c:pt>
                <c:pt idx="5">
                  <c:v>2.4154209284028321</c:v>
                </c:pt>
                <c:pt idx="6">
                  <c:v>2.0091623036649215</c:v>
                </c:pt>
                <c:pt idx="7">
                  <c:v>1.7198879551820729</c:v>
                </c:pt>
                <c:pt idx="8">
                  <c:v>1.6859053916023241</c:v>
                </c:pt>
                <c:pt idx="9">
                  <c:v>1.6196168841103449</c:v>
                </c:pt>
                <c:pt idx="10">
                  <c:v>1.5034280117531833</c:v>
                </c:pt>
                <c:pt idx="11">
                  <c:v>1.3353632013919097</c:v>
                </c:pt>
                <c:pt idx="12">
                  <c:v>1.2010954616588418</c:v>
                </c:pt>
                <c:pt idx="13">
                  <c:v>1.0913615357269817</c:v>
                </c:pt>
                <c:pt idx="14">
                  <c:v>1</c:v>
                </c:pt>
                <c:pt idx="15">
                  <c:v>0.85658482142857151</c:v>
                </c:pt>
                <c:pt idx="16">
                  <c:v>0.74914592484138609</c:v>
                </c:pt>
                <c:pt idx="17">
                  <c:v>0.66565481352992195</c:v>
                </c:pt>
                <c:pt idx="18">
                  <c:v>0.59890753023800236</c:v>
                </c:pt>
                <c:pt idx="19">
                  <c:v>0.5443262411347517</c:v>
                </c:pt>
                <c:pt idx="20">
                  <c:v>0.44332129963898914</c:v>
                </c:pt>
                <c:pt idx="21">
                  <c:v>0.37393422655298414</c:v>
                </c:pt>
                <c:pt idx="22">
                  <c:v>0.32332806740389675</c:v>
                </c:pt>
                <c:pt idx="23">
                  <c:v>0.28478664192949904</c:v>
                </c:pt>
                <c:pt idx="24">
                  <c:v>0.25445503522585988</c:v>
                </c:pt>
                <c:pt idx="25">
                  <c:v>0.22996254681647937</c:v>
                </c:pt>
              </c:numCache>
            </c:numRef>
          </c:yVal>
          <c:smooth val="0"/>
        </c:ser>
        <c:ser>
          <c:idx val="11"/>
          <c:order val="11"/>
          <c:tx>
            <c:v>0.2431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Nature_SIRT1!$M$5:$M$30</c:f>
              <c:numCache>
                <c:formatCode>General</c:formatCode>
                <c:ptCount val="26"/>
                <c:pt idx="0">
                  <c:v>5.1120000000000001</c:v>
                </c:pt>
                <c:pt idx="1">
                  <c:v>3.6224489795918369</c:v>
                </c:pt>
                <c:pt idx="2">
                  <c:v>2.8050921861281828</c:v>
                </c:pt>
                <c:pt idx="3">
                  <c:v>2.4367177907092028</c:v>
                </c:pt>
                <c:pt idx="4">
                  <c:v>2.4319510412860796</c:v>
                </c:pt>
                <c:pt idx="5">
                  <c:v>2.288681948424069</c:v>
                </c:pt>
                <c:pt idx="6">
                  <c:v>1.9328493647912885</c:v>
                </c:pt>
                <c:pt idx="7">
                  <c:v>1.6727748691099475</c:v>
                </c:pt>
                <c:pt idx="8">
                  <c:v>1.6418462676903154</c:v>
                </c:pt>
                <c:pt idx="9">
                  <c:v>1.5812839332643738</c:v>
                </c:pt>
                <c:pt idx="10">
                  <c:v>1.4743885556068297</c:v>
                </c:pt>
                <c:pt idx="11">
                  <c:v>1.318069306930693</c:v>
                </c:pt>
                <c:pt idx="12">
                  <c:v>1.1917195076464004</c:v>
                </c:pt>
                <c:pt idx="13">
                  <c:v>1.0874744724302248</c:v>
                </c:pt>
                <c:pt idx="14">
                  <c:v>1</c:v>
                </c:pt>
                <c:pt idx="15">
                  <c:v>0.86141817201401993</c:v>
                </c:pt>
                <c:pt idx="16">
                  <c:v>0.75657115794458918</c:v>
                </c:pt>
                <c:pt idx="17">
                  <c:v>0.67447751741608608</c:v>
                </c:pt>
                <c:pt idx="18">
                  <c:v>0.60845553227956584</c:v>
                </c:pt>
                <c:pt idx="19">
                  <c:v>0.5542064180398959</c:v>
                </c:pt>
                <c:pt idx="20">
                  <c:v>0.45319148936170212</c:v>
                </c:pt>
                <c:pt idx="21">
                  <c:v>0.38332333533293339</c:v>
                </c:pt>
                <c:pt idx="22">
                  <c:v>0.3321205821205821</c:v>
                </c:pt>
                <c:pt idx="23">
                  <c:v>0.29298486932599727</c:v>
                </c:pt>
                <c:pt idx="24">
                  <c:v>0.26210008203445445</c:v>
                </c:pt>
                <c:pt idx="25">
                  <c:v>0.23710575139146567</c:v>
                </c:pt>
              </c:numCache>
            </c:numRef>
          </c:yVal>
          <c:smooth val="0"/>
        </c:ser>
        <c:ser>
          <c:idx val="12"/>
          <c:order val="12"/>
          <c:tx>
            <c:v>0.3125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Nature_SIRT1!$N$5:$N$30</c:f>
              <c:numCache>
                <c:formatCode>General</c:formatCode>
                <c:ptCount val="26"/>
                <c:pt idx="0">
                  <c:v>4.2</c:v>
                </c:pt>
                <c:pt idx="1">
                  <c:v>3.1818181818181821</c:v>
                </c:pt>
                <c:pt idx="2">
                  <c:v>2.5609756097560976</c:v>
                </c:pt>
                <c:pt idx="3">
                  <c:v>2.2648835202761002</c:v>
                </c:pt>
                <c:pt idx="4">
                  <c:v>2.2609819121447026</c:v>
                </c:pt>
                <c:pt idx="5">
                  <c:v>2.1428571428571428</c:v>
                </c:pt>
                <c:pt idx="6">
                  <c:v>1.8421052631578947</c:v>
                </c:pt>
                <c:pt idx="7">
                  <c:v>1.6153846153846154</c:v>
                </c:pt>
                <c:pt idx="8">
                  <c:v>1.588021778584392</c:v>
                </c:pt>
                <c:pt idx="9">
                  <c:v>1.5341905318527176</c:v>
                </c:pt>
                <c:pt idx="10">
                  <c:v>1.4383561643835616</c:v>
                </c:pt>
                <c:pt idx="11">
                  <c:v>1.2962962962962963</c:v>
                </c:pt>
                <c:pt idx="12">
                  <c:v>1.1797752808988764</c:v>
                </c:pt>
                <c:pt idx="13">
                  <c:v>1.0824742268041239</c:v>
                </c:pt>
                <c:pt idx="14">
                  <c:v>1</c:v>
                </c:pt>
                <c:pt idx="15">
                  <c:v>0.86776859504132231</c:v>
                </c:pt>
                <c:pt idx="16">
                  <c:v>0.76642335766423364</c:v>
                </c:pt>
                <c:pt idx="17">
                  <c:v>0.68627450980392157</c:v>
                </c:pt>
                <c:pt idx="18">
                  <c:v>0.62130177514792906</c:v>
                </c:pt>
                <c:pt idx="19">
                  <c:v>0.56756756756756754</c:v>
                </c:pt>
                <c:pt idx="20">
                  <c:v>0.46666666666666667</c:v>
                </c:pt>
                <c:pt idx="21">
                  <c:v>0.39622641509433965</c:v>
                </c:pt>
                <c:pt idx="22">
                  <c:v>0.34426229508196721</c:v>
                </c:pt>
                <c:pt idx="23">
                  <c:v>0.30434782608695654</c:v>
                </c:pt>
                <c:pt idx="24">
                  <c:v>0.27272727272727271</c:v>
                </c:pt>
                <c:pt idx="25">
                  <c:v>0.24705882352941178</c:v>
                </c:pt>
              </c:numCache>
            </c:numRef>
          </c:yVal>
          <c:smooth val="0"/>
        </c:ser>
        <c:ser>
          <c:idx val="13"/>
          <c:order val="13"/>
          <c:tx>
            <c:v>0.3891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Nature_SIRT1!$O$5:$O$30</c:f>
              <c:numCache>
                <c:formatCode>General</c:formatCode>
                <c:ptCount val="26"/>
                <c:pt idx="0">
                  <c:v>3.57</c:v>
                </c:pt>
                <c:pt idx="1">
                  <c:v>2.8400954653937944</c:v>
                </c:pt>
                <c:pt idx="2">
                  <c:v>2.3579920739762219</c:v>
                </c:pt>
                <c:pt idx="3">
                  <c:v>2.1171991293982289</c:v>
                </c:pt>
                <c:pt idx="4">
                  <c:v>2.1139771193064734</c:v>
                </c:pt>
                <c:pt idx="5">
                  <c:v>2.0158102766798418</c:v>
                </c:pt>
                <c:pt idx="6">
                  <c:v>1.7603550295857986</c:v>
                </c:pt>
                <c:pt idx="7">
                  <c:v>1.562363238512035</c:v>
                </c:pt>
                <c:pt idx="8">
                  <c:v>1.5381433704728176</c:v>
                </c:pt>
                <c:pt idx="9">
                  <c:v>1.4902880806174883</c:v>
                </c:pt>
                <c:pt idx="10">
                  <c:v>1.4044059795436663</c:v>
                </c:pt>
                <c:pt idx="11">
                  <c:v>1.2754555198285102</c:v>
                </c:pt>
                <c:pt idx="12">
                  <c:v>1.1681937172774868</c:v>
                </c:pt>
                <c:pt idx="13">
                  <c:v>1.0775731964986417</c:v>
                </c:pt>
                <c:pt idx="14">
                  <c:v>1</c:v>
                </c:pt>
                <c:pt idx="15">
                  <c:v>0.87414299706170429</c:v>
                </c:pt>
                <c:pt idx="16">
                  <c:v>0.77642453240539366</c:v>
                </c:pt>
                <c:pt idx="17">
                  <c:v>0.69835680751173701</c:v>
                </c:pt>
                <c:pt idx="18">
                  <c:v>0.63455385709207246</c:v>
                </c:pt>
                <c:pt idx="19">
                  <c:v>0.58143322475570036</c:v>
                </c:pt>
                <c:pt idx="20">
                  <c:v>0.4808080808080808</c:v>
                </c:pt>
                <c:pt idx="21">
                  <c:v>0.40987370838117104</c:v>
                </c:pt>
                <c:pt idx="22">
                  <c:v>0.3571785892946473</c:v>
                </c:pt>
                <c:pt idx="23">
                  <c:v>0.3164893617021276</c:v>
                </c:pt>
                <c:pt idx="24">
                  <c:v>0.28412256267409469</c:v>
                </c:pt>
                <c:pt idx="25">
                  <c:v>0.25776173285198556</c:v>
                </c:pt>
              </c:numCache>
            </c:numRef>
          </c:yVal>
          <c:smooth val="0"/>
        </c:ser>
        <c:ser>
          <c:idx val="14"/>
          <c:order val="14"/>
          <c:tx>
            <c:v>0.4863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Nature_SIRT1!$P$5:$P$30</c:f>
              <c:numCache>
                <c:formatCode>General</c:formatCode>
                <c:ptCount val="26"/>
                <c:pt idx="0">
                  <c:v>3.056</c:v>
                </c:pt>
                <c:pt idx="1">
                  <c:v>2.5348374253483743</c:v>
                </c:pt>
                <c:pt idx="2">
                  <c:v>2.1655328798185942</c:v>
                </c:pt>
                <c:pt idx="3">
                  <c:v>1.9729468698836377</c:v>
                </c:pt>
                <c:pt idx="4">
                  <c:v>1.9703315521261011</c:v>
                </c:pt>
                <c:pt idx="5">
                  <c:v>1.8901533894111826</c:v>
                </c:pt>
                <c:pt idx="6">
                  <c:v>1.6769095697980687</c:v>
                </c:pt>
                <c:pt idx="7">
                  <c:v>1.5069033530571991</c:v>
                </c:pt>
                <c:pt idx="8">
                  <c:v>1.4858147476837626</c:v>
                </c:pt>
                <c:pt idx="9">
                  <c:v>1.4439559858023596</c:v>
                </c:pt>
                <c:pt idx="10">
                  <c:v>1.3681948424068768</c:v>
                </c:pt>
                <c:pt idx="11">
                  <c:v>1.2528697933748771</c:v>
                </c:pt>
                <c:pt idx="12">
                  <c:v>1.1554748941318813</c:v>
                </c:pt>
                <c:pt idx="13">
                  <c:v>1.0721302273365143</c:v>
                </c:pt>
                <c:pt idx="14">
                  <c:v>1</c:v>
                </c:pt>
                <c:pt idx="15">
                  <c:v>0.88140286109829258</c:v>
                </c:pt>
                <c:pt idx="16">
                  <c:v>0.78795379537953802</c:v>
                </c:pt>
                <c:pt idx="17">
                  <c:v>0.71242073853039911</c:v>
                </c:pt>
                <c:pt idx="18">
                  <c:v>0.65010211027910147</c:v>
                </c:pt>
                <c:pt idx="19">
                  <c:v>0.59780907668231609</c:v>
                </c:pt>
                <c:pt idx="20">
                  <c:v>0.4977198697068404</c:v>
                </c:pt>
                <c:pt idx="21">
                  <c:v>0.4263392857142857</c:v>
                </c:pt>
                <c:pt idx="22">
                  <c:v>0.37286481210346512</c:v>
                </c:pt>
                <c:pt idx="23">
                  <c:v>0.3313096270598439</c:v>
                </c:pt>
                <c:pt idx="24">
                  <c:v>0.2980881779165041</c:v>
                </c:pt>
                <c:pt idx="25">
                  <c:v>0.27092198581560284</c:v>
                </c:pt>
              </c:numCache>
            </c:numRef>
          </c:yVal>
          <c:smooth val="0"/>
        </c:ser>
        <c:ser>
          <c:idx val="15"/>
          <c:order val="15"/>
          <c:tx>
            <c:v>0.9727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Nature_SIRT1!$Q$5:$Q$30</c:f>
              <c:numCache>
                <c:formatCode>General</c:formatCode>
                <c:ptCount val="26"/>
                <c:pt idx="0">
                  <c:v>2.028</c:v>
                </c:pt>
                <c:pt idx="1">
                  <c:v>1.8389553862894452</c:v>
                </c:pt>
                <c:pt idx="2">
                  <c:v>1.6821499668214996</c:v>
                </c:pt>
                <c:pt idx="3">
                  <c:v>1.591242204639397</c:v>
                </c:pt>
                <c:pt idx="4">
                  <c:v>1.5899597335641442</c:v>
                </c:pt>
                <c:pt idx="5">
                  <c:v>1.549984714154693</c:v>
                </c:pt>
                <c:pt idx="6">
                  <c:v>1.4370748299319729</c:v>
                </c:pt>
                <c:pt idx="7">
                  <c:v>1.3394980184940555</c:v>
                </c:pt>
                <c:pt idx="8">
                  <c:v>1.3268847259080132</c:v>
                </c:pt>
                <c:pt idx="9">
                  <c:v>1.3014983917381806</c:v>
                </c:pt>
                <c:pt idx="10">
                  <c:v>1.2543295398317666</c:v>
                </c:pt>
                <c:pt idx="11">
                  <c:v>1.179344033496162</c:v>
                </c:pt>
                <c:pt idx="12">
                  <c:v>1.1128182616330116</c:v>
                </c:pt>
                <c:pt idx="13">
                  <c:v>1.0533970496571785</c:v>
                </c:pt>
                <c:pt idx="14">
                  <c:v>1</c:v>
                </c:pt>
                <c:pt idx="15">
                  <c:v>0.90795128939828096</c:v>
                </c:pt>
                <c:pt idx="16">
                  <c:v>0.83142013775008206</c:v>
                </c:pt>
                <c:pt idx="17">
                  <c:v>0.76678765880217781</c:v>
                </c:pt>
                <c:pt idx="18">
                  <c:v>0.71147909065394332</c:v>
                </c:pt>
                <c:pt idx="19">
                  <c:v>0.66361256544502623</c:v>
                </c:pt>
                <c:pt idx="20">
                  <c:v>0.56806722689075628</c:v>
                </c:pt>
                <c:pt idx="21">
                  <c:v>0.49657198824681686</c:v>
                </c:pt>
                <c:pt idx="22">
                  <c:v>0.44106133101348416</c:v>
                </c:pt>
                <c:pt idx="23">
                  <c:v>0.39671361502347419</c:v>
                </c:pt>
                <c:pt idx="24">
                  <c:v>0.36046924991112694</c:v>
                </c:pt>
                <c:pt idx="25">
                  <c:v>0.33029315960912053</c:v>
                </c:pt>
              </c:numCache>
            </c:numRef>
          </c:yVal>
          <c:smooth val="0"/>
        </c:ser>
        <c:ser>
          <c:idx val="16"/>
          <c:order val="16"/>
          <c:tx>
            <c:v>1.5625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Nature_SIRT1!$R$5:$R$30</c:f>
              <c:numCache>
                <c:formatCode>General</c:formatCode>
                <c:ptCount val="26"/>
                <c:pt idx="0">
                  <c:v>1.64</c:v>
                </c:pt>
                <c:pt idx="1">
                  <c:v>1.5413533834586466</c:v>
                </c:pt>
                <c:pt idx="2">
                  <c:v>1.4539007092198581</c:v>
                </c:pt>
                <c:pt idx="3">
                  <c:v>1.4006559169171906</c:v>
                </c:pt>
                <c:pt idx="4">
                  <c:v>1.3998907402349086</c:v>
                </c:pt>
                <c:pt idx="5">
                  <c:v>1.3758389261744965</c:v>
                </c:pt>
                <c:pt idx="6">
                  <c:v>1.3057324840764333</c:v>
                </c:pt>
                <c:pt idx="7">
                  <c:v>1.2424242424242424</c:v>
                </c:pt>
                <c:pt idx="8">
                  <c:v>1.2340476763785213</c:v>
                </c:pt>
                <c:pt idx="9">
                  <c:v>1.2170505818095463</c:v>
                </c:pt>
                <c:pt idx="10">
                  <c:v>1.1849710982658959</c:v>
                </c:pt>
                <c:pt idx="11">
                  <c:v>1.1325966850828728</c:v>
                </c:pt>
                <c:pt idx="12">
                  <c:v>1.0846560846560847</c:v>
                </c:pt>
                <c:pt idx="13">
                  <c:v>1.0406091370558377</c:v>
                </c:pt>
                <c:pt idx="14">
                  <c:v>1</c:v>
                </c:pt>
                <c:pt idx="15">
                  <c:v>0.92760180995475106</c:v>
                </c:pt>
                <c:pt idx="16">
                  <c:v>0.86497890295358648</c:v>
                </c:pt>
                <c:pt idx="17">
                  <c:v>0.81027667984189722</c:v>
                </c:pt>
                <c:pt idx="18">
                  <c:v>0.76208178438661711</c:v>
                </c:pt>
                <c:pt idx="19">
                  <c:v>0.7192982456140351</c:v>
                </c:pt>
                <c:pt idx="20">
                  <c:v>0.63076923076923075</c:v>
                </c:pt>
                <c:pt idx="21">
                  <c:v>0.56164383561643838</c:v>
                </c:pt>
                <c:pt idx="22">
                  <c:v>0.50617283950617287</c:v>
                </c:pt>
                <c:pt idx="23">
                  <c:v>0.4606741573033708</c:v>
                </c:pt>
                <c:pt idx="24">
                  <c:v>0.42268041237113402</c:v>
                </c:pt>
                <c:pt idx="25">
                  <c:v>0.39047619047619048</c:v>
                </c:pt>
              </c:numCache>
            </c:numRef>
          </c:yVal>
          <c:smooth val="0"/>
        </c:ser>
        <c:ser>
          <c:idx val="17"/>
          <c:order val="17"/>
          <c:tx>
            <c:v>1.9455</c:v>
          </c:tx>
          <c:spPr>
            <a:ln w="28575">
              <a:noFill/>
            </a:ln>
          </c:spPr>
          <c:xVal>
            <c:numRef>
              <c:f>Nature_SIRT1!$A$5:$A$30</c:f>
              <c:numCache>
                <c:formatCode>General</c:formatCode>
                <c:ptCount val="2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2.5</c:v>
                </c:pt>
                <c:pt idx="21">
                  <c:v>3</c:v>
                </c:pt>
                <c:pt idx="22">
                  <c:v>3.5</c:v>
                </c:pt>
                <c:pt idx="23">
                  <c:v>4</c:v>
                </c:pt>
                <c:pt idx="24">
                  <c:v>4.5</c:v>
                </c:pt>
                <c:pt idx="25">
                  <c:v>5</c:v>
                </c:pt>
              </c:numCache>
            </c:numRef>
          </c:xVal>
          <c:yVal>
            <c:numRef>
              <c:f>Nature_SIRT1!$S$5:$S$30</c:f>
              <c:numCache>
                <c:formatCode>General</c:formatCode>
                <c:ptCount val="26"/>
                <c:pt idx="0">
                  <c:v>1.514</c:v>
                </c:pt>
                <c:pt idx="1">
                  <c:v>1.4399847821951686</c:v>
                </c:pt>
                <c:pt idx="2">
                  <c:v>1.3728690605730869</c:v>
                </c:pt>
                <c:pt idx="3">
                  <c:v>1.3312956478766977</c:v>
                </c:pt>
                <c:pt idx="4">
                  <c:v>1.3306942110407189</c:v>
                </c:pt>
                <c:pt idx="5">
                  <c:v>1.3117310691387976</c:v>
                </c:pt>
                <c:pt idx="6">
                  <c:v>1.2558062375580623</c:v>
                </c:pt>
                <c:pt idx="7">
                  <c:v>1.2044550517104216</c:v>
                </c:pt>
                <c:pt idx="8">
                  <c:v>1.1975991064676681</c:v>
                </c:pt>
                <c:pt idx="9">
                  <c:v>1.1836428994716608</c:v>
                </c:pt>
                <c:pt idx="10">
                  <c:v>1.1571384897584838</c:v>
                </c:pt>
                <c:pt idx="11">
                  <c:v>1.1133990292690104</c:v>
                </c:pt>
                <c:pt idx="12">
                  <c:v>1.0728458049886622</c:v>
                </c:pt>
                <c:pt idx="13">
                  <c:v>1.0351428962122249</c:v>
                </c:pt>
                <c:pt idx="14">
                  <c:v>1</c:v>
                </c:pt>
                <c:pt idx="15">
                  <c:v>0.93641761504205845</c:v>
                </c:pt>
                <c:pt idx="16">
                  <c:v>0.88043731100255884</c:v>
                </c:pt>
                <c:pt idx="17">
                  <c:v>0.83077260755048299</c:v>
                </c:pt>
                <c:pt idx="18">
                  <c:v>0.78641180137128619</c:v>
                </c:pt>
                <c:pt idx="19">
                  <c:v>0.74654832347140043</c:v>
                </c:pt>
                <c:pt idx="20">
                  <c:v>0.66258205689277905</c:v>
                </c:pt>
                <c:pt idx="21">
                  <c:v>0.59559402045633358</c:v>
                </c:pt>
                <c:pt idx="22">
                  <c:v>0.54090746695248304</c:v>
                </c:pt>
                <c:pt idx="23">
                  <c:v>0.49541884816753928</c:v>
                </c:pt>
                <c:pt idx="24">
                  <c:v>0.45698762450950803</c:v>
                </c:pt>
                <c:pt idx="25">
                  <c:v>0.42408963585434173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855296"/>
        <c:axId val="152857984"/>
      </c:scatterChart>
      <c:valAx>
        <c:axId val="152855296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x (0≤x≤1)</a:t>
                </a:r>
              </a:p>
            </c:rich>
          </c:tx>
          <c:layout>
            <c:manualLayout>
              <c:xMode val="edge"/>
              <c:yMode val="edge"/>
              <c:x val="0.40449561737448164"/>
              <c:y val="0.9489983022071307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crossAx val="152857984"/>
        <c:crosses val="autoZero"/>
        <c:crossBetween val="midCat"/>
        <c:majorUnit val="0.1"/>
        <c:minorUnit val="2.0000000000000004E-2"/>
      </c:valAx>
      <c:valAx>
        <c:axId val="152857984"/>
        <c:scaling>
          <c:orientation val="minMax"/>
          <c:max val="1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v'/v </a:t>
                </a:r>
              </a:p>
            </c:rich>
          </c:tx>
          <c:layout>
            <c:manualLayout>
              <c:xMode val="edge"/>
              <c:yMode val="edge"/>
              <c:x val="1.0666666666666666E-2"/>
              <c:y val="0.3391946212202926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28552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5940798302551624"/>
          <c:y val="5.253336541760803E-2"/>
          <c:w val="0.12250372102413853"/>
          <c:h val="0.8570874164746873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52451443569554"/>
          <c:y val="9.054590883563135E-2"/>
          <c:w val="0.69645347617515829"/>
          <c:h val="0.8068145193641187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Nature_SIRT1!$B$34:$B$58</c:f>
              <c:numCache>
                <c:formatCode>General</c:formatCode>
                <c:ptCount val="25"/>
                <c:pt idx="0">
                  <c:v>0</c:v>
                </c:pt>
                <c:pt idx="1">
                  <c:v>0.9916730917501928</c:v>
                </c:pt>
                <c:pt idx="2">
                  <c:v>0.99628195197521308</c:v>
                </c:pt>
                <c:pt idx="3">
                  <c:v>0.99744521413322895</c:v>
                </c:pt>
                <c:pt idx="4">
                  <c:v>0.99745818623762961</c:v>
                </c:pt>
                <c:pt idx="5">
                  <c:v>0.99782777346780449</c:v>
                </c:pt>
                <c:pt idx="6">
                  <c:v>0.9986024844720498</c:v>
                </c:pt>
                <c:pt idx="7">
                  <c:v>0.99906788876805974</c:v>
                </c:pt>
                <c:pt idx="8">
                  <c:v>0.99911862050204792</c:v>
                </c:pt>
                <c:pt idx="9">
                  <c:v>0.99921540013305588</c:v>
                </c:pt>
                <c:pt idx="10">
                  <c:v>0.99937839937839934</c:v>
                </c:pt>
                <c:pt idx="11">
                  <c:v>0.99960031086932388</c:v>
                </c:pt>
                <c:pt idx="12">
                  <c:v>0.99976680917217264</c:v>
                </c:pt>
                <c:pt idx="13">
                  <c:v>0.99989634620367984</c:v>
                </c:pt>
                <c:pt idx="14">
                  <c:v>1</c:v>
                </c:pt>
                <c:pt idx="15">
                  <c:v>1.0001555209953343</c:v>
                </c:pt>
                <c:pt idx="16">
                  <c:v>1.0002666370403288</c:v>
                </c:pt>
                <c:pt idx="17">
                  <c:v>1.0003499902780477</c:v>
                </c:pt>
                <c:pt idx="18">
                  <c:v>1.0004148301788955</c:v>
                </c:pt>
                <c:pt idx="19">
                  <c:v>1.0004667081518357</c:v>
                </c:pt>
                <c:pt idx="20">
                  <c:v>1.0006223743581764</c:v>
                </c:pt>
                <c:pt idx="21">
                  <c:v>1.0006668593149133</c:v>
                </c:pt>
                <c:pt idx="22">
                  <c:v>1.0007002256282582</c:v>
                </c:pt>
                <c:pt idx="23">
                  <c:v>1.0007261787437109</c:v>
                </c:pt>
                <c:pt idx="24">
                  <c:v>1.000746942205347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Nature_SIRT1!$C$34:$C$58</c:f>
              <c:numCache>
                <c:formatCode>General</c:formatCode>
                <c:ptCount val="25"/>
                <c:pt idx="0">
                  <c:v>0</c:v>
                </c:pt>
                <c:pt idx="1">
                  <c:v>0.98316151202749147</c:v>
                </c:pt>
                <c:pt idx="2">
                  <c:v>0.99244555791096556</c:v>
                </c:pt>
                <c:pt idx="3">
                  <c:v>0.99480284767541127</c:v>
                </c:pt>
                <c:pt idx="4">
                  <c:v>0.99482916702707358</c:v>
                </c:pt>
                <c:pt idx="5">
                  <c:v>0.99557932723289067</c:v>
                </c:pt>
                <c:pt idx="6">
                  <c:v>0.99715364507696769</c:v>
                </c:pt>
                <c:pt idx="7">
                  <c:v>0.99810062795565557</c:v>
                </c:pt>
                <c:pt idx="8">
                  <c:v>0.99820390985609564</c:v>
                </c:pt>
                <c:pt idx="9">
                  <c:v>0.99840096828785863</c:v>
                </c:pt>
                <c:pt idx="10">
                  <c:v>0.99873294977050875</c:v>
                </c:pt>
                <c:pt idx="11">
                  <c:v>0.99918509895227015</c:v>
                </c:pt>
                <c:pt idx="12">
                  <c:v>0.99952447959629298</c:v>
                </c:pt>
                <c:pt idx="13">
                  <c:v>0.99978860175158557</c:v>
                </c:pt>
                <c:pt idx="14">
                  <c:v>1</c:v>
                </c:pt>
                <c:pt idx="15">
                  <c:v>1.000317265045809</c:v>
                </c:pt>
                <c:pt idx="16">
                  <c:v>1.0005440062172137</c:v>
                </c:pt>
                <c:pt idx="17">
                  <c:v>1.0007141295635065</c:v>
                </c:pt>
                <c:pt idx="18">
                  <c:v>1.0008464877237686</c:v>
                </c:pt>
                <c:pt idx="19">
                  <c:v>1.0009523994635465</c:v>
                </c:pt>
                <c:pt idx="20">
                  <c:v>1.0012702692193027</c:v>
                </c:pt>
                <c:pt idx="21">
                  <c:v>1.0013611262347359</c:v>
                </c:pt>
                <c:pt idx="22">
                  <c:v>1.0014292798179858</c:v>
                </c:pt>
                <c:pt idx="23">
                  <c:v>1.0014822945747155</c:v>
                </c:pt>
                <c:pt idx="24">
                  <c:v>1.0015247104217069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Nature_SIRT1!$D$34:$D$58</c:f>
              <c:numCache>
                <c:formatCode>General</c:formatCode>
                <c:ptCount val="25"/>
                <c:pt idx="0">
                  <c:v>0</c:v>
                </c:pt>
                <c:pt idx="1">
                  <c:v>0.96694152923538235</c:v>
                </c:pt>
                <c:pt idx="2">
                  <c:v>0.98503245513554794</c:v>
                </c:pt>
                <c:pt idx="3">
                  <c:v>0.98967887469647553</c:v>
                </c:pt>
                <c:pt idx="4">
                  <c:v>0.98973087494273937</c:v>
                </c:pt>
                <c:pt idx="5">
                  <c:v>0.99121413934426239</c:v>
                </c:pt>
                <c:pt idx="6">
                  <c:v>0.9943341684332242</c:v>
                </c:pt>
                <c:pt idx="7">
                  <c:v>0.99621563175780026</c:v>
                </c:pt>
                <c:pt idx="8">
                  <c:v>0.99642104630367134</c:v>
                </c:pt>
                <c:pt idx="9">
                  <c:v>0.99681308750382458</c:v>
                </c:pt>
                <c:pt idx="10">
                  <c:v>0.9974739012759376</c:v>
                </c:pt>
                <c:pt idx="11">
                  <c:v>0.99837461300309582</c:v>
                </c:pt>
                <c:pt idx="12">
                  <c:v>0.99905121502565586</c:v>
                </c:pt>
                <c:pt idx="13">
                  <c:v>0.99957809540210085</c:v>
                </c:pt>
                <c:pt idx="14">
                  <c:v>1</c:v>
                </c:pt>
                <c:pt idx="15">
                  <c:v>1.0006335251147458</c:v>
                </c:pt>
                <c:pt idx="16">
                  <c:v>1.0010865347303066</c:v>
                </c:pt>
                <c:pt idx="17">
                  <c:v>1.0014265612111215</c:v>
                </c:pt>
                <c:pt idx="18">
                  <c:v>1.0016911859873161</c:v>
                </c:pt>
                <c:pt idx="19">
                  <c:v>1.0019029865237483</c:v>
                </c:pt>
                <c:pt idx="20">
                  <c:v>1.0025389258789088</c:v>
                </c:pt>
                <c:pt idx="21">
                  <c:v>1.0027207711442785</c:v>
                </c:pt>
                <c:pt idx="22">
                  <c:v>1.0028571983906391</c:v>
                </c:pt>
                <c:pt idx="23">
                  <c:v>1.0029633341396829</c:v>
                </c:pt>
                <c:pt idx="24">
                  <c:v>1.0030482589153797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Nature_SIRT1!$E$34:$E$58</c:f>
              <c:numCache>
                <c:formatCode>General</c:formatCode>
                <c:ptCount val="25"/>
                <c:pt idx="0">
                  <c:v>0</c:v>
                </c:pt>
                <c:pt idx="1">
                  <c:v>0.93804347826086953</c:v>
                </c:pt>
                <c:pt idx="2">
                  <c:v>0.97148217636022516</c:v>
                </c:pt>
                <c:pt idx="3">
                  <c:v>0.98025071257391627</c:v>
                </c:pt>
                <c:pt idx="4">
                  <c:v>0.98034927093930158</c:v>
                </c:pt>
                <c:pt idx="5">
                  <c:v>0.98316455696202532</c:v>
                </c:pt>
                <c:pt idx="6">
                  <c:v>0.98911174785100298</c:v>
                </c:pt>
                <c:pt idx="7">
                  <c:v>0.99271472392638038</c:v>
                </c:pt>
                <c:pt idx="8">
                  <c:v>0.99310885237093105</c:v>
                </c:pt>
                <c:pt idx="9">
                  <c:v>0.99386147853320239</c:v>
                </c:pt>
                <c:pt idx="10">
                  <c:v>0.99513132607303012</c:v>
                </c:pt>
                <c:pt idx="11">
                  <c:v>0.99686468646864701</c:v>
                </c:pt>
                <c:pt idx="12">
                  <c:v>0.99816867469879522</c:v>
                </c:pt>
                <c:pt idx="13">
                  <c:v>0.99918524871355063</c:v>
                </c:pt>
                <c:pt idx="14">
                  <c:v>1</c:v>
                </c:pt>
                <c:pt idx="15">
                  <c:v>1.0012246213341927</c:v>
                </c:pt>
                <c:pt idx="16">
                  <c:v>1.0021011888305227</c:v>
                </c:pt>
                <c:pt idx="17">
                  <c:v>1.0027596223674655</c:v>
                </c:pt>
                <c:pt idx="18">
                  <c:v>1.0032723358449946</c:v>
                </c:pt>
                <c:pt idx="19">
                  <c:v>1.0036828842798993</c:v>
                </c:pt>
                <c:pt idx="20">
                  <c:v>1.0049165480657265</c:v>
                </c:pt>
                <c:pt idx="21">
                  <c:v>1.0052695806523186</c:v>
                </c:pt>
                <c:pt idx="22">
                  <c:v>1.0055345179143607</c:v>
                </c:pt>
                <c:pt idx="23">
                  <c:v>1.0057406767955801</c:v>
                </c:pt>
                <c:pt idx="24">
                  <c:v>1.0059056647758178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Nature_SIRT1!$F$34:$F$58</c:f>
              <c:numCache>
                <c:formatCode>General</c:formatCode>
                <c:ptCount val="25"/>
                <c:pt idx="0">
                  <c:v>0</c:v>
                </c:pt>
                <c:pt idx="1">
                  <c:v>0.88141891891891888</c:v>
                </c:pt>
                <c:pt idx="2">
                  <c:v>0.9435804701627486</c:v>
                </c:pt>
                <c:pt idx="3">
                  <c:v>0.9605799859347206</c:v>
                </c:pt>
                <c:pt idx="4">
                  <c:v>0.9607727822359019</c:v>
                </c:pt>
                <c:pt idx="5">
                  <c:v>0.96629629629629621</c:v>
                </c:pt>
                <c:pt idx="6">
                  <c:v>0.97806935332708533</c:v>
                </c:pt>
                <c:pt idx="7">
                  <c:v>0.98527190332326287</c:v>
                </c:pt>
                <c:pt idx="8">
                  <c:v>0.98606303033868159</c:v>
                </c:pt>
                <c:pt idx="9">
                  <c:v>0.98757554844511353</c:v>
                </c:pt>
                <c:pt idx="10">
                  <c:v>0.99013282732447805</c:v>
                </c:pt>
                <c:pt idx="11">
                  <c:v>0.99363438520130587</c:v>
                </c:pt>
                <c:pt idx="12">
                  <c:v>0.9962768496420048</c:v>
                </c:pt>
                <c:pt idx="13">
                  <c:v>0.99834183673469379</c:v>
                </c:pt>
                <c:pt idx="14">
                  <c:v>1</c:v>
                </c:pt>
                <c:pt idx="15">
                  <c:v>1.0024975984630162</c:v>
                </c:pt>
                <c:pt idx="16">
                  <c:v>1.0042892493813584</c:v>
                </c:pt>
                <c:pt idx="17">
                  <c:v>1.0056371958564201</c:v>
                </c:pt>
                <c:pt idx="18">
                  <c:v>1.0066881028938908</c:v>
                </c:pt>
                <c:pt idx="19">
                  <c:v>1.0075304112763082</c:v>
                </c:pt>
                <c:pt idx="20">
                  <c:v>1.0100658149438637</c:v>
                </c:pt>
                <c:pt idx="21">
                  <c:v>1.0107925614345805</c:v>
                </c:pt>
                <c:pt idx="22">
                  <c:v>1.0113383079755789</c:v>
                </c:pt>
                <c:pt idx="23">
                  <c:v>1.0117631851085831</c:v>
                </c:pt>
                <c:pt idx="24">
                  <c:v>1.0121033439366902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Nature_SIRT1!$G$34:$G$58</c:f>
              <c:numCache>
                <c:formatCode>General</c:formatCode>
                <c:ptCount val="25"/>
                <c:pt idx="0">
                  <c:v>0</c:v>
                </c:pt>
                <c:pt idx="1">
                  <c:v>0.85342019543973935</c:v>
                </c:pt>
                <c:pt idx="2">
                  <c:v>0.92907801418439717</c:v>
                </c:pt>
                <c:pt idx="3">
                  <c:v>0.95021665602629757</c:v>
                </c:pt>
                <c:pt idx="4">
                  <c:v>0.9504575234176188</c:v>
                </c:pt>
                <c:pt idx="5">
                  <c:v>0.95736906211936657</c:v>
                </c:pt>
                <c:pt idx="6">
                  <c:v>0.9721706864564007</c:v>
                </c:pt>
                <c:pt idx="7">
                  <c:v>0.98127340823970022</c:v>
                </c:pt>
                <c:pt idx="8">
                  <c:v>0.98227545259595317</c:v>
                </c:pt>
                <c:pt idx="9">
                  <c:v>0.98419243035330095</c:v>
                </c:pt>
                <c:pt idx="10">
                  <c:v>0.98743718592964813</c:v>
                </c:pt>
                <c:pt idx="11">
                  <c:v>0.99188750676041093</c:v>
                </c:pt>
                <c:pt idx="12">
                  <c:v>0.99525166191832848</c:v>
                </c:pt>
                <c:pt idx="13">
                  <c:v>0.99788404570461275</c:v>
                </c:pt>
                <c:pt idx="14">
                  <c:v>1</c:v>
                </c:pt>
                <c:pt idx="15">
                  <c:v>1.0031908104658582</c:v>
                </c:pt>
                <c:pt idx="16">
                  <c:v>1.0054824561403508</c:v>
                </c:pt>
                <c:pt idx="17">
                  <c:v>1.0072080730418067</c:v>
                </c:pt>
                <c:pt idx="18">
                  <c:v>1.0085543199315656</c:v>
                </c:pt>
                <c:pt idx="19">
                  <c:v>1.0096339113680153</c:v>
                </c:pt>
                <c:pt idx="20">
                  <c:v>1.0128865979381443</c:v>
                </c:pt>
                <c:pt idx="21">
                  <c:v>1.013819789939193</c:v>
                </c:pt>
                <c:pt idx="22">
                  <c:v>1.0145208131655372</c:v>
                </c:pt>
                <c:pt idx="23">
                  <c:v>1.0150667240637106</c:v>
                </c:pt>
                <c:pt idx="24">
                  <c:v>1.0155038759689923</c:v>
                </c:pt>
              </c:numCache>
            </c:numRef>
          </c:yVal>
          <c:smooth val="0"/>
        </c:ser>
        <c:ser>
          <c:idx val="6"/>
          <c:order val="6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Nature_SIRT1!$H$34:$H$58</c:f>
              <c:numCache>
                <c:formatCode>General</c:formatCode>
                <c:ptCount val="25"/>
                <c:pt idx="0">
                  <c:v>0</c:v>
                </c:pt>
                <c:pt idx="1">
                  <c:v>0.79044776119402982</c:v>
                </c:pt>
                <c:pt idx="2">
                  <c:v>0.89459459459459456</c:v>
                </c:pt>
                <c:pt idx="3">
                  <c:v>0.92518352765673451</c:v>
                </c:pt>
                <c:pt idx="4">
                  <c:v>0.9255360217017059</c:v>
                </c:pt>
                <c:pt idx="5">
                  <c:v>0.93568904593639579</c:v>
                </c:pt>
                <c:pt idx="6">
                  <c:v>0.95768535262206145</c:v>
                </c:pt>
                <c:pt idx="7">
                  <c:v>0.97138664710198086</c:v>
                </c:pt>
                <c:pt idx="8">
                  <c:v>0.97290311512673533</c:v>
                </c:pt>
                <c:pt idx="9">
                  <c:v>0.97580878310971753</c:v>
                </c:pt>
                <c:pt idx="10">
                  <c:v>0.98074074074074069</c:v>
                </c:pt>
                <c:pt idx="11">
                  <c:v>0.98753329781566335</c:v>
                </c:pt>
                <c:pt idx="12">
                  <c:v>0.99268978444236178</c:v>
                </c:pt>
                <c:pt idx="13">
                  <c:v>0.99673776662484326</c:v>
                </c:pt>
                <c:pt idx="14">
                  <c:v>1</c:v>
                </c:pt>
                <c:pt idx="15">
                  <c:v>1.0049335863377609</c:v>
                </c:pt>
                <c:pt idx="16">
                  <c:v>1.0084874863982591</c:v>
                </c:pt>
                <c:pt idx="17">
                  <c:v>1.0111694510739857</c:v>
                </c:pt>
                <c:pt idx="18">
                  <c:v>1.013265306122449</c:v>
                </c:pt>
                <c:pt idx="19">
                  <c:v>1.0149482560367957</c:v>
                </c:pt>
                <c:pt idx="20">
                  <c:v>1.0200308166409862</c:v>
                </c:pt>
                <c:pt idx="21">
                  <c:v>1.0214923399096221</c:v>
                </c:pt>
                <c:pt idx="22">
                  <c:v>1.0225912338289245</c:v>
                </c:pt>
                <c:pt idx="23">
                  <c:v>1.0234475650605515</c:v>
                </c:pt>
                <c:pt idx="24">
                  <c:v>1.0241336633663367</c:v>
                </c:pt>
              </c:numCache>
            </c:numRef>
          </c:yVal>
          <c:smooth val="0"/>
        </c:ser>
        <c:ser>
          <c:idx val="7"/>
          <c:order val="7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Nature_SIRT1!$I$34:$I$58</c:f>
              <c:numCache>
                <c:formatCode>General</c:formatCode>
                <c:ptCount val="25"/>
                <c:pt idx="0">
                  <c:v>0</c:v>
                </c:pt>
                <c:pt idx="1">
                  <c:v>0.74789915966386555</c:v>
                </c:pt>
                <c:pt idx="2">
                  <c:v>0.86970684039087953</c:v>
                </c:pt>
                <c:pt idx="3">
                  <c:v>0.90676554013660826</c:v>
                </c:pt>
                <c:pt idx="4">
                  <c:v>0.90719610527917238</c:v>
                </c:pt>
                <c:pt idx="5">
                  <c:v>0.91963260619977039</c:v>
                </c:pt>
                <c:pt idx="6">
                  <c:v>0.94680851063829796</c:v>
                </c:pt>
                <c:pt idx="7">
                  <c:v>0.96389891696750918</c:v>
                </c:pt>
                <c:pt idx="8">
                  <c:v>0.96579825191065327</c:v>
                </c:pt>
                <c:pt idx="9">
                  <c:v>0.96944186264217558</c:v>
                </c:pt>
                <c:pt idx="10">
                  <c:v>0.97563946406820956</c:v>
                </c:pt>
                <c:pt idx="11">
                  <c:v>0.98420221169036337</c:v>
                </c:pt>
                <c:pt idx="12">
                  <c:v>0.99072356215213364</c:v>
                </c:pt>
                <c:pt idx="13">
                  <c:v>0.99585578118524665</c:v>
                </c:pt>
                <c:pt idx="14">
                  <c:v>1</c:v>
                </c:pt>
                <c:pt idx="15">
                  <c:v>1.0062814070351758</c:v>
                </c:pt>
                <c:pt idx="16">
                  <c:v>1.0108166576527853</c:v>
                </c:pt>
                <c:pt idx="17">
                  <c:v>1.0142450142450141</c:v>
                </c:pt>
                <c:pt idx="18">
                  <c:v>1.0169276343630977</c:v>
                </c:pt>
                <c:pt idx="19">
                  <c:v>1.0190839694656491</c:v>
                </c:pt>
                <c:pt idx="20">
                  <c:v>1.0256081946222793</c:v>
                </c:pt>
                <c:pt idx="21">
                  <c:v>1.0274876305662453</c:v>
                </c:pt>
                <c:pt idx="22">
                  <c:v>1.0289017341040463</c:v>
                </c:pt>
                <c:pt idx="23">
                  <c:v>1.0300042863266181</c:v>
                </c:pt>
                <c:pt idx="24">
                  <c:v>1.030888030888031</c:v>
                </c:pt>
              </c:numCache>
            </c:numRef>
          </c:yVal>
          <c:smooth val="0"/>
        </c:ser>
        <c:ser>
          <c:idx val="8"/>
          <c:order val="8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Nature_SIRT1!$J$34:$J$58</c:f>
              <c:numCache>
                <c:formatCode>General</c:formatCode>
                <c:ptCount val="25"/>
                <c:pt idx="0">
                  <c:v>0</c:v>
                </c:pt>
                <c:pt idx="1">
                  <c:v>0.66004842615012105</c:v>
                </c:pt>
                <c:pt idx="2">
                  <c:v>0.8137313432835821</c:v>
                </c:pt>
                <c:pt idx="3">
                  <c:v>0.86422541231788541</c:v>
                </c:pt>
                <c:pt idx="4">
                  <c:v>0.86482314503527635</c:v>
                </c:pt>
                <c:pt idx="5">
                  <c:v>0.88220064724919089</c:v>
                </c:pt>
                <c:pt idx="6">
                  <c:v>0.92094594594594592</c:v>
                </c:pt>
                <c:pt idx="7">
                  <c:v>0.94587092297015962</c:v>
                </c:pt>
                <c:pt idx="8">
                  <c:v>0.94866822841202991</c:v>
                </c:pt>
                <c:pt idx="9">
                  <c:v>0.95404992555639356</c:v>
                </c:pt>
                <c:pt idx="10">
                  <c:v>0.9632508833922262</c:v>
                </c:pt>
                <c:pt idx="11">
                  <c:v>0.97606138107416884</c:v>
                </c:pt>
                <c:pt idx="12">
                  <c:v>0.98589511754068715</c:v>
                </c:pt>
                <c:pt idx="13">
                  <c:v>0.99368165249088702</c:v>
                </c:pt>
                <c:pt idx="14">
                  <c:v>1</c:v>
                </c:pt>
                <c:pt idx="15">
                  <c:v>1.0096296296296297</c:v>
                </c:pt>
                <c:pt idx="16">
                  <c:v>1.0166222695791156</c:v>
                </c:pt>
                <c:pt idx="17">
                  <c:v>1.0219306466729148</c:v>
                </c:pt>
                <c:pt idx="18">
                  <c:v>1.0260978670012546</c:v>
                </c:pt>
                <c:pt idx="19">
                  <c:v>1.0294561933534745</c:v>
                </c:pt>
                <c:pt idx="20">
                  <c:v>1.0396643783371473</c:v>
                </c:pt>
                <c:pt idx="21">
                  <c:v>1.0426182930827232</c:v>
                </c:pt>
                <c:pt idx="22">
                  <c:v>1.0448447681103872</c:v>
                </c:pt>
                <c:pt idx="23">
                  <c:v>1.0465830560532379</c:v>
                </c:pt>
                <c:pt idx="24">
                  <c:v>1.0479778563739812</c:v>
                </c:pt>
              </c:numCache>
            </c:numRef>
          </c:yVal>
          <c:smooth val="0"/>
        </c:ser>
        <c:ser>
          <c:idx val="9"/>
          <c:order val="9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Nature_SIRT1!$K$34:$K$58</c:f>
              <c:numCache>
                <c:formatCode>General</c:formatCode>
                <c:ptCount val="25"/>
                <c:pt idx="0">
                  <c:v>0</c:v>
                </c:pt>
                <c:pt idx="1">
                  <c:v>0.50650263620386637</c:v>
                </c:pt>
                <c:pt idx="2">
                  <c:v>0.69782082324455208</c:v>
                </c:pt>
                <c:pt idx="3">
                  <c:v>0.77088930965046742</c:v>
                </c:pt>
                <c:pt idx="4">
                  <c:v>0.77178944002558059</c:v>
                </c:pt>
                <c:pt idx="5">
                  <c:v>0.79833795013850417</c:v>
                </c:pt>
                <c:pt idx="6">
                  <c:v>0.86029850746268655</c:v>
                </c:pt>
                <c:pt idx="7">
                  <c:v>0.902316844082655</c:v>
                </c:pt>
                <c:pt idx="8">
                  <c:v>0.90714399441511839</c:v>
                </c:pt>
                <c:pt idx="9">
                  <c:v>0.91649595024333674</c:v>
                </c:pt>
                <c:pt idx="10">
                  <c:v>0.93268608414239484</c:v>
                </c:pt>
                <c:pt idx="11">
                  <c:v>0.95566082425390808</c:v>
                </c:pt>
                <c:pt idx="12">
                  <c:v>0.97364864864864864</c:v>
                </c:pt>
                <c:pt idx="13">
                  <c:v>0.98811428571428594</c:v>
                </c:pt>
                <c:pt idx="14">
                  <c:v>1</c:v>
                </c:pt>
                <c:pt idx="15">
                  <c:v>1.018374558303887</c:v>
                </c:pt>
                <c:pt idx="16">
                  <c:v>1.031918158567775</c:v>
                </c:pt>
                <c:pt idx="17">
                  <c:v>1.0423146473779386</c:v>
                </c:pt>
                <c:pt idx="18">
                  <c:v>1.050546780072904</c:v>
                </c:pt>
                <c:pt idx="19">
                  <c:v>1.0572267057960381</c:v>
                </c:pt>
                <c:pt idx="20">
                  <c:v>1.0777860882572925</c:v>
                </c:pt>
                <c:pt idx="21">
                  <c:v>1.0838078865370153</c:v>
                </c:pt>
                <c:pt idx="22">
                  <c:v>1.088368580060423</c:v>
                </c:pt>
                <c:pt idx="23">
                  <c:v>1.091942409699419</c:v>
                </c:pt>
                <c:pt idx="24">
                  <c:v>1.094818416654004</c:v>
                </c:pt>
              </c:numCache>
            </c:numRef>
          </c:yVal>
          <c:smooth val="0"/>
        </c:ser>
        <c:ser>
          <c:idx val="10"/>
          <c:order val="10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Nature_SIRT1!$L$34:$L$58</c:f>
              <c:numCache>
                <c:formatCode>General</c:formatCode>
                <c:ptCount val="25"/>
                <c:pt idx="0">
                  <c:v>0</c:v>
                </c:pt>
                <c:pt idx="1">
                  <c:v>0.40554821664464996</c:v>
                </c:pt>
                <c:pt idx="2">
                  <c:v>0.60552268244575935</c:v>
                </c:pt>
                <c:pt idx="3">
                  <c:v>0.69102757568349082</c:v>
                </c:pt>
                <c:pt idx="4">
                  <c:v>0.69211615464854137</c:v>
                </c:pt>
                <c:pt idx="5">
                  <c:v>0.72462627852084971</c:v>
                </c:pt>
                <c:pt idx="6">
                  <c:v>0.80366492146596868</c:v>
                </c:pt>
                <c:pt idx="7">
                  <c:v>0.85994397759103647</c:v>
                </c:pt>
                <c:pt idx="8">
                  <c:v>0.8665553712835945</c:v>
                </c:pt>
                <c:pt idx="9">
                  <c:v>0.87945196807191728</c:v>
                </c:pt>
                <c:pt idx="10">
                  <c:v>0.90205680705190994</c:v>
                </c:pt>
                <c:pt idx="11">
                  <c:v>0.93475424097433668</c:v>
                </c:pt>
                <c:pt idx="12">
                  <c:v>0.96087636932707354</c:v>
                </c:pt>
                <c:pt idx="13">
                  <c:v>0.98222538215428357</c:v>
                </c:pt>
                <c:pt idx="14">
                  <c:v>1</c:v>
                </c:pt>
                <c:pt idx="15">
                  <c:v>1.0279017857142858</c:v>
                </c:pt>
                <c:pt idx="16">
                  <c:v>1.0488042947779403</c:v>
                </c:pt>
                <c:pt idx="17">
                  <c:v>1.0650477016478752</c:v>
                </c:pt>
                <c:pt idx="18">
                  <c:v>1.0780335544284041</c:v>
                </c:pt>
                <c:pt idx="19">
                  <c:v>1.0886524822695034</c:v>
                </c:pt>
                <c:pt idx="20">
                  <c:v>1.1218026796589524</c:v>
                </c:pt>
                <c:pt idx="21">
                  <c:v>1.1316482359136388</c:v>
                </c:pt>
                <c:pt idx="22">
                  <c:v>1.1391465677179962</c:v>
                </c:pt>
                <c:pt idx="23">
                  <c:v>1.1450476585163698</c:v>
                </c:pt>
                <c:pt idx="24">
                  <c:v>1.1498127340823969</c:v>
                </c:pt>
              </c:numCache>
            </c:numRef>
          </c:yVal>
          <c:smooth val="0"/>
        </c:ser>
        <c:ser>
          <c:idx val="11"/>
          <c:order val="11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Nature_SIRT1!$M$34:$M$58</c:f>
              <c:numCache>
                <c:formatCode>General</c:formatCode>
                <c:ptCount val="25"/>
                <c:pt idx="0">
                  <c:v>0</c:v>
                </c:pt>
                <c:pt idx="1">
                  <c:v>0.36224489795918369</c:v>
                </c:pt>
                <c:pt idx="2">
                  <c:v>0.5610184372256366</c:v>
                </c:pt>
                <c:pt idx="3">
                  <c:v>0.65060365011935717</c:v>
                </c:pt>
                <c:pt idx="4">
                  <c:v>0.65176287906466934</c:v>
                </c:pt>
                <c:pt idx="5">
                  <c:v>0.68660458452722073</c:v>
                </c:pt>
                <c:pt idx="6">
                  <c:v>0.77313974591651535</c:v>
                </c:pt>
                <c:pt idx="7">
                  <c:v>0.83638743455497377</c:v>
                </c:pt>
                <c:pt idx="8">
                  <c:v>0.84390898159282213</c:v>
                </c:pt>
                <c:pt idx="9">
                  <c:v>0.85863717576255494</c:v>
                </c:pt>
                <c:pt idx="10">
                  <c:v>0.88463313336409788</c:v>
                </c:pt>
                <c:pt idx="11">
                  <c:v>0.92264851485148502</c:v>
                </c:pt>
                <c:pt idx="12">
                  <c:v>0.95337560611712047</c:v>
                </c:pt>
                <c:pt idx="13">
                  <c:v>0.97872702518720223</c:v>
                </c:pt>
                <c:pt idx="14">
                  <c:v>1</c:v>
                </c:pt>
                <c:pt idx="15">
                  <c:v>1.033701806416824</c:v>
                </c:pt>
                <c:pt idx="16">
                  <c:v>1.0591996211224248</c:v>
                </c:pt>
                <c:pt idx="17">
                  <c:v>1.0791640278657377</c:v>
                </c:pt>
                <c:pt idx="18">
                  <c:v>1.0952199581032185</c:v>
                </c:pt>
                <c:pt idx="19">
                  <c:v>1.1084128360797918</c:v>
                </c:pt>
                <c:pt idx="20">
                  <c:v>1.1499700059988003</c:v>
                </c:pt>
                <c:pt idx="21">
                  <c:v>1.1624220374220373</c:v>
                </c:pt>
                <c:pt idx="22">
                  <c:v>1.1719394773039891</c:v>
                </c:pt>
                <c:pt idx="23">
                  <c:v>1.1794503691550451</c:v>
                </c:pt>
                <c:pt idx="24">
                  <c:v>1.1855287569573285</c:v>
                </c:pt>
              </c:numCache>
            </c:numRef>
          </c:yVal>
          <c:smooth val="0"/>
        </c:ser>
        <c:ser>
          <c:idx val="12"/>
          <c:order val="12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Nature_SIRT1!$N$34:$N$58</c:f>
              <c:numCache>
                <c:formatCode>General</c:formatCode>
                <c:ptCount val="25"/>
                <c:pt idx="0">
                  <c:v>0</c:v>
                </c:pt>
                <c:pt idx="1">
                  <c:v>0.31818181818181823</c:v>
                </c:pt>
                <c:pt idx="2">
                  <c:v>0.51219512195121952</c:v>
                </c:pt>
                <c:pt idx="3">
                  <c:v>0.60472389991371878</c:v>
                </c:pt>
                <c:pt idx="4">
                  <c:v>0.60594315245478036</c:v>
                </c:pt>
                <c:pt idx="5">
                  <c:v>0.64285714285714279</c:v>
                </c:pt>
                <c:pt idx="6">
                  <c:v>0.73684210526315785</c:v>
                </c:pt>
                <c:pt idx="7">
                  <c:v>0.80769230769230771</c:v>
                </c:pt>
                <c:pt idx="8">
                  <c:v>0.81624319419237756</c:v>
                </c:pt>
                <c:pt idx="9">
                  <c:v>0.83306545879602567</c:v>
                </c:pt>
                <c:pt idx="10">
                  <c:v>0.86301369863013699</c:v>
                </c:pt>
                <c:pt idx="11">
                  <c:v>0.90740740740740744</c:v>
                </c:pt>
                <c:pt idx="12">
                  <c:v>0.9438202247191011</c:v>
                </c:pt>
                <c:pt idx="13">
                  <c:v>0.97422680412371132</c:v>
                </c:pt>
                <c:pt idx="14">
                  <c:v>1</c:v>
                </c:pt>
                <c:pt idx="15">
                  <c:v>1.0413223140495869</c:v>
                </c:pt>
                <c:pt idx="16">
                  <c:v>1.0729927007299269</c:v>
                </c:pt>
                <c:pt idx="17">
                  <c:v>1.0980392156862746</c:v>
                </c:pt>
                <c:pt idx="18">
                  <c:v>1.1183431952662721</c:v>
                </c:pt>
                <c:pt idx="19">
                  <c:v>1.1351351351351351</c:v>
                </c:pt>
                <c:pt idx="20">
                  <c:v>1.1886792452830188</c:v>
                </c:pt>
                <c:pt idx="21">
                  <c:v>1.2049180327868851</c:v>
                </c:pt>
                <c:pt idx="22">
                  <c:v>1.2173913043478262</c:v>
                </c:pt>
                <c:pt idx="23">
                  <c:v>1.2272727272727273</c:v>
                </c:pt>
                <c:pt idx="24">
                  <c:v>1.2352941176470589</c:v>
                </c:pt>
              </c:numCache>
            </c:numRef>
          </c:yVal>
          <c:smooth val="0"/>
        </c:ser>
        <c:ser>
          <c:idx val="13"/>
          <c:order val="13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Nature_SIRT1!$O$34:$O$58</c:f>
              <c:numCache>
                <c:formatCode>General</c:formatCode>
                <c:ptCount val="25"/>
                <c:pt idx="0">
                  <c:v>0</c:v>
                </c:pt>
                <c:pt idx="1">
                  <c:v>0.28400954653937949</c:v>
                </c:pt>
                <c:pt idx="2">
                  <c:v>0.47159841479524439</c:v>
                </c:pt>
                <c:pt idx="3">
                  <c:v>0.56529216754932721</c:v>
                </c:pt>
                <c:pt idx="4">
                  <c:v>0.56654586797413498</c:v>
                </c:pt>
                <c:pt idx="5">
                  <c:v>0.60474308300395252</c:v>
                </c:pt>
                <c:pt idx="6">
                  <c:v>0.70414201183431946</c:v>
                </c:pt>
                <c:pt idx="7">
                  <c:v>0.78118161925601748</c:v>
                </c:pt>
                <c:pt idx="8">
                  <c:v>0.79060569242302825</c:v>
                </c:pt>
                <c:pt idx="9">
                  <c:v>0.8092264277752963</c:v>
                </c:pt>
                <c:pt idx="10">
                  <c:v>0.84264358772619974</c:v>
                </c:pt>
                <c:pt idx="11">
                  <c:v>0.89281886387995713</c:v>
                </c:pt>
                <c:pt idx="12">
                  <c:v>0.9345549738219896</c:v>
                </c:pt>
                <c:pt idx="13">
                  <c:v>0.96981587684877746</c:v>
                </c:pt>
                <c:pt idx="14">
                  <c:v>1</c:v>
                </c:pt>
                <c:pt idx="15">
                  <c:v>1.0489715964740449</c:v>
                </c:pt>
                <c:pt idx="16">
                  <c:v>1.086994345367551</c:v>
                </c:pt>
                <c:pt idx="17">
                  <c:v>1.1173708920187793</c:v>
                </c:pt>
                <c:pt idx="18">
                  <c:v>1.1421969427657304</c:v>
                </c:pt>
                <c:pt idx="19">
                  <c:v>1.1628664495114007</c:v>
                </c:pt>
                <c:pt idx="20">
                  <c:v>1.2296211251435134</c:v>
                </c:pt>
                <c:pt idx="21">
                  <c:v>1.2501250625312659</c:v>
                </c:pt>
                <c:pt idx="22">
                  <c:v>1.2659574468085104</c:v>
                </c:pt>
                <c:pt idx="23">
                  <c:v>1.278551532033426</c:v>
                </c:pt>
                <c:pt idx="24">
                  <c:v>1.2888086642599277</c:v>
                </c:pt>
              </c:numCache>
            </c:numRef>
          </c:yVal>
          <c:smooth val="0"/>
        </c:ser>
        <c:ser>
          <c:idx val="14"/>
          <c:order val="14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Nature_SIRT1!$P$34:$P$58</c:f>
              <c:numCache>
                <c:formatCode>General</c:formatCode>
                <c:ptCount val="25"/>
                <c:pt idx="0">
                  <c:v>0</c:v>
                </c:pt>
                <c:pt idx="1">
                  <c:v>0.25348374253483741</c:v>
                </c:pt>
                <c:pt idx="2">
                  <c:v>0.43310657596371882</c:v>
                </c:pt>
                <c:pt idx="3">
                  <c:v>0.52677681425893119</c:v>
                </c:pt>
                <c:pt idx="4">
                  <c:v>0.52804885596979512</c:v>
                </c:pt>
                <c:pt idx="5">
                  <c:v>0.56704601682335476</c:v>
                </c:pt>
                <c:pt idx="6">
                  <c:v>0.6707638279192274</c:v>
                </c:pt>
                <c:pt idx="7">
                  <c:v>0.75345167652859957</c:v>
                </c:pt>
                <c:pt idx="8">
                  <c:v>0.76370878030945399</c:v>
                </c:pt>
                <c:pt idx="9">
                  <c:v>0.7840681002906813</c:v>
                </c:pt>
                <c:pt idx="10">
                  <c:v>0.8209169054441261</c:v>
                </c:pt>
                <c:pt idx="11">
                  <c:v>0.8770088553624138</c:v>
                </c:pt>
                <c:pt idx="12">
                  <c:v>0.92437991530550512</c:v>
                </c:pt>
                <c:pt idx="13">
                  <c:v>0.9649172046028629</c:v>
                </c:pt>
                <c:pt idx="14">
                  <c:v>1</c:v>
                </c:pt>
                <c:pt idx="15">
                  <c:v>1.057683433317951</c:v>
                </c:pt>
                <c:pt idx="16">
                  <c:v>1.1031353135313531</c:v>
                </c:pt>
                <c:pt idx="17">
                  <c:v>1.1398731816486385</c:v>
                </c:pt>
                <c:pt idx="18">
                  <c:v>1.1701837985023829</c:v>
                </c:pt>
                <c:pt idx="19">
                  <c:v>1.1956181533646322</c:v>
                </c:pt>
                <c:pt idx="20">
                  <c:v>1.2790178571428572</c:v>
                </c:pt>
                <c:pt idx="21">
                  <c:v>1.3050268423621278</c:v>
                </c:pt>
                <c:pt idx="22">
                  <c:v>1.3252385082393756</c:v>
                </c:pt>
                <c:pt idx="23">
                  <c:v>1.3413968006242682</c:v>
                </c:pt>
                <c:pt idx="24">
                  <c:v>1.3546099290780143</c:v>
                </c:pt>
              </c:numCache>
            </c:numRef>
          </c:yVal>
          <c:smooth val="0"/>
        </c:ser>
        <c:ser>
          <c:idx val="15"/>
          <c:order val="15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Nature_SIRT1!$Q$34:$Q$58</c:f>
              <c:numCache>
                <c:formatCode>General</c:formatCode>
                <c:ptCount val="25"/>
                <c:pt idx="0">
                  <c:v>0</c:v>
                </c:pt>
                <c:pt idx="1">
                  <c:v>0.18389553862894453</c:v>
                </c:pt>
                <c:pt idx="2">
                  <c:v>0.33642999336429996</c:v>
                </c:pt>
                <c:pt idx="3">
                  <c:v>0.42486166863871905</c:v>
                </c:pt>
                <c:pt idx="4">
                  <c:v>0.42610920859519064</c:v>
                </c:pt>
                <c:pt idx="5">
                  <c:v>0.46499541424640778</c:v>
                </c:pt>
                <c:pt idx="6">
                  <c:v>0.5748299319727892</c:v>
                </c:pt>
                <c:pt idx="7">
                  <c:v>0.66974900924702774</c:v>
                </c:pt>
                <c:pt idx="8">
                  <c:v>0.68201874911671878</c:v>
                </c:pt>
                <c:pt idx="9">
                  <c:v>0.70671362671383209</c:v>
                </c:pt>
                <c:pt idx="10">
                  <c:v>0.75259772389905977</c:v>
                </c:pt>
                <c:pt idx="11">
                  <c:v>0.82554082344731339</c:v>
                </c:pt>
                <c:pt idx="12">
                  <c:v>0.89025460930640932</c:v>
                </c:pt>
                <c:pt idx="13">
                  <c:v>0.94805734469146052</c:v>
                </c:pt>
                <c:pt idx="14">
                  <c:v>1</c:v>
                </c:pt>
                <c:pt idx="15">
                  <c:v>1.0895415472779368</c:v>
                </c:pt>
                <c:pt idx="16">
                  <c:v>1.1639881928501148</c:v>
                </c:pt>
                <c:pt idx="17">
                  <c:v>1.2268602540834845</c:v>
                </c:pt>
                <c:pt idx="18">
                  <c:v>1.2806623631770979</c:v>
                </c:pt>
                <c:pt idx="19">
                  <c:v>1.3272251308900525</c:v>
                </c:pt>
                <c:pt idx="20">
                  <c:v>1.4897159647404505</c:v>
                </c:pt>
                <c:pt idx="21">
                  <c:v>1.5437146585471946</c:v>
                </c:pt>
                <c:pt idx="22">
                  <c:v>1.5868544600938967</c:v>
                </c:pt>
                <c:pt idx="23">
                  <c:v>1.6221116246000709</c:v>
                </c:pt>
                <c:pt idx="24">
                  <c:v>1.6514657980456027</c:v>
                </c:pt>
              </c:numCache>
            </c:numRef>
          </c:yVal>
          <c:smooth val="0"/>
        </c:ser>
        <c:ser>
          <c:idx val="16"/>
          <c:order val="16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Nature_SIRT1!$R$34:$R$58</c:f>
              <c:numCache>
                <c:formatCode>General</c:formatCode>
                <c:ptCount val="25"/>
                <c:pt idx="0">
                  <c:v>0</c:v>
                </c:pt>
                <c:pt idx="1">
                  <c:v>0.15413533834586465</c:v>
                </c:pt>
                <c:pt idx="2">
                  <c:v>0.29078014184397161</c:v>
                </c:pt>
                <c:pt idx="3">
                  <c:v>0.37397512981688991</c:v>
                </c:pt>
                <c:pt idx="4">
                  <c:v>0.37517071838295546</c:v>
                </c:pt>
                <c:pt idx="5">
                  <c:v>0.41275167785234901</c:v>
                </c:pt>
                <c:pt idx="6">
                  <c:v>0.52229299363057324</c:v>
                </c:pt>
                <c:pt idx="7">
                  <c:v>0.62121212121212122</c:v>
                </c:pt>
                <c:pt idx="8">
                  <c:v>0.63430050565856</c:v>
                </c:pt>
                <c:pt idx="9">
                  <c:v>0.66085846592258368</c:v>
                </c:pt>
                <c:pt idx="10">
                  <c:v>0.71098265895953761</c:v>
                </c:pt>
                <c:pt idx="11">
                  <c:v>0.79281767955801097</c:v>
                </c:pt>
                <c:pt idx="12">
                  <c:v>0.86772486772486768</c:v>
                </c:pt>
                <c:pt idx="13">
                  <c:v>0.93654822335025378</c:v>
                </c:pt>
                <c:pt idx="14">
                  <c:v>1</c:v>
                </c:pt>
                <c:pt idx="15">
                  <c:v>1.1131221719457014</c:v>
                </c:pt>
                <c:pt idx="16">
                  <c:v>1.2109704641350212</c:v>
                </c:pt>
                <c:pt idx="17">
                  <c:v>1.2964426877470354</c:v>
                </c:pt>
                <c:pt idx="18">
                  <c:v>1.3717472118959109</c:v>
                </c:pt>
                <c:pt idx="19">
                  <c:v>1.4385964912280702</c:v>
                </c:pt>
                <c:pt idx="20">
                  <c:v>1.6849315068493151</c:v>
                </c:pt>
                <c:pt idx="21">
                  <c:v>1.771604938271605</c:v>
                </c:pt>
                <c:pt idx="22">
                  <c:v>1.8426966292134832</c:v>
                </c:pt>
                <c:pt idx="23">
                  <c:v>1.902061855670103</c:v>
                </c:pt>
                <c:pt idx="24">
                  <c:v>1.9523809523809523</c:v>
                </c:pt>
              </c:numCache>
            </c:numRef>
          </c:yVal>
          <c:smooth val="0"/>
        </c:ser>
        <c:ser>
          <c:idx val="17"/>
          <c:order val="17"/>
          <c:spPr>
            <a:ln w="28575">
              <a:noFill/>
            </a:ln>
          </c:spPr>
          <c:xVal>
            <c:numRef>
              <c:f>Nature_SIRT1!$A$34:$A$58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Nature_SIRT1!$S$34:$S$58</c:f>
              <c:numCache>
                <c:formatCode>General</c:formatCode>
                <c:ptCount val="25"/>
                <c:pt idx="0">
                  <c:v>0</c:v>
                </c:pt>
                <c:pt idx="1">
                  <c:v>0.14399847821951686</c:v>
                </c:pt>
                <c:pt idx="2">
                  <c:v>0.27457381211461734</c:v>
                </c:pt>
                <c:pt idx="3">
                  <c:v>0.35545593798307829</c:v>
                </c:pt>
                <c:pt idx="4">
                  <c:v>0.35662604855891267</c:v>
                </c:pt>
                <c:pt idx="5">
                  <c:v>0.3935193207416392</c:v>
                </c:pt>
                <c:pt idx="6">
                  <c:v>0.5023224950232249</c:v>
                </c:pt>
                <c:pt idx="7">
                  <c:v>0.60222752585521078</c:v>
                </c:pt>
                <c:pt idx="8">
                  <c:v>0.61556594072438131</c:v>
                </c:pt>
                <c:pt idx="9">
                  <c:v>0.64271809441311167</c:v>
                </c:pt>
                <c:pt idx="10">
                  <c:v>0.69428309385509024</c:v>
                </c:pt>
                <c:pt idx="11">
                  <c:v>0.77937932048830705</c:v>
                </c:pt>
                <c:pt idx="12">
                  <c:v>0.85827664399092973</c:v>
                </c:pt>
                <c:pt idx="13">
                  <c:v>0.93162860659100222</c:v>
                </c:pt>
                <c:pt idx="14">
                  <c:v>1</c:v>
                </c:pt>
                <c:pt idx="15">
                  <c:v>1.12370113805047</c:v>
                </c:pt>
                <c:pt idx="16">
                  <c:v>1.2326122354035822</c:v>
                </c:pt>
                <c:pt idx="17">
                  <c:v>1.3292361720807726</c:v>
                </c:pt>
                <c:pt idx="18">
                  <c:v>1.4155412424683149</c:v>
                </c:pt>
                <c:pt idx="19">
                  <c:v>1.4930966469428009</c:v>
                </c:pt>
                <c:pt idx="20">
                  <c:v>1.7867820613690009</c:v>
                </c:pt>
                <c:pt idx="21">
                  <c:v>1.8931761343336906</c:v>
                </c:pt>
                <c:pt idx="22">
                  <c:v>1.9816753926701571</c:v>
                </c:pt>
                <c:pt idx="23">
                  <c:v>2.0564443102927856</c:v>
                </c:pt>
                <c:pt idx="24">
                  <c:v>2.1204481792717087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970880"/>
        <c:axId val="142973184"/>
      </c:scatterChart>
      <c:valAx>
        <c:axId val="142970880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x (0≤x≤1)</a:t>
                </a:r>
              </a:p>
            </c:rich>
          </c:tx>
          <c:layout>
            <c:manualLayout>
              <c:xMode val="edge"/>
              <c:yMode val="edge"/>
              <c:x val="0.38143059317585304"/>
              <c:y val="0.95318204220105673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crossAx val="142973184"/>
        <c:crosses val="autoZero"/>
        <c:crossBetween val="midCat"/>
        <c:majorUnit val="0.1"/>
        <c:minorUnit val="2.0000000000000004E-2"/>
      </c:valAx>
      <c:valAx>
        <c:axId val="142973184"/>
        <c:scaling>
          <c:orientation val="minMax"/>
          <c:max val="1.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v'/v </a:t>
                </a:r>
              </a:p>
            </c:rich>
          </c:tx>
          <c:layout>
            <c:manualLayout>
              <c:xMode val="edge"/>
              <c:yMode val="edge"/>
              <c:x val="0"/>
              <c:y val="0.4048425865272783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29708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1615697682549893"/>
          <c:y val="8.4556613829384869E-2"/>
          <c:w val="0.12163335710922459"/>
          <c:h val="0.8541762083233045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52451443569554"/>
          <c:y val="9.054590883563135E-2"/>
          <c:w val="0.68461214994662067"/>
          <c:h val="0.8068145193641187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Nature_SIRT1!$B$62:$B$86</c:f>
              <c:numCache>
                <c:formatCode>General</c:formatCode>
                <c:ptCount val="25"/>
                <c:pt idx="0">
                  <c:v>0</c:v>
                </c:pt>
                <c:pt idx="1">
                  <c:v>9.1544483985765108</c:v>
                </c:pt>
                <c:pt idx="2">
                  <c:v>4.8904942965779457</c:v>
                </c:pt>
                <c:pt idx="3">
                  <c:v>3.7003431822806552</c:v>
                </c:pt>
                <c:pt idx="4">
                  <c:v>3.6868910293982999</c:v>
                </c:pt>
                <c:pt idx="5">
                  <c:v>3.3021822849807441</c:v>
                </c:pt>
                <c:pt idx="6">
                  <c:v>2.4878143133462278</c:v>
                </c:pt>
                <c:pt idx="7">
                  <c:v>1.99441773918437</c:v>
                </c:pt>
                <c:pt idx="8">
                  <c:v>1.9404831098694291</c:v>
                </c:pt>
                <c:pt idx="9">
                  <c:v>1.8375205924874456</c:v>
                </c:pt>
                <c:pt idx="10">
                  <c:v>1.6639068564036223</c:v>
                </c:pt>
                <c:pt idx="11">
                  <c:v>1.4271855433145757</c:v>
                </c:pt>
                <c:pt idx="12">
                  <c:v>1.2493443419135501</c:v>
                </c:pt>
                <c:pt idx="13">
                  <c:v>1.1108680005757883</c:v>
                </c:pt>
                <c:pt idx="14">
                  <c:v>1</c:v>
                </c:pt>
                <c:pt idx="15">
                  <c:v>0.83357096565132849</c:v>
                </c:pt>
                <c:pt idx="16">
                  <c:v>0.71461227081514411</c:v>
                </c:pt>
                <c:pt idx="17">
                  <c:v>0.62535553664762356</c:v>
                </c:pt>
                <c:pt idx="18">
                  <c:v>0.55591413341017148</c:v>
                </c:pt>
                <c:pt idx="19">
                  <c:v>0.50035011281412911</c:v>
                </c:pt>
                <c:pt idx="20">
                  <c:v>0.33361000155625875</c:v>
                </c:pt>
                <c:pt idx="21">
                  <c:v>0.28595930112530132</c:v>
                </c:pt>
                <c:pt idx="22">
                  <c:v>0.25021885882146955</c:v>
                </c:pt>
                <c:pt idx="23">
                  <c:v>0.22241948778842882</c:v>
                </c:pt>
                <c:pt idx="24">
                  <c:v>0.20017929291357209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Nature_SIRT1!$C$62:$C$86</c:f>
              <c:numCache>
                <c:formatCode>General</c:formatCode>
                <c:ptCount val="25"/>
                <c:pt idx="0">
                  <c:v>0</c:v>
                </c:pt>
                <c:pt idx="1">
                  <c:v>8.4147058823529406</c:v>
                </c:pt>
                <c:pt idx="2">
                  <c:v>4.7816155988857938</c:v>
                </c:pt>
                <c:pt idx="3">
                  <c:v>3.6547143832317999</c:v>
                </c:pt>
                <c:pt idx="4">
                  <c:v>3.6417839935556753</c:v>
                </c:pt>
                <c:pt idx="5">
                  <c:v>3.2704064352243858</c:v>
                </c:pt>
                <c:pt idx="6">
                  <c:v>2.4752703677000718</c:v>
                </c:pt>
                <c:pt idx="7">
                  <c:v>1.9886468952734013</c:v>
                </c:pt>
                <c:pt idx="8">
                  <c:v>1.9352684693239954</c:v>
                </c:pt>
                <c:pt idx="9">
                  <c:v>1.8332771638411267</c:v>
                </c:pt>
                <c:pt idx="10">
                  <c:v>1.6610471992258895</c:v>
                </c:pt>
                <c:pt idx="11">
                  <c:v>1.4257475083056479</c:v>
                </c:pt>
                <c:pt idx="12">
                  <c:v>1.2486633933442444</c:v>
                </c:pt>
                <c:pt idx="13">
                  <c:v>1.110615355123167</c:v>
                </c:pt>
                <c:pt idx="14">
                  <c:v>1</c:v>
                </c:pt>
                <c:pt idx="15">
                  <c:v>0.83381817200528907</c:v>
                </c:pt>
                <c:pt idx="16">
                  <c:v>0.71495210329029568</c:v>
                </c:pt>
                <c:pt idx="17">
                  <c:v>0.62572561170091578</c:v>
                </c:pt>
                <c:pt idx="18">
                  <c:v>0.55628743233673794</c:v>
                </c:pt>
                <c:pt idx="19">
                  <c:v>0.5007146399089929</c:v>
                </c:pt>
                <c:pt idx="20">
                  <c:v>0.33389813658152828</c:v>
                </c:pt>
                <c:pt idx="21">
                  <c:v>0.28621448579431774</c:v>
                </c:pt>
                <c:pt idx="22">
                  <c:v>0.25044680959710547</c:v>
                </c:pt>
                <c:pt idx="23">
                  <c:v>0.22262495340785515</c:v>
                </c:pt>
                <c:pt idx="24">
                  <c:v>0.20036604212285755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Nature_SIRT1!$D$62:$D$86</c:f>
              <c:numCache>
                <c:formatCode>General</c:formatCode>
                <c:ptCount val="25"/>
                <c:pt idx="0">
                  <c:v>0</c:v>
                </c:pt>
                <c:pt idx="1">
                  <c:v>7.2670422535211259</c:v>
                </c:pt>
                <c:pt idx="2">
                  <c:v>4.5822380106571936</c:v>
                </c:pt>
                <c:pt idx="3">
                  <c:v>3.5687107270074883</c:v>
                </c:pt>
                <c:pt idx="4">
                  <c:v>3.5567398098480312</c:v>
                </c:pt>
                <c:pt idx="5">
                  <c:v>3.2100373289091664</c:v>
                </c:pt>
                <c:pt idx="6">
                  <c:v>2.4511163895486936</c:v>
                </c:pt>
                <c:pt idx="7">
                  <c:v>1.9774643568910011</c:v>
                </c:pt>
                <c:pt idx="8">
                  <c:v>1.92515758066988</c:v>
                </c:pt>
                <c:pt idx="9">
                  <c:v>1.8250402283500431</c:v>
                </c:pt>
                <c:pt idx="10">
                  <c:v>1.655486631016043</c:v>
                </c:pt>
                <c:pt idx="11">
                  <c:v>1.4229453943739658</c:v>
                </c:pt>
                <c:pt idx="12">
                  <c:v>1.2473347032515409</c:v>
                </c:pt>
                <c:pt idx="13">
                  <c:v>1.1101219220655032</c:v>
                </c:pt>
                <c:pt idx="14">
                  <c:v>1</c:v>
                </c:pt>
                <c:pt idx="15">
                  <c:v>0.83430173017840792</c:v>
                </c:pt>
                <c:pt idx="16">
                  <c:v>0.71561719833564497</c:v>
                </c:pt>
                <c:pt idx="17">
                  <c:v>0.62645014417969336</c:v>
                </c:pt>
                <c:pt idx="18">
                  <c:v>0.55701844876808282</c:v>
                </c:pt>
                <c:pt idx="19">
                  <c:v>0.50142859919531957</c:v>
                </c:pt>
                <c:pt idx="20">
                  <c:v>0.33446270062835465</c:v>
                </c:pt>
                <c:pt idx="21">
                  <c:v>0.28671453021849791</c:v>
                </c:pt>
                <c:pt idx="22">
                  <c:v>0.25089351273286031</c:v>
                </c:pt>
                <c:pt idx="23">
                  <c:v>0.22302760877040975</c:v>
                </c:pt>
                <c:pt idx="24">
                  <c:v>0.20073202842212393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Nature_SIRT1!$E$62:$E$86</c:f>
              <c:numCache>
                <c:formatCode>General</c:formatCode>
                <c:ptCount val="25"/>
                <c:pt idx="0">
                  <c:v>0</c:v>
                </c:pt>
                <c:pt idx="1">
                  <c:v>5.7919463087248317</c:v>
                </c:pt>
                <c:pt idx="2">
                  <c:v>4.2512315270935952</c:v>
                </c:pt>
                <c:pt idx="3">
                  <c:v>3.4184939790882596</c:v>
                </c:pt>
                <c:pt idx="4">
                  <c:v>3.4081237135763809</c:v>
                </c:pt>
                <c:pt idx="5">
                  <c:v>3.103076308429884</c:v>
                </c:pt>
                <c:pt idx="6">
                  <c:v>2.407252440725244</c:v>
                </c:pt>
                <c:pt idx="7">
                  <c:v>1.9569160997732429</c:v>
                </c:pt>
                <c:pt idx="8">
                  <c:v>1.9065573621115408</c:v>
                </c:pt>
                <c:pt idx="9">
                  <c:v>1.8098556915630508</c:v>
                </c:pt>
                <c:pt idx="10">
                  <c:v>1.6452022876509214</c:v>
                </c:pt>
                <c:pt idx="11">
                  <c:v>1.4177423140107959</c:v>
                </c:pt>
                <c:pt idx="12">
                  <c:v>1.2448611611972591</c:v>
                </c:pt>
                <c:pt idx="13">
                  <c:v>1.1092016946732042</c:v>
                </c:pt>
                <c:pt idx="14">
                  <c:v>1</c:v>
                </c:pt>
                <c:pt idx="15">
                  <c:v>0.83520619388139139</c:v>
                </c:pt>
                <c:pt idx="16">
                  <c:v>0.71686246588346991</c:v>
                </c:pt>
                <c:pt idx="17">
                  <c:v>0.62780758388651448</c:v>
                </c:pt>
                <c:pt idx="18">
                  <c:v>0.55838865057873421</c:v>
                </c:pt>
                <c:pt idx="19">
                  <c:v>0.50276725895718033</c:v>
                </c:pt>
                <c:pt idx="20">
                  <c:v>0.33552205278845737</c:v>
                </c:pt>
                <c:pt idx="21">
                  <c:v>0.28765296890624253</c:v>
                </c:pt>
                <c:pt idx="22">
                  <c:v>0.25173193320207099</c:v>
                </c:pt>
                <c:pt idx="23">
                  <c:v>0.22378341000547428</c:v>
                </c:pt>
                <c:pt idx="24">
                  <c:v>0.20141903561592678</c:v>
                </c:pt>
              </c:numCache>
            </c:numRef>
          </c:yVal>
          <c:smooth val="0"/>
        </c:ser>
        <c:ser>
          <c:idx val="4"/>
          <c:order val="4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Nature_SIRT1!$F$62:$F$86</c:f>
              <c:numCache>
                <c:formatCode>General</c:formatCode>
                <c:ptCount val="25"/>
                <c:pt idx="0">
                  <c:v>0</c:v>
                </c:pt>
                <c:pt idx="1">
                  <c:v>4.0324574961360122</c:v>
                </c:pt>
                <c:pt idx="2">
                  <c:v>3.6798307475317342</c:v>
                </c:pt>
                <c:pt idx="3">
                  <c:v>3.1348474050069051</c:v>
                </c:pt>
                <c:pt idx="4">
                  <c:v>3.1272384954305168</c:v>
                </c:pt>
                <c:pt idx="5">
                  <c:v>2.8956714761376245</c:v>
                </c:pt>
                <c:pt idx="6">
                  <c:v>2.318080852954242</c:v>
                </c:pt>
                <c:pt idx="7">
                  <c:v>1.9141599413059427</c:v>
                </c:pt>
                <c:pt idx="8">
                  <c:v>1.867766583899702</c:v>
                </c:pt>
                <c:pt idx="9">
                  <c:v>1.7780555855624276</c:v>
                </c:pt>
                <c:pt idx="10">
                  <c:v>1.6235220908525201</c:v>
                </c:pt>
                <c:pt idx="11">
                  <c:v>1.4066856658707543</c:v>
                </c:pt>
                <c:pt idx="12">
                  <c:v>1.239577146929564</c:v>
                </c:pt>
                <c:pt idx="13">
                  <c:v>1.1072287452256331</c:v>
                </c:pt>
                <c:pt idx="14">
                  <c:v>1</c:v>
                </c:pt>
                <c:pt idx="15">
                  <c:v>0.83715706722284611</c:v>
                </c:pt>
                <c:pt idx="16">
                  <c:v>0.71955399708443335</c:v>
                </c:pt>
                <c:pt idx="17">
                  <c:v>0.63074551992989025</c:v>
                </c:pt>
                <c:pt idx="18">
                  <c:v>0.56135695330990454</c:v>
                </c:pt>
                <c:pt idx="19">
                  <c:v>0.50566915398778944</c:v>
                </c:pt>
                <c:pt idx="20">
                  <c:v>0.33782208986145279</c:v>
                </c:pt>
                <c:pt idx="21">
                  <c:v>0.28969116317434129</c:v>
                </c:pt>
                <c:pt idx="22">
                  <c:v>0.2535532933258825</c:v>
                </c:pt>
                <c:pt idx="23">
                  <c:v>0.22542553497883122</c:v>
                </c:pt>
                <c:pt idx="24">
                  <c:v>0.20291185117205118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Nature_SIRT1!$G$62:$G$86</c:f>
              <c:numCache>
                <c:formatCode>General</c:formatCode>
                <c:ptCount val="25"/>
                <c:pt idx="0">
                  <c:v>0</c:v>
                </c:pt>
                <c:pt idx="1">
                  <c:v>3.4610303830911491</c:v>
                </c:pt>
                <c:pt idx="2">
                  <c:v>3.4293193717277481</c:v>
                </c:pt>
                <c:pt idx="3">
                  <c:v>2.9995789680949234</c:v>
                </c:pt>
                <c:pt idx="4">
                  <c:v>2.9931665635637814</c:v>
                </c:pt>
                <c:pt idx="5">
                  <c:v>2.7941699253466048</c:v>
                </c:pt>
                <c:pt idx="6">
                  <c:v>2.272333044232437</c:v>
                </c:pt>
                <c:pt idx="7">
                  <c:v>1.8916967509025271</c:v>
                </c:pt>
                <c:pt idx="8">
                  <c:v>1.8473389227402777</c:v>
                </c:pt>
                <c:pt idx="9">
                  <c:v>1.7612367544977023</c:v>
                </c:pt>
                <c:pt idx="10">
                  <c:v>1.6119770303527481</c:v>
                </c:pt>
                <c:pt idx="11">
                  <c:v>1.4007484915603758</c:v>
                </c:pt>
                <c:pt idx="12">
                  <c:v>1.236724097238612</c:v>
                </c:pt>
                <c:pt idx="13">
                  <c:v>1.1061594032931463</c:v>
                </c:pt>
                <c:pt idx="14">
                  <c:v>1</c:v>
                </c:pt>
                <c:pt idx="15">
                  <c:v>0.8382211794817106</c:v>
                </c:pt>
                <c:pt idx="16">
                  <c:v>0.72102531844629658</c:v>
                </c:pt>
                <c:pt idx="17">
                  <c:v>0.63235382851626132</c:v>
                </c:pt>
                <c:pt idx="18">
                  <c:v>0.56298347817782446</c:v>
                </c:pt>
                <c:pt idx="19">
                  <c:v>0.50726040658276861</c:v>
                </c:pt>
                <c:pt idx="20">
                  <c:v>0.33908541846419327</c:v>
                </c:pt>
                <c:pt idx="21">
                  <c:v>0.29081106794577027</c:v>
                </c:pt>
                <c:pt idx="22">
                  <c:v>0.25455428710225891</c:v>
                </c:pt>
                <c:pt idx="23">
                  <c:v>0.22632816624274127</c:v>
                </c:pt>
                <c:pt idx="24">
                  <c:v>0.20373250388802486</c:v>
                </c:pt>
              </c:numCache>
            </c:numRef>
          </c:yVal>
          <c:smooth val="0"/>
        </c:ser>
        <c:ser>
          <c:idx val="6"/>
          <c:order val="6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Nature_SIRT1!$H$62:$H$86</c:f>
              <c:numCache>
                <c:formatCode>General</c:formatCode>
                <c:ptCount val="25"/>
                <c:pt idx="0">
                  <c:v>0</c:v>
                </c:pt>
                <c:pt idx="1">
                  <c:v>2.553519768563163</c:v>
                </c:pt>
                <c:pt idx="2">
                  <c:v>2.9292035398230087</c:v>
                </c:pt>
                <c:pt idx="3">
                  <c:v>2.7066674736717462</c:v>
                </c:pt>
                <c:pt idx="4">
                  <c:v>2.7025791918341331</c:v>
                </c:pt>
                <c:pt idx="5">
                  <c:v>2.5683802133850628</c:v>
                </c:pt>
                <c:pt idx="6">
                  <c:v>2.1651676206050694</c:v>
                </c:pt>
                <c:pt idx="7">
                  <c:v>1.8376127689104786</c:v>
                </c:pt>
                <c:pt idx="8">
                  <c:v>1.7980201740666235</c:v>
                </c:pt>
                <c:pt idx="9">
                  <c:v>1.7204229438878604</c:v>
                </c:pt>
                <c:pt idx="10">
                  <c:v>1.5837320574162679</c:v>
                </c:pt>
                <c:pt idx="11">
                  <c:v>1.3860764226426385</c:v>
                </c:pt>
                <c:pt idx="12">
                  <c:v>1.2296261899233805</c:v>
                </c:pt>
                <c:pt idx="13">
                  <c:v>1.1034865953604667</c:v>
                </c:pt>
                <c:pt idx="14">
                  <c:v>1</c:v>
                </c:pt>
                <c:pt idx="15">
                  <c:v>0.84090187361067015</c:v>
                </c:pt>
                <c:pt idx="16">
                  <c:v>0.72474194557397564</c:v>
                </c:pt>
                <c:pt idx="17">
                  <c:v>0.63642372168479233</c:v>
                </c:pt>
                <c:pt idx="18">
                  <c:v>0.56710451170759568</c:v>
                </c:pt>
                <c:pt idx="19">
                  <c:v>0.51129561691446224</c:v>
                </c:pt>
                <c:pt idx="20">
                  <c:v>0.34229576008273011</c:v>
                </c:pt>
                <c:pt idx="21">
                  <c:v>0.29365821200551323</c:v>
                </c:pt>
                <c:pt idx="22">
                  <c:v>0.25709985921646678</c:v>
                </c:pt>
                <c:pt idx="23">
                  <c:v>0.22862405387515472</c:v>
                </c:pt>
                <c:pt idx="24">
                  <c:v>0.20582017162044525</c:v>
                </c:pt>
              </c:numCache>
            </c:numRef>
          </c:yVal>
          <c:smooth val="0"/>
        </c:ser>
        <c:ser>
          <c:idx val="7"/>
          <c:order val="7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Nature_SIRT1!$I$62:$I$86</c:f>
              <c:numCache>
                <c:formatCode>General</c:formatCode>
                <c:ptCount val="25"/>
                <c:pt idx="0">
                  <c:v>0</c:v>
                </c:pt>
                <c:pt idx="1">
                  <c:v>2.1241050119331741</c:v>
                </c:pt>
                <c:pt idx="2">
                  <c:v>2.6331360946745561</c:v>
                </c:pt>
                <c:pt idx="3">
                  <c:v>2.5171538016670367</c:v>
                </c:pt>
                <c:pt idx="4">
                  <c:v>2.5143744803007633</c:v>
                </c:pt>
                <c:pt idx="5">
                  <c:v>2.4177482644129187</c:v>
                </c:pt>
                <c:pt idx="6">
                  <c:v>2.089201877934272</c:v>
                </c:pt>
                <c:pt idx="7">
                  <c:v>1.7979797979797982</c:v>
                </c:pt>
                <c:pt idx="8">
                  <c:v>1.7617569722766482</c:v>
                </c:pt>
                <c:pt idx="9">
                  <c:v>1.6902242327308699</c:v>
                </c:pt>
                <c:pt idx="10">
                  <c:v>1.5626219274287945</c:v>
                </c:pt>
                <c:pt idx="11">
                  <c:v>1.3749724122710218</c:v>
                </c:pt>
                <c:pt idx="12">
                  <c:v>1.2242090784044015</c:v>
                </c:pt>
                <c:pt idx="13">
                  <c:v>1.1014346610441399</c:v>
                </c:pt>
                <c:pt idx="14">
                  <c:v>1</c:v>
                </c:pt>
                <c:pt idx="15">
                  <c:v>0.84298042517364768</c:v>
                </c:pt>
                <c:pt idx="16">
                  <c:v>0.7276337304368139</c:v>
                </c:pt>
                <c:pt idx="17">
                  <c:v>0.63959755659360396</c:v>
                </c:pt>
                <c:pt idx="18">
                  <c:v>0.57032325437888642</c:v>
                </c:pt>
                <c:pt idx="19">
                  <c:v>0.51445086705202314</c:v>
                </c:pt>
                <c:pt idx="20">
                  <c:v>0.3448127421437796</c:v>
                </c:pt>
                <c:pt idx="21">
                  <c:v>0.29589171218237947</c:v>
                </c:pt>
                <c:pt idx="22">
                  <c:v>0.25909752547307136</c:v>
                </c:pt>
                <c:pt idx="23">
                  <c:v>0.23042623579613561</c:v>
                </c:pt>
                <c:pt idx="24">
                  <c:v>0.20745920745920746</c:v>
                </c:pt>
              </c:numCache>
            </c:numRef>
          </c:yVal>
          <c:smooth val="0"/>
        </c:ser>
        <c:ser>
          <c:idx val="8"/>
          <c:order val="8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Nature_SIRT1!$J$62:$J$86</c:f>
              <c:numCache>
                <c:formatCode>General</c:formatCode>
                <c:ptCount val="25"/>
                <c:pt idx="0">
                  <c:v>0</c:v>
                </c:pt>
                <c:pt idx="1">
                  <c:v>1.5002751788662629</c:v>
                </c:pt>
                <c:pt idx="2">
                  <c:v>2.1066460587326117</c:v>
                </c:pt>
                <c:pt idx="3">
                  <c:v>2.1456800869472086</c:v>
                </c:pt>
                <c:pt idx="4">
                  <c:v>2.1450218046642204</c:v>
                </c:pt>
                <c:pt idx="5">
                  <c:v>2.1115414407436095</c:v>
                </c:pt>
                <c:pt idx="6">
                  <c:v>1.9224259520451337</c:v>
                </c:pt>
                <c:pt idx="7">
                  <c:v>1.706950532247965</c:v>
                </c:pt>
                <c:pt idx="8">
                  <c:v>1.6780734359707039</c:v>
                </c:pt>
                <c:pt idx="9">
                  <c:v>1.6199164699277853</c:v>
                </c:pt>
                <c:pt idx="10">
                  <c:v>1.5127635960044394</c:v>
                </c:pt>
                <c:pt idx="11">
                  <c:v>1.3482653854306508</c:v>
                </c:pt>
                <c:pt idx="12">
                  <c:v>1.2110173256330519</c:v>
                </c:pt>
                <c:pt idx="13">
                  <c:v>1.0963936184475129</c:v>
                </c:pt>
                <c:pt idx="14">
                  <c:v>1</c:v>
                </c:pt>
                <c:pt idx="15">
                  <c:v>0.84816428126944621</c:v>
                </c:pt>
                <c:pt idx="16">
                  <c:v>0.73488407918046683</c:v>
                </c:pt>
                <c:pt idx="17">
                  <c:v>0.64758284831927782</c:v>
                </c:pt>
                <c:pt idx="18">
                  <c:v>0.57844108077521572</c:v>
                </c:pt>
                <c:pt idx="19">
                  <c:v>0.52242238405519359</c:v>
                </c:pt>
                <c:pt idx="20">
                  <c:v>0.35119814480803918</c:v>
                </c:pt>
                <c:pt idx="21">
                  <c:v>0.30156296916731201</c:v>
                </c:pt>
                <c:pt idx="22">
                  <c:v>0.26417288496947378</c:v>
                </c:pt>
                <c:pt idx="23">
                  <c:v>0.2350067530676169</c:v>
                </c:pt>
                <c:pt idx="24">
                  <c:v>0.21162624600192528</c:v>
                </c:pt>
              </c:numCache>
            </c:numRef>
          </c:yVal>
          <c:smooth val="0"/>
        </c:ser>
        <c:ser>
          <c:idx val="9"/>
          <c:order val="9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Nature_SIRT1!$K$62:$K$86</c:f>
              <c:numCache>
                <c:formatCode>General</c:formatCode>
                <c:ptCount val="25"/>
                <c:pt idx="0">
                  <c:v>0</c:v>
                </c:pt>
                <c:pt idx="1">
                  <c:v>0.85342019543973935</c:v>
                </c:pt>
                <c:pt idx="2">
                  <c:v>1.3895853423336546</c:v>
                </c:pt>
                <c:pt idx="3">
                  <c:v>1.5538655478424395</c:v>
                </c:pt>
                <c:pt idx="4">
                  <c:v>1.5553668186049239</c:v>
                </c:pt>
                <c:pt idx="5">
                  <c:v>1.5913859745996686</c:v>
                </c:pt>
                <c:pt idx="6">
                  <c:v>1.5940265486725662</c:v>
                </c:pt>
                <c:pt idx="7">
                  <c:v>1.5096909376636982</c:v>
                </c:pt>
                <c:pt idx="8">
                  <c:v>1.4948257676725507</c:v>
                </c:pt>
                <c:pt idx="9">
                  <c:v>1.4628731459905289</c:v>
                </c:pt>
                <c:pt idx="10">
                  <c:v>1.3976721629485935</c:v>
                </c:pt>
                <c:pt idx="11">
                  <c:v>1.2839050467765545</c:v>
                </c:pt>
                <c:pt idx="12">
                  <c:v>1.178250204415372</c:v>
                </c:pt>
                <c:pt idx="13">
                  <c:v>1.0835944353929066</c:v>
                </c:pt>
                <c:pt idx="14">
                  <c:v>1</c:v>
                </c:pt>
                <c:pt idx="15">
                  <c:v>0.86184210526315785</c:v>
                </c:pt>
                <c:pt idx="16">
                  <c:v>0.75428101398339953</c:v>
                </c:pt>
                <c:pt idx="17">
                  <c:v>0.6691432551660087</c:v>
                </c:pt>
                <c:pt idx="18">
                  <c:v>0.60050006945409085</c:v>
                </c:pt>
                <c:pt idx="19">
                  <c:v>0.54418429003021151</c:v>
                </c:pt>
                <c:pt idx="20">
                  <c:v>0.36882518556437166</c:v>
                </c:pt>
                <c:pt idx="21">
                  <c:v>0.31725612920473673</c:v>
                </c:pt>
                <c:pt idx="22">
                  <c:v>0.27823904228615565</c:v>
                </c:pt>
                <c:pt idx="23">
                  <c:v>0.24771509612354239</c:v>
                </c:pt>
                <c:pt idx="24">
                  <c:v>0.22319630742542051</c:v>
                </c:pt>
              </c:numCache>
            </c:numRef>
          </c:yVal>
          <c:smooth val="0"/>
        </c:ser>
        <c:ser>
          <c:idx val="10"/>
          <c:order val="10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Nature_SIRT1!$L$62:$L$86</c:f>
              <c:numCache>
                <c:formatCode>General</c:formatCode>
                <c:ptCount val="25"/>
                <c:pt idx="0">
                  <c:v>0</c:v>
                </c:pt>
                <c:pt idx="1">
                  <c:v>0.58398326041468518</c:v>
                </c:pt>
                <c:pt idx="2">
                  <c:v>1.0185799601857997</c:v>
                </c:pt>
                <c:pt idx="3">
                  <c:v>1.1997580899875797</c:v>
                </c:pt>
                <c:pt idx="4">
                  <c:v>1.2018329047347156</c:v>
                </c:pt>
                <c:pt idx="5">
                  <c:v>1.2594010665937372</c:v>
                </c:pt>
                <c:pt idx="6">
                  <c:v>1.3476733977172959</c:v>
                </c:pt>
                <c:pt idx="7">
                  <c:v>1.3435448577680527</c:v>
                </c:pt>
                <c:pt idx="8">
                  <c:v>1.3384239097041986</c:v>
                </c:pt>
                <c:pt idx="9">
                  <c:v>1.3253780069492165</c:v>
                </c:pt>
                <c:pt idx="10">
                  <c:v>1.2924501824305361</c:v>
                </c:pt>
                <c:pt idx="11">
                  <c:v>1.221508554538737</c:v>
                </c:pt>
                <c:pt idx="12">
                  <c:v>1.145095113763521</c:v>
                </c:pt>
                <c:pt idx="13">
                  <c:v>1.0702250455126465</c:v>
                </c:pt>
                <c:pt idx="14">
                  <c:v>1</c:v>
                </c:pt>
                <c:pt idx="15">
                  <c:v>0.87697581413064185</c:v>
                </c:pt>
                <c:pt idx="16">
                  <c:v>0.77620457993209568</c:v>
                </c:pt>
                <c:pt idx="17">
                  <c:v>0.69386371341394493</c:v>
                </c:pt>
                <c:pt idx="18">
                  <c:v>0.62604794489509208</c:v>
                </c:pt>
                <c:pt idx="19">
                  <c:v>0.56957328385899808</c:v>
                </c:pt>
                <c:pt idx="20">
                  <c:v>0.38975878121032592</c:v>
                </c:pt>
                <c:pt idx="21">
                  <c:v>0.33596498084890181</c:v>
                </c:pt>
                <c:pt idx="22">
                  <c:v>0.29505045651129264</c:v>
                </c:pt>
                <c:pt idx="23">
                  <c:v>0.26293000904030073</c:v>
                </c:pt>
                <c:pt idx="24">
                  <c:v>0.23706563706563707</c:v>
                </c:pt>
              </c:numCache>
            </c:numRef>
          </c:yVal>
          <c:smooth val="0"/>
        </c:ser>
        <c:ser>
          <c:idx val="11"/>
          <c:order val="11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Nature_SIRT1!$M$62:$M$86</c:f>
              <c:numCache>
                <c:formatCode>General</c:formatCode>
                <c:ptCount val="25"/>
                <c:pt idx="0">
                  <c:v>0</c:v>
                </c:pt>
                <c:pt idx="1">
                  <c:v>0.49100968188105121</c:v>
                </c:pt>
                <c:pt idx="2">
                  <c:v>0.87798845836768347</c:v>
                </c:pt>
                <c:pt idx="3">
                  <c:v>1.055495624277039</c:v>
                </c:pt>
                <c:pt idx="4">
                  <c:v>1.0576494938756973</c:v>
                </c:pt>
                <c:pt idx="5">
                  <c:v>1.1193506948499359</c:v>
                </c:pt>
                <c:pt idx="6">
                  <c:v>1.2333526346265198</c:v>
                </c:pt>
                <c:pt idx="7">
                  <c:v>1.2603550295857988</c:v>
                </c:pt>
                <c:pt idx="8">
                  <c:v>1.2593945574719292</c:v>
                </c:pt>
                <c:pt idx="9">
                  <c:v>1.2546519848141899</c:v>
                </c:pt>
                <c:pt idx="10">
                  <c:v>1.2366146303702747</c:v>
                </c:pt>
                <c:pt idx="11">
                  <c:v>1.1869129119566948</c:v>
                </c:pt>
                <c:pt idx="12">
                  <c:v>1.1260904044409197</c:v>
                </c:pt>
                <c:pt idx="13">
                  <c:v>1.0623637639930543</c:v>
                </c:pt>
                <c:pt idx="14">
                  <c:v>1</c:v>
                </c:pt>
                <c:pt idx="15">
                  <c:v>0.88631004669656488</c:v>
                </c:pt>
                <c:pt idx="16">
                  <c:v>0.78997562784783304</c:v>
                </c:pt>
                <c:pt idx="17">
                  <c:v>0.70958607478970592</c:v>
                </c:pt>
                <c:pt idx="18">
                  <c:v>0.64244062646618549</c:v>
                </c:pt>
                <c:pt idx="19">
                  <c:v>0.58596973865199453</c:v>
                </c:pt>
                <c:pt idx="20">
                  <c:v>0.40349400126289209</c:v>
                </c:pt>
                <c:pt idx="21">
                  <c:v>0.3482831114225648</c:v>
                </c:pt>
                <c:pt idx="22">
                  <c:v>0.30614444843693855</c:v>
                </c:pt>
                <c:pt idx="23">
                  <c:v>0.27298618692742199</c:v>
                </c:pt>
                <c:pt idx="24">
                  <c:v>0.24624277456647398</c:v>
                </c:pt>
              </c:numCache>
            </c:numRef>
          </c:yVal>
          <c:smooth val="0"/>
        </c:ser>
        <c:ser>
          <c:idx val="12"/>
          <c:order val="12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Nature_SIRT1!$N$62:$N$86</c:f>
              <c:numCache>
                <c:formatCode>General</c:formatCode>
                <c:ptCount val="25"/>
                <c:pt idx="0">
                  <c:v>0</c:v>
                </c:pt>
                <c:pt idx="1">
                  <c:v>0.40697674418604651</c:v>
                </c:pt>
                <c:pt idx="2">
                  <c:v>0.74468085106382975</c:v>
                </c:pt>
                <c:pt idx="3">
                  <c:v>0.91309938533934021</c:v>
                </c:pt>
                <c:pt idx="4">
                  <c:v>0.91524338839104513</c:v>
                </c:pt>
                <c:pt idx="5">
                  <c:v>0.97826086956521741</c:v>
                </c:pt>
                <c:pt idx="6">
                  <c:v>1.1111111111111112</c:v>
                </c:pt>
                <c:pt idx="7">
                  <c:v>1.1666666666666667</c:v>
                </c:pt>
                <c:pt idx="8">
                  <c:v>1.1698104373881562</c:v>
                </c:pt>
                <c:pt idx="9">
                  <c:v>1.1734398179629835</c:v>
                </c:pt>
                <c:pt idx="10">
                  <c:v>1.1710037174721188</c:v>
                </c:pt>
                <c:pt idx="11">
                  <c:v>1.1448598130841121</c:v>
                </c:pt>
                <c:pt idx="12">
                  <c:v>1.1023622047244093</c:v>
                </c:pt>
                <c:pt idx="13">
                  <c:v>1.0523385300668151</c:v>
                </c:pt>
                <c:pt idx="14">
                  <c:v>1</c:v>
                </c:pt>
                <c:pt idx="15">
                  <c:v>0.89871611982881594</c:v>
                </c:pt>
                <c:pt idx="16">
                  <c:v>0.8085808580858086</c:v>
                </c:pt>
                <c:pt idx="17">
                  <c:v>0.73107049608355079</c:v>
                </c:pt>
                <c:pt idx="18">
                  <c:v>0.66502463054187189</c:v>
                </c:pt>
                <c:pt idx="19">
                  <c:v>0.60869565217391308</c:v>
                </c:pt>
                <c:pt idx="20">
                  <c:v>0.42281879194630873</c:v>
                </c:pt>
                <c:pt idx="21">
                  <c:v>0.36567164179104478</c:v>
                </c:pt>
                <c:pt idx="22">
                  <c:v>0.32183908045977011</c:v>
                </c:pt>
                <c:pt idx="23">
                  <c:v>0.28723404255319152</c:v>
                </c:pt>
                <c:pt idx="24">
                  <c:v>0.25925925925925924</c:v>
                </c:pt>
              </c:numCache>
            </c:numRef>
          </c:yVal>
          <c:smooth val="0"/>
        </c:ser>
        <c:ser>
          <c:idx val="13"/>
          <c:order val="13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Nature_SIRT1!$O$62:$O$86</c:f>
              <c:numCache>
                <c:formatCode>General</c:formatCode>
                <c:ptCount val="25"/>
                <c:pt idx="0">
                  <c:v>0</c:v>
                </c:pt>
                <c:pt idx="1">
                  <c:v>0.34805498683825681</c:v>
                </c:pt>
                <c:pt idx="2">
                  <c:v>0.64744287268770406</c:v>
                </c:pt>
                <c:pt idx="3">
                  <c:v>0.80559478091484027</c:v>
                </c:pt>
                <c:pt idx="4">
                  <c:v>0.80767343452364804</c:v>
                </c:pt>
                <c:pt idx="5">
                  <c:v>0.86981239340534378</c:v>
                </c:pt>
                <c:pt idx="6">
                  <c:v>1.0119047619047619</c:v>
                </c:pt>
                <c:pt idx="7">
                  <c:v>1.08675799086758</c:v>
                </c:pt>
                <c:pt idx="8">
                  <c:v>1.092911133170487</c:v>
                </c:pt>
                <c:pt idx="9">
                  <c:v>1.1028285269552971</c:v>
                </c:pt>
                <c:pt idx="10">
                  <c:v>1.1126116767089131</c:v>
                </c:pt>
                <c:pt idx="11">
                  <c:v>1.1060948081264108</c:v>
                </c:pt>
                <c:pt idx="12">
                  <c:v>1.0798548094373865</c:v>
                </c:pt>
                <c:pt idx="13">
                  <c:v>1.0426063536359802</c:v>
                </c:pt>
                <c:pt idx="14">
                  <c:v>1</c:v>
                </c:pt>
                <c:pt idx="15">
                  <c:v>0.91133424098025861</c:v>
                </c:pt>
                <c:pt idx="16">
                  <c:v>0.82786722321606032</c:v>
                </c:pt>
                <c:pt idx="17">
                  <c:v>0.75364154528182381</c:v>
                </c:pt>
                <c:pt idx="18">
                  <c:v>0.68898228760132085</c:v>
                </c:pt>
                <c:pt idx="19">
                  <c:v>0.63297872340425521</c:v>
                </c:pt>
                <c:pt idx="20">
                  <c:v>0.44384583506009118</c:v>
                </c:pt>
                <c:pt idx="21">
                  <c:v>0.38466866774416997</c:v>
                </c:pt>
                <c:pt idx="22">
                  <c:v>0.33903133903133903</c:v>
                </c:pt>
                <c:pt idx="23">
                  <c:v>0.30287033982184097</c:v>
                </c:pt>
                <c:pt idx="24">
                  <c:v>0.27356321839080461</c:v>
                </c:pt>
              </c:numCache>
            </c:numRef>
          </c:yVal>
          <c:smooth val="0"/>
        </c:ser>
        <c:ser>
          <c:idx val="14"/>
          <c:order val="14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Nature_SIRT1!$P$62:$P$86</c:f>
              <c:numCache>
                <c:formatCode>General</c:formatCode>
                <c:ptCount val="25"/>
                <c:pt idx="0">
                  <c:v>0</c:v>
                </c:pt>
                <c:pt idx="1">
                  <c:v>0.299443442815709</c:v>
                </c:pt>
                <c:pt idx="2">
                  <c:v>0.56475458308693083</c:v>
                </c:pt>
                <c:pt idx="3">
                  <c:v>0.71164592572381069</c:v>
                </c:pt>
                <c:pt idx="4">
                  <c:v>0.71362664985384505</c:v>
                </c:pt>
                <c:pt idx="5">
                  <c:v>0.77364477148450683</c:v>
                </c:pt>
                <c:pt idx="6">
                  <c:v>0.91981699975921027</c:v>
                </c:pt>
                <c:pt idx="7">
                  <c:v>1.0092470277410832</c:v>
                </c:pt>
                <c:pt idx="8">
                  <c:v>1.0178831369297405</c:v>
                </c:pt>
                <c:pt idx="9">
                  <c:v>1.0331204955161195</c:v>
                </c:pt>
                <c:pt idx="10">
                  <c:v>1.0536962118425892</c:v>
                </c:pt>
                <c:pt idx="11">
                  <c:v>1.0656358346949348</c:v>
                </c:pt>
                <c:pt idx="12">
                  <c:v>1.0556860577587397</c:v>
                </c:pt>
                <c:pt idx="13">
                  <c:v>1.0319056337605428</c:v>
                </c:pt>
                <c:pt idx="14">
                  <c:v>1</c:v>
                </c:pt>
                <c:pt idx="15">
                  <c:v>0.92591096388462468</c:v>
                </c:pt>
                <c:pt idx="16">
                  <c:v>0.85061712686092383</c:v>
                </c:pt>
                <c:pt idx="17">
                  <c:v>0.78066724569560098</c:v>
                </c:pt>
                <c:pt idx="18">
                  <c:v>0.71798513073260384</c:v>
                </c:pt>
                <c:pt idx="19">
                  <c:v>0.66261925411968781</c:v>
                </c:pt>
                <c:pt idx="20">
                  <c:v>0.47005742411812962</c:v>
                </c:pt>
                <c:pt idx="21">
                  <c:v>0.40846253723363629</c:v>
                </c:pt>
                <c:pt idx="22">
                  <c:v>0.36063252301156484</c:v>
                </c:pt>
                <c:pt idx="23">
                  <c:v>0.32255945958624571</c:v>
                </c:pt>
                <c:pt idx="24">
                  <c:v>0.29160305343511456</c:v>
                </c:pt>
              </c:numCache>
            </c:numRef>
          </c:yVal>
          <c:smooth val="0"/>
        </c:ser>
        <c:ser>
          <c:idx val="15"/>
          <c:order val="15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Nature_SIRT1!$Q$62:$Q$86</c:f>
              <c:numCache>
                <c:formatCode>General</c:formatCode>
                <c:ptCount val="25"/>
                <c:pt idx="0">
                  <c:v>0</c:v>
                </c:pt>
                <c:pt idx="1">
                  <c:v>0.20073642950469178</c:v>
                </c:pt>
                <c:pt idx="2">
                  <c:v>0.38958045182111578</c:v>
                </c:pt>
                <c:pt idx="3">
                  <c:v>0.50450342042019169</c:v>
                </c:pt>
                <c:pt idx="4">
                  <c:v>0.50613358994480673</c:v>
                </c:pt>
                <c:pt idx="5">
                  <c:v>0.55687767729652538</c:v>
                </c:pt>
                <c:pt idx="6">
                  <c:v>0.69661995053586157</c:v>
                </c:pt>
                <c:pt idx="7">
                  <c:v>0.80668257756563244</c:v>
                </c:pt>
                <c:pt idx="8">
                  <c:v>0.8197525465779989</c:v>
                </c:pt>
                <c:pt idx="9">
                  <c:v>0.84506175072160661</c:v>
                </c:pt>
                <c:pt idx="10">
                  <c:v>0.88812332126591131</c:v>
                </c:pt>
                <c:pt idx="11">
                  <c:v>0.9440587343388398</c:v>
                </c:pt>
                <c:pt idx="12">
                  <c:v>0.97857556456282568</c:v>
                </c:pt>
                <c:pt idx="13">
                  <c:v>0.99591854551803904</c:v>
                </c:pt>
                <c:pt idx="14">
                  <c:v>1</c:v>
                </c:pt>
                <c:pt idx="15">
                  <c:v>0.98116372081021785</c:v>
                </c:pt>
                <c:pt idx="16">
                  <c:v>0.94172902404075798</c:v>
                </c:pt>
                <c:pt idx="17">
                  <c:v>0.89347079037800681</c:v>
                </c:pt>
                <c:pt idx="18">
                  <c:v>0.84290833856725889</c:v>
                </c:pt>
                <c:pt idx="19">
                  <c:v>0.79342723004694837</c:v>
                </c:pt>
                <c:pt idx="20">
                  <c:v>0.59344518142801406</c:v>
                </c:pt>
                <c:pt idx="21">
                  <c:v>0.52218053409843301</c:v>
                </c:pt>
                <c:pt idx="22">
                  <c:v>0.46492434662998627</c:v>
                </c:pt>
                <c:pt idx="23">
                  <c:v>0.41829765778979688</c:v>
                </c:pt>
                <c:pt idx="24">
                  <c:v>0.37977528089887641</c:v>
                </c:pt>
              </c:numCache>
            </c:numRef>
          </c:yVal>
          <c:smooth val="0"/>
        </c:ser>
        <c:ser>
          <c:idx val="16"/>
          <c:order val="16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Nature_SIRT1!$R$62:$R$86</c:f>
              <c:numCache>
                <c:formatCode>General</c:formatCode>
                <c:ptCount val="25"/>
                <c:pt idx="0">
                  <c:v>0</c:v>
                </c:pt>
                <c:pt idx="1">
                  <c:v>0.16295707472178059</c:v>
                </c:pt>
                <c:pt idx="2">
                  <c:v>0.31981279251170042</c:v>
                </c:pt>
                <c:pt idx="3">
                  <c:v>0.41877347686880012</c:v>
                </c:pt>
                <c:pt idx="4">
                  <c:v>0.42020431689187698</c:v>
                </c:pt>
                <c:pt idx="5">
                  <c:v>0.46520423600605143</c:v>
                </c:pt>
                <c:pt idx="6">
                  <c:v>0.59506531204644397</c:v>
                </c:pt>
                <c:pt idx="7">
                  <c:v>0.7068965517241379</c:v>
                </c:pt>
                <c:pt idx="8">
                  <c:v>0.72104225333607774</c:v>
                </c:pt>
                <c:pt idx="9">
                  <c:v>0.74915242100434543</c:v>
                </c:pt>
                <c:pt idx="10">
                  <c:v>0.79973992197659305</c:v>
                </c:pt>
                <c:pt idx="11">
                  <c:v>0.87393422655298425</c:v>
                </c:pt>
                <c:pt idx="12">
                  <c:v>0.93076049943246297</c:v>
                </c:pt>
                <c:pt idx="13">
                  <c:v>0.97207586933614321</c:v>
                </c:pt>
                <c:pt idx="14">
                  <c:v>1</c:v>
                </c:pt>
                <c:pt idx="15">
                  <c:v>1.0241465445462115</c:v>
                </c:pt>
                <c:pt idx="16">
                  <c:v>1.0184528034066713</c:v>
                </c:pt>
                <c:pt idx="17">
                  <c:v>0.99454214675560926</c:v>
                </c:pt>
                <c:pt idx="18">
                  <c:v>0.9604372722540343</c:v>
                </c:pt>
                <c:pt idx="19">
                  <c:v>0.9213483146067416</c:v>
                </c:pt>
                <c:pt idx="20">
                  <c:v>0.72781065088757402</c:v>
                </c:pt>
                <c:pt idx="21">
                  <c:v>0.64932126696832582</c:v>
                </c:pt>
                <c:pt idx="22">
                  <c:v>0.58362989323843417</c:v>
                </c:pt>
                <c:pt idx="23">
                  <c:v>0.52865329512893988</c:v>
                </c:pt>
                <c:pt idx="24">
                  <c:v>0.4823529411764706</c:v>
                </c:pt>
              </c:numCache>
            </c:numRef>
          </c:yVal>
          <c:smooth val="0"/>
        </c:ser>
        <c:ser>
          <c:idx val="17"/>
          <c:order val="17"/>
          <c:spPr>
            <a:ln w="28575">
              <a:noFill/>
            </a:ln>
          </c:spPr>
          <c:xVal>
            <c:numRef>
              <c:f>Nature_SIRT1!$A$62:$A$86</c:f>
              <c:numCache>
                <c:formatCode>General</c:formatCode>
                <c:ptCount val="25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0.26700000000000002</c:v>
                </c:pt>
                <c:pt idx="4">
                  <c:v>0.26800000000000002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0.51400000000000001</c:v>
                </c:pt>
                <c:pt idx="9">
                  <c:v>0.54300000000000004</c:v>
                </c:pt>
                <c:pt idx="10">
                  <c:v>0.6</c:v>
                </c:pt>
                <c:pt idx="11">
                  <c:v>0.7</c:v>
                </c:pt>
                <c:pt idx="12">
                  <c:v>0.8</c:v>
                </c:pt>
                <c:pt idx="13">
                  <c:v>0.9</c:v>
                </c:pt>
                <c:pt idx="14">
                  <c:v>1</c:v>
                </c:pt>
                <c:pt idx="15">
                  <c:v>1.2</c:v>
                </c:pt>
                <c:pt idx="16">
                  <c:v>1.4</c:v>
                </c:pt>
                <c:pt idx="17">
                  <c:v>1.6</c:v>
                </c:pt>
                <c:pt idx="18">
                  <c:v>1.8</c:v>
                </c:pt>
                <c:pt idx="19">
                  <c:v>2</c:v>
                </c:pt>
                <c:pt idx="20">
                  <c:v>3</c:v>
                </c:pt>
                <c:pt idx="21">
                  <c:v>3.5</c:v>
                </c:pt>
                <c:pt idx="22">
                  <c:v>4</c:v>
                </c:pt>
                <c:pt idx="23">
                  <c:v>4.5</c:v>
                </c:pt>
                <c:pt idx="24">
                  <c:v>5</c:v>
                </c:pt>
              </c:numCache>
            </c:numRef>
          </c:xVal>
          <c:yVal>
            <c:numRef>
              <c:f>Nature_SIRT1!$S$62:$S$86</c:f>
              <c:numCache>
                <c:formatCode>General</c:formatCode>
                <c:ptCount val="25"/>
                <c:pt idx="0">
                  <c:v>0</c:v>
                </c:pt>
                <c:pt idx="1">
                  <c:v>0.15062578347294905</c:v>
                </c:pt>
                <c:pt idx="2">
                  <c:v>0.29669985106216196</c:v>
                </c:pt>
                <c:pt idx="3">
                  <c:v>0.38994926607999753</c:v>
                </c:pt>
                <c:pt idx="4">
                  <c:v>0.39130594855712808</c:v>
                </c:pt>
                <c:pt idx="5">
                  <c:v>0.43411771452602599</c:v>
                </c:pt>
                <c:pt idx="6">
                  <c:v>0.55958013010053231</c:v>
                </c:pt>
                <c:pt idx="7">
                  <c:v>0.67080194949047411</c:v>
                </c:pt>
                <c:pt idx="8">
                  <c:v>0.68515427968157661</c:v>
                </c:pt>
                <c:pt idx="9">
                  <c:v>0.71390759985798857</c:v>
                </c:pt>
                <c:pt idx="10">
                  <c:v>0.766556403159387</c:v>
                </c:pt>
                <c:pt idx="11">
                  <c:v>0.84658028853066625</c:v>
                </c:pt>
                <c:pt idx="12">
                  <c:v>0.91138935709125946</c:v>
                </c:pt>
                <c:pt idx="13">
                  <c:v>0.96205713317423791</c:v>
                </c:pt>
                <c:pt idx="14">
                  <c:v>1</c:v>
                </c:pt>
                <c:pt idx="15">
                  <c:v>1.0440419271791099</c:v>
                </c:pt>
                <c:pt idx="16">
                  <c:v>1.0558721555812378</c:v>
                </c:pt>
                <c:pt idx="17">
                  <c:v>1.0460135415227303</c:v>
                </c:pt>
                <c:pt idx="18">
                  <c:v>1.0224510009904852</c:v>
                </c:pt>
                <c:pt idx="19">
                  <c:v>0.99083769633507857</c:v>
                </c:pt>
                <c:pt idx="20">
                  <c:v>0.8073231425524352</c:v>
                </c:pt>
                <c:pt idx="21">
                  <c:v>0.72623860755156588</c:v>
                </c:pt>
                <c:pt idx="22">
                  <c:v>0.65654813529921952</c:v>
                </c:pt>
                <c:pt idx="23">
                  <c:v>0.59718630845422271</c:v>
                </c:pt>
                <c:pt idx="24">
                  <c:v>0.54657039711191335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518720"/>
        <c:axId val="186508032"/>
      </c:scatterChart>
      <c:valAx>
        <c:axId val="185518720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x (0≤x≤1)</a:t>
                </a:r>
              </a:p>
            </c:rich>
          </c:tx>
          <c:layout>
            <c:manualLayout>
              <c:xMode val="edge"/>
              <c:yMode val="edge"/>
              <c:x val="0.38143059317585304"/>
              <c:y val="0.95318204220105673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crossAx val="186508032"/>
        <c:crosses val="autoZero"/>
        <c:crossBetween val="midCat"/>
        <c:majorUnit val="0.1"/>
        <c:minorUnit val="2.0000000000000004E-2"/>
      </c:valAx>
      <c:valAx>
        <c:axId val="186508032"/>
        <c:scaling>
          <c:orientation val="minMax"/>
          <c:max val="9.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v'/v </a:t>
                </a:r>
              </a:p>
            </c:rich>
          </c:tx>
          <c:layout>
            <c:manualLayout>
              <c:xMode val="edge"/>
              <c:yMode val="edge"/>
              <c:x val="0"/>
              <c:y val="0.3819874796055898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55187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2731243852067338"/>
          <c:y val="6.126694861832227E-2"/>
          <c:w val="0.12163335710922459"/>
          <c:h val="0.8832882898371328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1F0AA-1FFA-45DD-976F-E5BBD0823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50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A61E7-157C-487B-AA22-9B3F423367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59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227F0-19B3-4ADC-B14D-C910B38FC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66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21E7-9E0F-4B0E-8D64-80CD1FF7E7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70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EEEDD-D90A-45E2-8318-C94ACD75B9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0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C012E-0062-46EC-B9F6-6D62540AE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8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2E3D2-1F50-476D-A370-625CF19E73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51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B91B9-AFBC-4C35-8B55-7C4FD44DF8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62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F86A7-096A-404E-815D-170DA82EBF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84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4C853-DF2D-4024-A306-38C229DADA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0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0E889-8B4F-4304-A87A-FA9DF0B8B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14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073CC3-4D1A-4631-93B5-A5AA5050F5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DHP1c/In-house SIRT3</a:t>
            </a:r>
            <a:br>
              <a:rPr lang="en-US" altLang="en-US" b="1" dirty="0" smtClean="0"/>
            </a:br>
            <a:r>
              <a:rPr lang="en-US" altLang="en-US" b="1" dirty="0" smtClean="0"/>
              <a:t>HPLC Repeat</a:t>
            </a:r>
            <a:br>
              <a:rPr lang="en-US" altLang="en-US" b="1" dirty="0" smtClean="0"/>
            </a:br>
            <a:endParaRPr lang="en-US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" y="304800"/>
            <a:ext cx="8458200" cy="6172199"/>
            <a:chOff x="152400" y="304800"/>
            <a:chExt cx="8124825" cy="6172199"/>
          </a:xfrm>
        </p:grpSpPr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83739830"/>
                </p:ext>
              </p:extLst>
            </p:nvPr>
          </p:nvGraphicFramePr>
          <p:xfrm>
            <a:off x="152400" y="866774"/>
            <a:ext cx="7315200" cy="5610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286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273628"/>
              <a:ext cx="2181225" cy="482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09800" y="304800"/>
              <a:ext cx="27478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2400" b="1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prstClr val="black"/>
                  </a:solidFill>
                </a:rPr>
                <a:t>v'/v = (</a:t>
              </a:r>
              <a:r>
                <a:rPr lang="en-US" b="1" dirty="0" err="1">
                  <a:solidFill>
                    <a:prstClr val="black"/>
                  </a:solidFill>
                </a:rPr>
                <a:t>x+xy</a:t>
              </a:r>
              <a:r>
                <a:rPr lang="en-US" b="1" dirty="0">
                  <a:solidFill>
                    <a:prstClr val="black"/>
                  </a:solidFill>
                </a:rPr>
                <a:t>)/(</a:t>
              </a:r>
              <a:r>
                <a:rPr lang="en-US" b="1" dirty="0" err="1">
                  <a:solidFill>
                    <a:prstClr val="black"/>
                  </a:solidFill>
                </a:rPr>
                <a:t>x+y</a:t>
              </a:r>
              <a:r>
                <a:rPr lang="en-US" b="1" dirty="0">
                  <a:solidFill>
                    <a:prstClr val="black"/>
                  </a:solidFill>
                </a:rPr>
                <a:t>)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436914" y="2296886"/>
            <a:ext cx="4288972" cy="2416628"/>
          </a:xfrm>
          <a:custGeom>
            <a:avLst/>
            <a:gdLst>
              <a:gd name="connsiteX0" fmla="*/ 0 w 4288972"/>
              <a:gd name="connsiteY0" fmla="*/ 2416628 h 2416628"/>
              <a:gd name="connsiteX1" fmla="*/ 1360715 w 4288972"/>
              <a:gd name="connsiteY1" fmla="*/ 947057 h 2416628"/>
              <a:gd name="connsiteX2" fmla="*/ 3254829 w 4288972"/>
              <a:gd name="connsiteY2" fmla="*/ 195943 h 2416628"/>
              <a:gd name="connsiteX3" fmla="*/ 4288972 w 4288972"/>
              <a:gd name="connsiteY3" fmla="*/ 0 h 241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8972" h="2416628">
                <a:moveTo>
                  <a:pt x="0" y="2416628"/>
                </a:moveTo>
                <a:cubicBezTo>
                  <a:pt x="409122" y="1866899"/>
                  <a:pt x="818244" y="1317171"/>
                  <a:pt x="1360715" y="947057"/>
                </a:cubicBezTo>
                <a:cubicBezTo>
                  <a:pt x="1903187" y="576943"/>
                  <a:pt x="2766786" y="353786"/>
                  <a:pt x="3254829" y="195943"/>
                </a:cubicBezTo>
                <a:cubicBezTo>
                  <a:pt x="3742872" y="38100"/>
                  <a:pt x="4015922" y="19050"/>
                  <a:pt x="4288972" y="0"/>
                </a:cubicBezTo>
              </a:path>
            </a:pathLst>
          </a:custGeom>
          <a:noFill/>
          <a:ln w="9525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458686" y="2362200"/>
            <a:ext cx="4234543" cy="2971800"/>
          </a:xfrm>
          <a:custGeom>
            <a:avLst/>
            <a:gdLst>
              <a:gd name="connsiteX0" fmla="*/ 0 w 4234543"/>
              <a:gd name="connsiteY0" fmla="*/ 2971800 h 2971800"/>
              <a:gd name="connsiteX1" fmla="*/ 1763485 w 4234543"/>
              <a:gd name="connsiteY1" fmla="*/ 1469571 h 2971800"/>
              <a:gd name="connsiteX2" fmla="*/ 4234543 w 4234543"/>
              <a:gd name="connsiteY2" fmla="*/ 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4543" h="2971800">
                <a:moveTo>
                  <a:pt x="0" y="2971800"/>
                </a:moveTo>
                <a:cubicBezTo>
                  <a:pt x="528864" y="2468335"/>
                  <a:pt x="1057728" y="1964871"/>
                  <a:pt x="1763485" y="1469571"/>
                </a:cubicBezTo>
                <a:cubicBezTo>
                  <a:pt x="2469242" y="974271"/>
                  <a:pt x="3351892" y="487135"/>
                  <a:pt x="4234543" y="0"/>
                </a:cubicBezTo>
              </a:path>
            </a:pathLst>
          </a:custGeom>
          <a:noFill/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36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2400" y="228600"/>
            <a:ext cx="8229600" cy="6248400"/>
            <a:chOff x="152400" y="228600"/>
            <a:chExt cx="7972425" cy="6248400"/>
          </a:xfrm>
        </p:grpSpPr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86852922"/>
                </p:ext>
              </p:extLst>
            </p:nvPr>
          </p:nvGraphicFramePr>
          <p:xfrm>
            <a:off x="152400" y="1066800"/>
            <a:ext cx="7010400" cy="5410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3600" y="1295400"/>
              <a:ext cx="2181225" cy="482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133600" y="228600"/>
              <a:ext cx="30989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2400" b="1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prstClr val="black"/>
                  </a:solidFill>
                </a:rPr>
                <a:t>v'/v = (</a:t>
              </a:r>
              <a:r>
                <a:rPr lang="en-US" b="1" dirty="0" err="1">
                  <a:solidFill>
                    <a:prstClr val="black"/>
                  </a:solidFill>
                </a:rPr>
                <a:t>x+xy</a:t>
              </a:r>
              <a:r>
                <a:rPr lang="en-US" b="1" dirty="0">
                  <a:solidFill>
                    <a:prstClr val="black"/>
                  </a:solidFill>
                </a:rPr>
                <a:t>)/(x^2+y)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Freeform 6"/>
          <p:cNvSpPr/>
          <p:nvPr/>
        </p:nvSpPr>
        <p:spPr>
          <a:xfrm>
            <a:off x="1328057" y="5181532"/>
            <a:ext cx="4539343" cy="326639"/>
          </a:xfrm>
          <a:custGeom>
            <a:avLst/>
            <a:gdLst>
              <a:gd name="connsiteX0" fmla="*/ 0 w 4539343"/>
              <a:gd name="connsiteY0" fmla="*/ 326639 h 326639"/>
              <a:gd name="connsiteX1" fmla="*/ 1012372 w 4539343"/>
              <a:gd name="connsiteY1" fmla="*/ 87154 h 326639"/>
              <a:gd name="connsiteX2" fmla="*/ 2699657 w 4539343"/>
              <a:gd name="connsiteY2" fmla="*/ 68 h 326639"/>
              <a:gd name="connsiteX3" fmla="*/ 4539343 w 4539343"/>
              <a:gd name="connsiteY3" fmla="*/ 98039 h 326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9343" h="326639">
                <a:moveTo>
                  <a:pt x="0" y="326639"/>
                </a:moveTo>
                <a:cubicBezTo>
                  <a:pt x="281214" y="234110"/>
                  <a:pt x="562429" y="141582"/>
                  <a:pt x="1012372" y="87154"/>
                </a:cubicBezTo>
                <a:cubicBezTo>
                  <a:pt x="1462315" y="32725"/>
                  <a:pt x="2111829" y="-1746"/>
                  <a:pt x="2699657" y="68"/>
                </a:cubicBezTo>
                <a:cubicBezTo>
                  <a:pt x="3287486" y="1882"/>
                  <a:pt x="3913414" y="49960"/>
                  <a:pt x="4539343" y="98039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49829" y="5279571"/>
            <a:ext cx="4484914" cy="370115"/>
          </a:xfrm>
          <a:custGeom>
            <a:avLst/>
            <a:gdLst>
              <a:gd name="connsiteX0" fmla="*/ 0 w 4484914"/>
              <a:gd name="connsiteY0" fmla="*/ 370115 h 370115"/>
              <a:gd name="connsiteX1" fmla="*/ 1578428 w 4484914"/>
              <a:gd name="connsiteY1" fmla="*/ 152400 h 370115"/>
              <a:gd name="connsiteX2" fmla="*/ 4484914 w 4484914"/>
              <a:gd name="connsiteY2" fmla="*/ 0 h 37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4914" h="370115">
                <a:moveTo>
                  <a:pt x="0" y="370115"/>
                </a:moveTo>
                <a:cubicBezTo>
                  <a:pt x="415471" y="292100"/>
                  <a:pt x="830942" y="214086"/>
                  <a:pt x="1578428" y="152400"/>
                </a:cubicBezTo>
                <a:cubicBezTo>
                  <a:pt x="2325914" y="90714"/>
                  <a:pt x="3405414" y="45357"/>
                  <a:pt x="4484914" y="0"/>
                </a:cubicBezTo>
              </a:path>
            </a:pathLst>
          </a:custGeom>
          <a:noFill/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5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44380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Experimental Conditions</a:t>
            </a:r>
          </a:p>
          <a:p>
            <a:endParaRPr lang="en-US" altLang="en-US" dirty="0"/>
          </a:p>
          <a:p>
            <a:r>
              <a:rPr lang="en-US" altLang="en-US" dirty="0"/>
              <a:t>[In-house SIRT3] = 10U</a:t>
            </a:r>
          </a:p>
          <a:p>
            <a:r>
              <a:rPr lang="en-US" altLang="en-US" dirty="0"/>
              <a:t>[FdL2 peptide] = </a:t>
            </a:r>
            <a:r>
              <a:rPr lang="en-US" altLang="en-US" dirty="0" smtClean="0"/>
              <a:t>10, 50uM</a:t>
            </a:r>
            <a:endParaRPr lang="en-US" altLang="en-US" dirty="0"/>
          </a:p>
          <a:p>
            <a:r>
              <a:rPr lang="en-US" altLang="en-US" dirty="0"/>
              <a:t>[NAD+] = </a:t>
            </a:r>
            <a:r>
              <a:rPr lang="en-US" altLang="en-US" dirty="0" smtClean="0"/>
              <a:t>2000 </a:t>
            </a:r>
            <a:r>
              <a:rPr lang="en-US" altLang="en-US" dirty="0" err="1"/>
              <a:t>uM</a:t>
            </a:r>
            <a:endParaRPr lang="en-US" altLang="en-US" dirty="0"/>
          </a:p>
          <a:p>
            <a:r>
              <a:rPr lang="en-US" altLang="en-US" dirty="0"/>
              <a:t>[DHP1c] = 0, </a:t>
            </a:r>
            <a:r>
              <a:rPr lang="en-US" altLang="en-US" dirty="0" smtClean="0"/>
              <a:t>100</a:t>
            </a:r>
            <a:r>
              <a:rPr lang="en-US" altLang="en-US" dirty="0"/>
              <a:t>, 200 </a:t>
            </a:r>
            <a:r>
              <a:rPr lang="en-US" altLang="en-US" dirty="0" err="1"/>
              <a:t>uM</a:t>
            </a:r>
            <a:endParaRPr lang="en-US" altLang="en-US" dirty="0"/>
          </a:p>
          <a:p>
            <a:r>
              <a:rPr lang="en-US" altLang="en-US" dirty="0"/>
              <a:t>Temp. = 37oC</a:t>
            </a:r>
          </a:p>
          <a:p>
            <a:r>
              <a:rPr lang="en-US" altLang="en-US" dirty="0"/>
              <a:t>Time point = 0, 60min</a:t>
            </a:r>
          </a:p>
          <a:p>
            <a:endParaRPr lang="en-US" altLang="en-US" dirty="0"/>
          </a:p>
          <a:p>
            <a:r>
              <a:rPr lang="en-US" altLang="en-US" dirty="0"/>
              <a:t>Note: In-house SIRT3: Batch </a:t>
            </a:r>
            <a:r>
              <a:rPr lang="en-US" altLang="en-US" dirty="0" smtClean="0"/>
              <a:t>3, 0.95 </a:t>
            </a:r>
            <a:r>
              <a:rPr lang="en-US" altLang="en-US" dirty="0"/>
              <a:t>U/</a:t>
            </a:r>
            <a:r>
              <a:rPr lang="en-US" altLang="en-US" dirty="0" err="1"/>
              <a:t>ul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2" name="Group 4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92413"/>
              </p:ext>
            </p:extLst>
          </p:nvPr>
        </p:nvGraphicFramePr>
        <p:xfrm>
          <a:off x="228600" y="533400"/>
          <a:ext cx="8762999" cy="3084195"/>
        </p:xfrm>
        <a:graphic>
          <a:graphicData uri="http://schemas.openxmlformats.org/drawingml/2006/table">
            <a:tbl>
              <a:tblPr/>
              <a:tblGrid>
                <a:gridCol w="1085681"/>
                <a:gridCol w="620389"/>
                <a:gridCol w="853035"/>
                <a:gridCol w="982283"/>
                <a:gridCol w="811030"/>
                <a:gridCol w="1082450"/>
                <a:gridCol w="924122"/>
                <a:gridCol w="853035"/>
                <a:gridCol w="1017575"/>
                <a:gridCol w="533399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SIRT3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altLang="en-US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</a:t>
                      </a:r>
                      <a:r>
                        <a:rPr kumimoji="0" lang="en-US" alt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altLang="en-US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product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alt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FdL2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Area, product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Area, FdL2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Peak Area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product formed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pmole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HDAC Buffer 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8.000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14.950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3897769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3897769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HDAC Buffer 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shelf Symbol 7" pitchFamily="2" charset="2"/>
                          <a:cs typeface="Arial" charset="0"/>
                        </a:rPr>
                        <a:t>p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351235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3323974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3675209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191.1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 DMSO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3299671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3299671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 DMSO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shelf Symbol 7" pitchFamily="2" charset="2"/>
                          <a:cs typeface="Arial" charset="0"/>
                        </a:rPr>
                        <a:t>p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280675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3546122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3826797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07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100uM DHP1c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3612357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3612357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100uM DHP1c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shelf Symbol 7" pitchFamily="2" charset="2"/>
                          <a:cs typeface="Arial" charset="0"/>
                        </a:rPr>
                        <a:t>p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283872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3311149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3595021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157.9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200uM DHP1c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3672249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3672249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200uM DHP1c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shelf Symbol 7" pitchFamily="2" charset="2"/>
                          <a:cs typeface="Arial" charset="0"/>
                        </a:rPr>
                        <a:t>p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286429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3384222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3670651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156.1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Avg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Bookshelf Symbol 7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3656216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Stdv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177710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cv%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8787" y="-228600"/>
            <a:ext cx="54938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"/>
            <a:r>
              <a:rPr lang="en-US" altLang="en-US" b="1" dirty="0" smtClean="0">
                <a:cs typeface="Arial" charset="0"/>
              </a:rPr>
              <a:t>Saturating NAD</a:t>
            </a:r>
            <a:r>
              <a:rPr lang="en-US" altLang="en-US" b="1" baseline="30000" dirty="0">
                <a:cs typeface="Arial" charset="0"/>
              </a:rPr>
              <a:t>+</a:t>
            </a:r>
            <a:r>
              <a:rPr lang="en-US" altLang="en-US" b="1" dirty="0">
                <a:cs typeface="Arial" charset="0"/>
              </a:rPr>
              <a:t> </a:t>
            </a:r>
            <a:r>
              <a:rPr lang="en-US" altLang="en-US" b="1" dirty="0" smtClean="0">
                <a:cs typeface="Arial" charset="0"/>
              </a:rPr>
              <a:t>and un-saturating FdL2 </a:t>
            </a:r>
            <a:r>
              <a:rPr lang="en-US" altLang="en-US" b="1" dirty="0">
                <a:cs typeface="Arial" charset="0"/>
              </a:rPr>
              <a:t>peptide</a:t>
            </a:r>
            <a:endParaRPr lang="en-US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66872" y="304800"/>
            <a:ext cx="31502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>
                <a:solidFill>
                  <a:prstClr val="black"/>
                </a:solidFill>
              </a:rPr>
              <a:t>2000uM </a:t>
            </a:r>
            <a:r>
              <a:rPr lang="en-US" b="1" u="sng" dirty="0">
                <a:solidFill>
                  <a:prstClr val="black"/>
                </a:solidFill>
              </a:rPr>
              <a:t>NAD+, 50uM FdL2 peptide </a:t>
            </a:r>
            <a:endParaRPr lang="en-US" b="1" u="sng" dirty="0">
              <a:solidFill>
                <a:prstClr val="black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417276"/>
              </p:ext>
            </p:extLst>
          </p:nvPr>
        </p:nvGraphicFramePr>
        <p:xfrm>
          <a:off x="2133600" y="685800"/>
          <a:ext cx="4800600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664"/>
                <a:gridCol w="1301858"/>
                <a:gridCol w="1573078"/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pmole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% Activation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Buffer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191.1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5% DMSO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146.7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100uM DHP1c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157.9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107.6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200uM DHP1c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156.1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106.4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569881"/>
              </p:ext>
            </p:extLst>
          </p:nvPr>
        </p:nvGraphicFramePr>
        <p:xfrm>
          <a:off x="76200" y="2133600"/>
          <a:ext cx="43434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33039"/>
              </p:ext>
            </p:extLst>
          </p:nvPr>
        </p:nvGraphicFramePr>
        <p:xfrm>
          <a:off x="4572000" y="2133600"/>
          <a:ext cx="43434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7133"/>
              </p:ext>
            </p:extLst>
          </p:nvPr>
        </p:nvGraphicFramePr>
        <p:xfrm>
          <a:off x="228600" y="533400"/>
          <a:ext cx="8762999" cy="3017520"/>
        </p:xfrm>
        <a:graphic>
          <a:graphicData uri="http://schemas.openxmlformats.org/drawingml/2006/table">
            <a:tbl>
              <a:tblPr/>
              <a:tblGrid>
                <a:gridCol w="1085681"/>
                <a:gridCol w="620389"/>
                <a:gridCol w="853035"/>
                <a:gridCol w="982283"/>
                <a:gridCol w="811030"/>
                <a:gridCol w="1082450"/>
                <a:gridCol w="924122"/>
                <a:gridCol w="853035"/>
                <a:gridCol w="1017575"/>
                <a:gridCol w="533399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SIRT3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altLang="en-US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</a:t>
                      </a:r>
                      <a:r>
                        <a:rPr kumimoji="0" lang="en-US" alt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altLang="en-US" sz="1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product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Rt</a:t>
                      </a:r>
                      <a:r>
                        <a:rPr kumimoji="0" lang="en-US" alt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FdL2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Area, product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Area, FdL2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Peak Area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product formed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pmole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HDAC Buffer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7.983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686091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686091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HDAC Buffer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62805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744093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806898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5% DMSO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781929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781929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5% DMSO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62264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745309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807573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7.710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100uM DHP1c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787870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787870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100uM DHP1c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66909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670947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737856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200uM DHP1c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784727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784727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200uM DHP1c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60141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649541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709682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Avg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762828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Stdv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45907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cv%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Bookshelf Symbol 7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9339" y="-195943"/>
            <a:ext cx="55194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"/>
            <a:r>
              <a:rPr lang="en-US" altLang="en-US" b="1" dirty="0" smtClean="0">
                <a:cs typeface="Arial" charset="0"/>
              </a:rPr>
              <a:t>Saturating NAD</a:t>
            </a:r>
            <a:r>
              <a:rPr lang="en-US" altLang="en-US" b="1" baseline="30000" dirty="0" smtClean="0">
                <a:cs typeface="Arial" charset="0"/>
              </a:rPr>
              <a:t>+</a:t>
            </a:r>
            <a:r>
              <a:rPr lang="en-US" altLang="en-US" b="1" dirty="0" smtClean="0">
                <a:cs typeface="Arial" charset="0"/>
              </a:rPr>
              <a:t> and un-saturating FdL2 peptide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511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43200" y="228600"/>
            <a:ext cx="31502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>
                <a:solidFill>
                  <a:prstClr val="black"/>
                </a:solidFill>
              </a:rPr>
              <a:t>2000uM </a:t>
            </a:r>
            <a:r>
              <a:rPr lang="en-US" b="1" u="sng" dirty="0">
                <a:solidFill>
                  <a:prstClr val="black"/>
                </a:solidFill>
              </a:rPr>
              <a:t>NAD+, </a:t>
            </a:r>
            <a:r>
              <a:rPr lang="en-US" b="1" u="sng" dirty="0" smtClean="0">
                <a:solidFill>
                  <a:prstClr val="black"/>
                </a:solidFill>
              </a:rPr>
              <a:t>10uM </a:t>
            </a:r>
            <a:r>
              <a:rPr lang="en-US" b="1" u="sng" dirty="0">
                <a:solidFill>
                  <a:prstClr val="black"/>
                </a:solidFill>
              </a:rPr>
              <a:t>FdL2 peptide </a:t>
            </a:r>
            <a:endParaRPr lang="en-US" b="1" u="sng" dirty="0">
              <a:solidFill>
                <a:prstClr val="black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992792"/>
              </p:ext>
            </p:extLst>
          </p:nvPr>
        </p:nvGraphicFramePr>
        <p:xfrm>
          <a:off x="2133600" y="685800"/>
          <a:ext cx="4800600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664"/>
                <a:gridCol w="1301858"/>
                <a:gridCol w="1573078"/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pmole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% Activation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Buffer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31.1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5% DMSO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100uM DHP1c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119.0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200uM DHP1c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111.1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585427"/>
              </p:ext>
            </p:extLst>
          </p:nvPr>
        </p:nvGraphicFramePr>
        <p:xfrm>
          <a:off x="133434" y="2209800"/>
          <a:ext cx="4195762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27741"/>
              </p:ext>
            </p:extLst>
          </p:nvPr>
        </p:nvGraphicFramePr>
        <p:xfrm>
          <a:off x="4495800" y="2209800"/>
          <a:ext cx="4195762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3297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0628" y="512802"/>
            <a:ext cx="878477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In repeat experiments, a</a:t>
            </a:r>
            <a:r>
              <a:rPr lang="en-US" sz="1400" dirty="0" smtClean="0"/>
              <a:t>ctivations </a:t>
            </a:r>
            <a:r>
              <a:rPr lang="en-US" sz="1400" dirty="0" smtClean="0"/>
              <a:t>of in-house </a:t>
            </a:r>
            <a:r>
              <a:rPr lang="en-US" sz="1400" dirty="0" smtClean="0"/>
              <a:t>SIRT3 were </a:t>
            </a:r>
            <a:r>
              <a:rPr lang="en-US" sz="1400" dirty="0" smtClean="0"/>
              <a:t>detected under </a:t>
            </a:r>
            <a:r>
              <a:rPr lang="en-US" sz="1400" dirty="0" smtClean="0"/>
              <a:t>Saturating </a:t>
            </a:r>
            <a:r>
              <a:rPr lang="en-US" sz="1400" dirty="0" smtClean="0"/>
              <a:t>of NAD</a:t>
            </a:r>
            <a:r>
              <a:rPr lang="en-US" sz="1400" dirty="0" smtClean="0"/>
              <a:t>+ with un-saturating FdL2 </a:t>
            </a:r>
            <a:r>
              <a:rPr lang="en-US" sz="1400" dirty="0" smtClean="0"/>
              <a:t>peptide conditions in the presence of 100 and 200uM DHP1c.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cv% </a:t>
            </a:r>
            <a:r>
              <a:rPr lang="en-US" sz="1400" dirty="0" smtClean="0"/>
              <a:t>&lt; 6.0 </a:t>
            </a:r>
            <a:r>
              <a:rPr lang="en-US" sz="1400" dirty="0" smtClean="0"/>
              <a:t>% of total peak area indicated the HPLC performance was consistent (sample loading, peak separation, lamp).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Higher activation was observed by the addition of 100uM DHP1c than those by 200uM DHP1c.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r>
              <a:rPr lang="en-US" b="1" dirty="0" smtClean="0"/>
              <a:t>To 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Identify an DHP1c concentration where the inhibitory effect can be observed.</a:t>
            </a:r>
          </a:p>
          <a:p>
            <a:pPr marL="282575" indent="-228600">
              <a:buFont typeface="Wingdings" panose="05000000000000000000" pitchFamily="2" charset="2"/>
              <a:buChar char="Ø"/>
            </a:pPr>
            <a:r>
              <a:rPr lang="en-US" sz="1400" dirty="0" smtClean="0">
                <a:effectLst/>
              </a:rPr>
              <a:t>The use of the new </a:t>
            </a:r>
            <a:r>
              <a:rPr lang="en-US" sz="1400" dirty="0" err="1" smtClean="0">
                <a:effectLst/>
              </a:rPr>
              <a:t>FdL</a:t>
            </a:r>
            <a:r>
              <a:rPr lang="en-US" sz="1400" dirty="0" smtClean="0">
                <a:effectLst/>
              </a:rPr>
              <a:t> standard peptides in control experiments aimed at identifying why there are false positives.</a:t>
            </a:r>
            <a:br>
              <a:rPr lang="en-US" sz="1400" dirty="0" smtClean="0">
                <a:effectLst/>
              </a:rPr>
            </a:br>
            <a:r>
              <a:rPr lang="en-US" sz="1400" dirty="0" smtClean="0">
                <a:effectLst/>
              </a:rPr>
              <a:t>(1) Background check—50uM and 250 </a:t>
            </a:r>
            <a:r>
              <a:rPr lang="en-US" sz="1400" dirty="0" err="1" smtClean="0">
                <a:effectLst/>
              </a:rPr>
              <a:t>uM</a:t>
            </a:r>
            <a:r>
              <a:rPr lang="en-US" sz="1400" dirty="0" smtClean="0">
                <a:effectLst/>
              </a:rPr>
              <a:t> peptide solution with without the addition of 1xdeveloper</a:t>
            </a:r>
            <a:br>
              <a:rPr lang="en-US" sz="1400" dirty="0" smtClean="0">
                <a:effectLst/>
              </a:rPr>
            </a:br>
            <a:r>
              <a:rPr lang="en-US" sz="1400" dirty="0" smtClean="0">
                <a:effectLst/>
              </a:rPr>
              <a:t>(a) p53 317-320; (b) p53 317-320-Ac; (c) p53 317-320-AMC; (d) p53 317-320-Ac-AMC</a:t>
            </a:r>
            <a:br>
              <a:rPr lang="en-US" sz="1400" dirty="0" smtClean="0">
                <a:effectLst/>
              </a:rPr>
            </a:br>
            <a:r>
              <a:rPr lang="en-US" sz="1400" dirty="0" smtClean="0">
                <a:effectLst/>
              </a:rPr>
              <a:t>(2) Standard curve using synthesized peptides and </a:t>
            </a:r>
            <a:r>
              <a:rPr lang="en-US" sz="1400" dirty="0" err="1" smtClean="0">
                <a:effectLst/>
              </a:rPr>
              <a:t>FdL</a:t>
            </a:r>
            <a:r>
              <a:rPr lang="en-US" sz="1400" dirty="0" smtClean="0">
                <a:effectLst/>
              </a:rPr>
              <a:t> standard.</a:t>
            </a:r>
          </a:p>
          <a:p>
            <a:pPr marL="282575" indent="-228600">
              <a:buFont typeface="Wingdings" panose="05000000000000000000" pitchFamily="2" charset="2"/>
              <a:buChar char="Ø"/>
            </a:pPr>
            <a:r>
              <a:rPr lang="en-US" sz="1400" dirty="0" smtClean="0"/>
              <a:t>Note that, peptide d has been reported as failed. I have requested a quotation of that peptide from Sigma and Gene Script</a:t>
            </a:r>
            <a:r>
              <a:rPr lang="en-US" sz="1400" dirty="0" smtClean="0"/>
              <a:t>. Will follow up when the quotes come in.</a:t>
            </a: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831376"/>
              </p:ext>
            </p:extLst>
          </p:nvPr>
        </p:nvGraphicFramePr>
        <p:xfrm>
          <a:off x="370112" y="2209800"/>
          <a:ext cx="8305801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1"/>
                <a:gridCol w="1896123"/>
                <a:gridCol w="2066277"/>
                <a:gridCol w="2286000"/>
              </a:tblGrid>
              <a:tr h="3048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 Activation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[NAD+]=2000 </a:t>
                      </a:r>
                      <a:r>
                        <a:rPr lang="en-US" sz="14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[FdL2</a:t>
                      </a:r>
                      <a:r>
                        <a:rPr lang="en-U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peptide]=50 </a:t>
                      </a:r>
                      <a:r>
                        <a:rPr lang="en-US" sz="14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[NAD+]=2000 </a:t>
                      </a:r>
                      <a:r>
                        <a:rPr lang="en-US" sz="14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b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[FdL2</a:t>
                      </a:r>
                      <a:r>
                        <a:rPr lang="en-U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peptide]=10 </a:t>
                      </a:r>
                      <a:r>
                        <a:rPr lang="en-US" sz="14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6.15.16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Repeat (7.1.16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5% DMSO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100uM DHP1c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109.5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107.6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119.0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200uM DHP1c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112.2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106.4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111.1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1.5625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0.3125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64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90709"/>
              </p:ext>
            </p:extLst>
          </p:nvPr>
        </p:nvGraphicFramePr>
        <p:xfrm>
          <a:off x="1066800" y="609600"/>
          <a:ext cx="6248400" cy="588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3500"/>
                <a:gridCol w="3644900"/>
              </a:tblGrid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[Peptide],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Fraction of </a:t>
                      </a:r>
                      <a:r>
                        <a:rPr lang="en-US" sz="1400" b="1" u="none" strike="noStrike" dirty="0" smtClean="0">
                          <a:effectLst/>
                        </a:rPr>
                        <a:t>Km(peptide)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0.000584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0.000934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0.001790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0.001907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0.003813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0.005447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0.007393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0.015175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0.015953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0.019455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0.030350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0.046693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0.060700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0.121401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0.143969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0.243191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0.3125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0.428016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0.486381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0.972763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1.284047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1.5625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3.891051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6200" y="9644"/>
            <a:ext cx="274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sng" strike="noStrike" dirty="0" smtClean="0">
                <a:effectLst/>
              </a:rPr>
              <a:t>Nature 450 (2007) 712-716</a:t>
            </a:r>
            <a:endParaRPr lang="en-US" b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2400" y="228600"/>
            <a:ext cx="8591282" cy="6372225"/>
            <a:chOff x="152400" y="228600"/>
            <a:chExt cx="8591282" cy="6372225"/>
          </a:xfrm>
        </p:grpSpPr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21696039"/>
                </p:ext>
              </p:extLst>
            </p:nvPr>
          </p:nvGraphicFramePr>
          <p:xfrm>
            <a:off x="152400" y="990600"/>
            <a:ext cx="7158038" cy="5610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Right Arrow 3"/>
            <p:cNvSpPr/>
            <p:nvPr/>
          </p:nvSpPr>
          <p:spPr>
            <a:xfrm flipH="1">
              <a:off x="6934200" y="4495800"/>
              <a:ext cx="228600" cy="2286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 flipH="1">
              <a:off x="6934200" y="5562600"/>
              <a:ext cx="228600" cy="22860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62800" y="4447401"/>
              <a:ext cx="15808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10uM FdL2 peptide</a:t>
              </a:r>
              <a:endParaRPr lang="en-US" sz="12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62800" y="5514201"/>
              <a:ext cx="15808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50uM FdL2 peptide</a:t>
              </a:r>
              <a:endParaRPr lang="en-US" sz="120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590800" y="228600"/>
              <a:ext cx="25763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2400" b="1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prstClr val="black"/>
                  </a:solidFill>
                </a:rPr>
                <a:t>v'/v = (1+y)/(</a:t>
              </a:r>
              <a:r>
                <a:rPr lang="en-US" b="1" dirty="0" err="1">
                  <a:solidFill>
                    <a:prstClr val="black"/>
                  </a:solidFill>
                </a:rPr>
                <a:t>x+y</a:t>
              </a:r>
              <a:r>
                <a:rPr lang="en-US" b="1" dirty="0">
                  <a:solidFill>
                    <a:prstClr val="black"/>
                  </a:solidFill>
                </a:rPr>
                <a:t>)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>
            <a:off x="849086" y="4093029"/>
            <a:ext cx="5366657" cy="1469571"/>
          </a:xfrm>
          <a:custGeom>
            <a:avLst/>
            <a:gdLst>
              <a:gd name="connsiteX0" fmla="*/ 0 w 5366657"/>
              <a:gd name="connsiteY0" fmla="*/ 0 h 1469571"/>
              <a:gd name="connsiteX1" fmla="*/ 838200 w 5366657"/>
              <a:gd name="connsiteY1" fmla="*/ 664028 h 1469571"/>
              <a:gd name="connsiteX2" fmla="*/ 2732314 w 5366657"/>
              <a:gd name="connsiteY2" fmla="*/ 1262742 h 1469571"/>
              <a:gd name="connsiteX3" fmla="*/ 5366657 w 5366657"/>
              <a:gd name="connsiteY3" fmla="*/ 1469571 h 1469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6657" h="1469571">
                <a:moveTo>
                  <a:pt x="0" y="0"/>
                </a:moveTo>
                <a:cubicBezTo>
                  <a:pt x="191407" y="226785"/>
                  <a:pt x="382814" y="453571"/>
                  <a:pt x="838200" y="664028"/>
                </a:cubicBezTo>
                <a:cubicBezTo>
                  <a:pt x="1293586" y="874485"/>
                  <a:pt x="1977571" y="1128485"/>
                  <a:pt x="2732314" y="1262742"/>
                </a:cubicBezTo>
                <a:cubicBezTo>
                  <a:pt x="3487057" y="1396999"/>
                  <a:pt x="4426857" y="1433285"/>
                  <a:pt x="5366657" y="1469571"/>
                </a:cubicBezTo>
              </a:path>
            </a:pathLst>
          </a:custGeom>
          <a:noFill/>
          <a:ln w="9525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81743" y="5290457"/>
            <a:ext cx="5334000" cy="293914"/>
          </a:xfrm>
          <a:custGeom>
            <a:avLst/>
            <a:gdLst>
              <a:gd name="connsiteX0" fmla="*/ 0 w 5334000"/>
              <a:gd name="connsiteY0" fmla="*/ 0 h 293914"/>
              <a:gd name="connsiteX1" fmla="*/ 3548743 w 5334000"/>
              <a:gd name="connsiteY1" fmla="*/ 206829 h 293914"/>
              <a:gd name="connsiteX2" fmla="*/ 5334000 w 5334000"/>
              <a:gd name="connsiteY2" fmla="*/ 293914 h 29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4000" h="293914">
                <a:moveTo>
                  <a:pt x="0" y="0"/>
                </a:moveTo>
                <a:lnTo>
                  <a:pt x="3548743" y="206829"/>
                </a:lnTo>
                <a:lnTo>
                  <a:pt x="5334000" y="293914"/>
                </a:lnTo>
              </a:path>
            </a:pathLst>
          </a:custGeom>
          <a:noFill/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38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20316</TotalTime>
  <Words>657</Words>
  <Application>Microsoft Office PowerPoint</Application>
  <PresentationFormat>On-screen Show (4:3)</PresentationFormat>
  <Paragraphs>358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Bookshelf Symbol 7</vt:lpstr>
      <vt:lpstr>Default Design</vt:lpstr>
      <vt:lpstr>DHP1c/In-house SIRT3 HPLC Repeat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PMC 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DHP1c/In-house SIRT3</dc:title>
  <dc:creator>PMCAT HPLC</dc:creator>
  <cp:lastModifiedBy>xguan</cp:lastModifiedBy>
  <cp:revision>53</cp:revision>
  <cp:lastPrinted>2016-07-06T14:16:16Z</cp:lastPrinted>
  <dcterms:created xsi:type="dcterms:W3CDTF">2016-06-24T18:53:54Z</dcterms:created>
  <dcterms:modified xsi:type="dcterms:W3CDTF">2016-07-08T20:44:45Z</dcterms:modified>
</cp:coreProperties>
</file>