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05796150481191"/>
          <c:y val="5.1400554097404488E-2"/>
          <c:w val="0.81038648293963256"/>
          <c:h val="0.7864345259696793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Sheet3!$A$87:$A$91</c:f>
              <c:strCache>
                <c:ptCount val="5"/>
                <c:pt idx="0">
                  <c:v>Assay buffer</c:v>
                </c:pt>
                <c:pt idx="1">
                  <c:v>5% DMSO </c:v>
                </c:pt>
                <c:pt idx="2">
                  <c:v>1 uM DHP1c</c:v>
                </c:pt>
                <c:pt idx="3">
                  <c:v>10uM DHP1c</c:v>
                </c:pt>
                <c:pt idx="4">
                  <c:v>50uM DHP1c</c:v>
                </c:pt>
              </c:strCache>
            </c:strRef>
          </c:cat>
          <c:val>
            <c:numRef>
              <c:f>Sheet3!$D$87:$D$91</c:f>
              <c:numCache>
                <c:formatCode>General</c:formatCode>
                <c:ptCount val="5"/>
                <c:pt idx="0">
                  <c:v>4134</c:v>
                </c:pt>
                <c:pt idx="1">
                  <c:v>4551</c:v>
                </c:pt>
                <c:pt idx="2">
                  <c:v>4435</c:v>
                </c:pt>
                <c:pt idx="3">
                  <c:v>4432</c:v>
                </c:pt>
                <c:pt idx="4">
                  <c:v>3493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359296"/>
        <c:axId val="194360832"/>
      </c:barChart>
      <c:catAx>
        <c:axId val="194359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60000"/>
          <a:lstStyle/>
          <a:p>
            <a:pPr>
              <a:defRPr/>
            </a:pPr>
            <a:endParaRPr lang="en-US"/>
          </a:p>
        </c:txPr>
        <c:crossAx val="194360832"/>
        <c:crosses val="autoZero"/>
        <c:auto val="1"/>
        <c:lblAlgn val="ctr"/>
        <c:lblOffset val="100"/>
        <c:noMultiLvlLbl val="0"/>
      </c:catAx>
      <c:valAx>
        <c:axId val="1943608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Symbol" panose="05050102010706020507" pitchFamily="18" charset="2"/>
                  </a:rPr>
                  <a:t>D</a:t>
                </a:r>
                <a:r>
                  <a:rPr lang="en-US"/>
                  <a:t> AFU</a:t>
                </a:r>
              </a:p>
            </c:rich>
          </c:tx>
          <c:layout>
            <c:manualLayout>
              <c:xMode val="edge"/>
              <c:yMode val="edge"/>
              <c:x val="1.9688570318844674E-3"/>
              <c:y val="0.357108257948861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4359296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6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7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3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0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9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37612"/>
              </p:ext>
            </p:extLst>
          </p:nvPr>
        </p:nvGraphicFramePr>
        <p:xfrm>
          <a:off x="4648200" y="838200"/>
          <a:ext cx="3809998" cy="1354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084"/>
                <a:gridCol w="805638"/>
                <a:gridCol w="805638"/>
                <a:gridCol w="805638"/>
              </a:tblGrid>
              <a:tr h="28786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Assay buffer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247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4381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4134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5% DMSO 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4947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4551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 um DHP1c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467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4902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4435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10uM DHP1c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815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5247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4432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50uM DHP1c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2004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5497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3493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369547"/>
              </p:ext>
            </p:extLst>
          </p:nvPr>
        </p:nvGraphicFramePr>
        <p:xfrm>
          <a:off x="1752600" y="2318657"/>
          <a:ext cx="5312231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7" y="901005"/>
            <a:ext cx="3425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[SIRT1]=1U/reaction</a:t>
            </a:r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[FdL1 peptide]=</a:t>
            </a:r>
            <a:r>
              <a:rPr lang="en-US" sz="1400" dirty="0" smtClean="0"/>
              <a:t>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[DHP1c]=0, 10, 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Incubation 1 </a:t>
            </a:r>
            <a:r>
              <a:rPr lang="en-US" sz="1400" dirty="0" err="1" smtClean="0"/>
              <a:t>hr</a:t>
            </a:r>
            <a:r>
              <a:rPr lang="en-US" sz="1400" dirty="0" smtClean="0"/>
              <a:t> after addition of enzyme</a:t>
            </a:r>
          </a:p>
          <a:p>
            <a:r>
              <a:rPr lang="en-US" sz="1400" dirty="0" smtClean="0"/>
              <a:t>Shake for 15 min after addition of Developer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357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DHP1c / SIRT1 activity _ 04.07.2016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80948"/>
            <a:ext cx="63577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No activation was detected under current condition.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Compare to 5% DMSO control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Intrinsic fluorescence background by 1uM DHP1c was not significant (17%).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10uM DHP1c had doubled the AFU.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50uM DHP1c brings big background (5-fold). 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77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</cp:revision>
  <dcterms:created xsi:type="dcterms:W3CDTF">2016-04-07T20:15:34Z</dcterms:created>
  <dcterms:modified xsi:type="dcterms:W3CDTF">2016-04-07T20:16:05Z</dcterms:modified>
</cp:coreProperties>
</file>