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7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4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54199-E45A-4774-8D0B-69A2064285E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07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8982F-4254-496E-AA6A-AD2167B9EA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818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D70EF-5EF8-467C-A5C8-1B6C64BB81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973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C3578-BB8F-4A80-B046-465D8371AD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793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70D54-8DBD-4D4E-9C6F-A06495FFEB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804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D76FB-828D-49F7-B1C8-0BB0BF663D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362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1BE0C-90D9-46D8-8234-63614ADAA1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207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62473-18EF-4F76-876C-A1B59E90A3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5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346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971A5-08AE-438E-A0D4-5D4E8ADD4C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508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F26DC-D0E1-44AA-BB49-D8253E41B3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265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FCCE7-4606-4528-9310-51193F543A2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85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1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0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4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1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8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2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89FF-9FF6-4D1A-A9FE-467D429D17B2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26A7-6946-4A3A-A49D-F457F28AE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2E10CC-8E19-4C97-9CE7-9535D4FFE08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37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Au23-Sirt3-Honokiol-60 min, 5ul Sirt3 (40U)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907628"/>
              </p:ext>
            </p:extLst>
          </p:nvPr>
        </p:nvGraphicFramePr>
        <p:xfrm>
          <a:off x="3886200" y="4114800"/>
          <a:ext cx="1422400" cy="819150"/>
        </p:xfrm>
        <a:graphic>
          <a:graphicData uri="http://schemas.openxmlformats.org/drawingml/2006/table">
            <a:tbl>
              <a:tblPr/>
              <a:tblGrid>
                <a:gridCol w="711200"/>
                <a:gridCol w="7112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NAD+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100 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peptide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100 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37 degree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60 min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Sirt3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5 </a:t>
                      </a:r>
                      <a:r>
                        <a:rPr lang="en-US" sz="1000" b="0" i="0" u="none" strike="noStrike" dirty="0" err="1">
                          <a:effectLst/>
                          <a:latin typeface="Arial"/>
                        </a:rPr>
                        <a:t>uL</a:t>
                      </a:r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 (40 U)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04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8229600" cy="715962"/>
          </a:xfrm>
        </p:spPr>
        <p:txBody>
          <a:bodyPr/>
          <a:lstStyle/>
          <a:p>
            <a:r>
              <a:rPr lang="en-US" sz="3000" dirty="0" smtClean="0"/>
              <a:t>AU23- Sirt3 with 10 </a:t>
            </a:r>
            <a:r>
              <a:rPr lang="en-US" sz="3000" dirty="0" err="1" smtClean="0"/>
              <a:t>uM</a:t>
            </a:r>
            <a:r>
              <a:rPr lang="en-US" sz="3000" dirty="0" smtClean="0"/>
              <a:t> </a:t>
            </a:r>
            <a:r>
              <a:rPr lang="en-US" sz="3000" dirty="0" err="1" smtClean="0"/>
              <a:t>Honokiol</a:t>
            </a:r>
            <a:endParaRPr lang="en-US" sz="30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762000"/>
            <a:ext cx="3905626" cy="3124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817" y="762000"/>
            <a:ext cx="3903185" cy="3124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3802" y="4020307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Sirt3-1%DMSO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4020307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Sirt3-10uM </a:t>
            </a:r>
            <a:r>
              <a:rPr lang="en-US" dirty="0" err="1">
                <a:solidFill>
                  <a:srgbClr val="000000"/>
                </a:solidFill>
              </a:rPr>
              <a:t>Honokiol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824644"/>
              </p:ext>
            </p:extLst>
          </p:nvPr>
        </p:nvGraphicFramePr>
        <p:xfrm>
          <a:off x="1936067" y="4724398"/>
          <a:ext cx="5651500" cy="1533527"/>
        </p:xfrm>
        <a:graphic>
          <a:graphicData uri="http://schemas.openxmlformats.org/drawingml/2006/table">
            <a:tbl>
              <a:tblPr/>
              <a:tblGrid>
                <a:gridCol w="991157"/>
                <a:gridCol w="1639221"/>
                <a:gridCol w="1381901"/>
                <a:gridCol w="1639221"/>
              </a:tblGrid>
              <a:tr h="1703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l-PL" sz="1000" b="1" i="0" u="none" strike="noStrike">
                          <a:effectLst/>
                          <a:latin typeface="Arial"/>
                        </a:rPr>
                        <a:t>100 NAD, 100 uM FdL; 40U Sirt3 (5ul of 8U/uL), 60 min, 37 degree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AU23-Rxn4-Blank (DMSO)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AU23-Rxn5-1% DMSO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AU23-Rxn6-10uM Honokiol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Substrate 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13.967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Product 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Substrate area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7379485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6719241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6809508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Product area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480803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507829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7379485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7200044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7317337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% Product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6.677778636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6.940079431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107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90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Default Design</vt:lpstr>
      <vt:lpstr>Au23-Sirt3-Honokiol-60 min, 5ul Sirt3 (40U)</vt:lpstr>
      <vt:lpstr>AU23- Sirt3 with 10 uM Honokiol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Au23-Sirt3-Honokiol-60 min, 5ul Sirt3 (40U)</dc:title>
  <dc:creator>Alok Upadhyay</dc:creator>
  <cp:lastModifiedBy>Alok Upadhyay</cp:lastModifiedBy>
  <cp:revision>1</cp:revision>
  <dcterms:created xsi:type="dcterms:W3CDTF">2016-05-04T13:10:21Z</dcterms:created>
  <dcterms:modified xsi:type="dcterms:W3CDTF">2016-05-04T13:31:28Z</dcterms:modified>
</cp:coreProperties>
</file>