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product formation as function of K122-MnSOD</a:t>
            </a:r>
            <a:r>
              <a:rPr lang="en-US" baseline="0"/>
              <a:t> peptide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Sheet1!$J$6</c:f>
              <c:strCache>
                <c:ptCount val="1"/>
                <c:pt idx="0">
                  <c:v>[P] pmoles</c:v>
                </c:pt>
              </c:strCache>
            </c:strRef>
          </c:tx>
          <c:spPr>
            <a:ln w="28575">
              <a:solidFill>
                <a:schemeClr val="accent1"/>
              </a:solidFill>
            </a:ln>
          </c:spPr>
          <c:xVal>
            <c:numRef>
              <c:f>Sheet1!$I$7:$I$10</c:f>
              <c:numCache>
                <c:formatCode>General</c:formatCode>
                <c:ptCount val="4"/>
                <c:pt idx="0">
                  <c:v>250</c:v>
                </c:pt>
                <c:pt idx="1">
                  <c:v>600</c:v>
                </c:pt>
                <c:pt idx="2">
                  <c:v>800</c:v>
                </c:pt>
                <c:pt idx="3">
                  <c:v>1000</c:v>
                </c:pt>
              </c:numCache>
            </c:numRef>
          </c:xVal>
          <c:yVal>
            <c:numRef>
              <c:f>Sheet1!$J$7:$J$10</c:f>
              <c:numCache>
                <c:formatCode>General</c:formatCode>
                <c:ptCount val="4"/>
                <c:pt idx="0">
                  <c:v>885.37</c:v>
                </c:pt>
                <c:pt idx="1">
                  <c:v>1037</c:v>
                </c:pt>
                <c:pt idx="2">
                  <c:v>1018</c:v>
                </c:pt>
                <c:pt idx="3">
                  <c:v>950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395008"/>
        <c:axId val="72401280"/>
      </c:scatterChart>
      <c:valAx>
        <c:axId val="72395008"/>
        <c:scaling>
          <c:orientation val="minMax"/>
          <c:max val="11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[K122-peptide]</a:t>
                </a:r>
                <a:r>
                  <a:rPr lang="en-US" baseline="0"/>
                  <a:t> uM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2401280"/>
        <c:crosses val="autoZero"/>
        <c:crossBetween val="midCat"/>
      </c:valAx>
      <c:valAx>
        <c:axId val="72401280"/>
        <c:scaling>
          <c:orientation val="minMax"/>
          <c:max val="12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pmoles</a:t>
                </a:r>
                <a:r>
                  <a:rPr lang="en-US" baseline="0"/>
                  <a:t> product formed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2395008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8E6CB-7953-4F5C-B402-7E005841957B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FCA5-B555-45AA-A35E-294FA330A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1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8E6CB-7953-4F5C-B402-7E005841957B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FCA5-B555-45AA-A35E-294FA330A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5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8E6CB-7953-4F5C-B402-7E005841957B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FCA5-B555-45AA-A35E-294FA330A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0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8E6CB-7953-4F5C-B402-7E005841957B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FCA5-B555-45AA-A35E-294FA330A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52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8E6CB-7953-4F5C-B402-7E005841957B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FCA5-B555-45AA-A35E-294FA330A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77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8E6CB-7953-4F5C-B402-7E005841957B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FCA5-B555-45AA-A35E-294FA330A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4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8E6CB-7953-4F5C-B402-7E005841957B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FCA5-B555-45AA-A35E-294FA330A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4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8E6CB-7953-4F5C-B402-7E005841957B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FCA5-B555-45AA-A35E-294FA330A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8E6CB-7953-4F5C-B402-7E005841957B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FCA5-B555-45AA-A35E-294FA330A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6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8E6CB-7953-4F5C-B402-7E005841957B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FCA5-B555-45AA-A35E-294FA330A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6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8E6CB-7953-4F5C-B402-7E005841957B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FCA5-B555-45AA-A35E-294FA330A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0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8E6CB-7953-4F5C-B402-7E005841957B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7FCA5-B555-45AA-A35E-294FA330A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6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chart" Target="../charts/char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sz="3000" u="sng" dirty="0"/>
              <a:t>AU44-Estimating saturating K122-MnSOD peptide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The experiment was done to see if 600 </a:t>
            </a:r>
            <a:r>
              <a:rPr lang="en-US" sz="2500" dirty="0" err="1" smtClean="0"/>
              <a:t>uM</a:t>
            </a:r>
            <a:r>
              <a:rPr lang="en-US" sz="2500" dirty="0" smtClean="0"/>
              <a:t> K122-MnSOD is saturating peptide concentration.</a:t>
            </a:r>
          </a:p>
          <a:p>
            <a:r>
              <a:rPr lang="en-US" sz="2500" dirty="0" smtClean="0"/>
              <a:t>In presence of 2 mM NAD+, the reaction was carried out with 250, 600, 800, and 1000 </a:t>
            </a:r>
            <a:r>
              <a:rPr lang="en-US" sz="2500" dirty="0" err="1" smtClean="0"/>
              <a:t>uM</a:t>
            </a:r>
            <a:r>
              <a:rPr lang="en-US" sz="2500" dirty="0" smtClean="0"/>
              <a:t> peptide for 30 min at 37 </a:t>
            </a:r>
            <a:r>
              <a:rPr lang="en-US" sz="2500" dirty="0" err="1" smtClean="0"/>
              <a:t>degreeC</a:t>
            </a:r>
            <a:r>
              <a:rPr lang="en-US" sz="2500" dirty="0"/>
              <a:t> </a:t>
            </a:r>
            <a:r>
              <a:rPr lang="en-US" sz="2500" dirty="0" smtClean="0"/>
              <a:t>and the product was resolved on HPLC.</a:t>
            </a:r>
          </a:p>
          <a:p>
            <a:r>
              <a:rPr lang="en-US" sz="2500" dirty="0" smtClean="0"/>
              <a:t>Based on the data, it appears that the 600 </a:t>
            </a:r>
            <a:r>
              <a:rPr lang="en-US" sz="2500" dirty="0" err="1" smtClean="0"/>
              <a:t>uM</a:t>
            </a:r>
            <a:r>
              <a:rPr lang="en-US" sz="2500" dirty="0" smtClean="0"/>
              <a:t> is a saturating concentration for this peptide in this set of experiment.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71039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>
            <a:normAutofit/>
          </a:bodyPr>
          <a:lstStyle/>
          <a:p>
            <a:pPr algn="just"/>
            <a:r>
              <a:rPr lang="en-US" sz="3300" dirty="0" smtClean="0"/>
              <a:t>AU44-Estimating saturating K122-MnSOD peptide</a:t>
            </a:r>
            <a:endParaRPr lang="en-US" sz="33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1"/>
            <a:ext cx="137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0538" y="251460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Rxn1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291" y="1447800"/>
            <a:ext cx="1293740" cy="106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32194" y="251460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Rxn2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998" y="1447800"/>
            <a:ext cx="1295400" cy="106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650731" y="2513819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Rxn3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967" y="1469963"/>
            <a:ext cx="1447800" cy="1077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410200" y="2514601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Rxn4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1480457"/>
            <a:ext cx="1937552" cy="1033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391400" y="2514601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Rxn4</a:t>
            </a:r>
            <a:endParaRPr lang="en-US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4730081"/>
              </p:ext>
            </p:extLst>
          </p:nvPr>
        </p:nvGraphicFramePr>
        <p:xfrm>
          <a:off x="5440110" y="3048000"/>
          <a:ext cx="3659425" cy="2743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526634"/>
              </p:ext>
            </p:extLst>
          </p:nvPr>
        </p:nvGraphicFramePr>
        <p:xfrm>
          <a:off x="32178" y="3276600"/>
          <a:ext cx="5295900" cy="1901190"/>
        </p:xfrm>
        <a:graphic>
          <a:graphicData uri="http://schemas.openxmlformats.org/drawingml/2006/table">
            <a:tbl>
              <a:tblPr/>
              <a:tblGrid>
                <a:gridCol w="1309670"/>
                <a:gridCol w="724769"/>
                <a:gridCol w="801061"/>
                <a:gridCol w="781988"/>
                <a:gridCol w="791524"/>
                <a:gridCol w="886888"/>
              </a:tblGrid>
              <a:tr h="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 Enzo Sirt3/Rxn: 30 min Rxn time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 uM K122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 uM K122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 uM K122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 uM K122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18.968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18.976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18.866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18.759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1198.29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13023.8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13023.8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13534.29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29549.8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8.853733739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4.320841427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3.180813496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2.376651982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pmoles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885.3733739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1037.001942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1017.860319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950.660793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167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186</Words>
  <Application>Microsoft Office PowerPoint</Application>
  <PresentationFormat>On-screen Show (4:3)</PresentationFormat>
  <Paragraphs>67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AU44-Estimating saturating K122-MnSOD peptide</vt:lpstr>
      <vt:lpstr>AU44-Estimating saturating K122-MnSOD peptide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AU44</dc:title>
  <dc:creator>Alok Upadhyay</dc:creator>
  <cp:lastModifiedBy>Alok Upadhyay</cp:lastModifiedBy>
  <cp:revision>7</cp:revision>
  <dcterms:created xsi:type="dcterms:W3CDTF">2016-07-08T16:47:38Z</dcterms:created>
  <dcterms:modified xsi:type="dcterms:W3CDTF">2016-07-08T20:11:39Z</dcterms:modified>
</cp:coreProperties>
</file>