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6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/>
              <a:t>product formation as function of K122-MnSOD</a:t>
            </a:r>
            <a:r>
              <a:rPr lang="en-US" baseline="0"/>
              <a:t> peptide</a:t>
            </a:r>
            <a:endParaRPr lang="en-US"/>
          </a:p>
        </c:rich>
      </c:tx>
      <c:layout/>
      <c:overlay val="0"/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Sheet1!$J$6</c:f>
              <c:strCache>
                <c:ptCount val="1"/>
                <c:pt idx="0">
                  <c:v>[P] pmoles</c:v>
                </c:pt>
              </c:strCache>
            </c:strRef>
          </c:tx>
          <c:spPr>
            <a:ln w="28575">
              <a:solidFill>
                <a:schemeClr val="accent1"/>
              </a:solidFill>
            </a:ln>
          </c:spPr>
          <c:xVal>
            <c:numRef>
              <c:f>Sheet1!$I$7:$I$10</c:f>
              <c:numCache>
                <c:formatCode>General</c:formatCode>
                <c:ptCount val="4"/>
                <c:pt idx="0">
                  <c:v>250</c:v>
                </c:pt>
                <c:pt idx="1">
                  <c:v>600</c:v>
                </c:pt>
                <c:pt idx="2">
                  <c:v>800</c:v>
                </c:pt>
                <c:pt idx="3">
                  <c:v>1000</c:v>
                </c:pt>
              </c:numCache>
            </c:numRef>
          </c:xVal>
          <c:yVal>
            <c:numRef>
              <c:f>Sheet1!$J$7:$J$10</c:f>
              <c:numCache>
                <c:formatCode>General</c:formatCode>
                <c:ptCount val="4"/>
                <c:pt idx="0">
                  <c:v>885.37</c:v>
                </c:pt>
                <c:pt idx="1">
                  <c:v>1037</c:v>
                </c:pt>
                <c:pt idx="2">
                  <c:v>1018</c:v>
                </c:pt>
                <c:pt idx="3">
                  <c:v>950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72395008"/>
        <c:axId val="72401280"/>
      </c:scatterChart>
      <c:valAx>
        <c:axId val="72395008"/>
        <c:scaling>
          <c:orientation val="minMax"/>
          <c:max val="1100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[K122-peptide]</a:t>
                </a:r>
                <a:r>
                  <a:rPr lang="en-US" baseline="0"/>
                  <a:t> uM</a:t>
                </a:r>
                <a:endParaRPr lang="en-US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72401280"/>
        <c:crosses val="autoZero"/>
        <c:crossBetween val="midCat"/>
      </c:valAx>
      <c:valAx>
        <c:axId val="72401280"/>
        <c:scaling>
          <c:orientation val="minMax"/>
          <c:max val="1200"/>
          <c:min val="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pmoles</a:t>
                </a:r>
                <a:r>
                  <a:rPr lang="en-US" baseline="0"/>
                  <a:t> product formed</a:t>
                </a:r>
                <a:endParaRPr lang="en-US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72395008"/>
        <c:crosses val="autoZero"/>
        <c:crossBetween val="midCat"/>
      </c:valAx>
    </c:plotArea>
    <c:plotVisOnly val="1"/>
    <c:dispBlanksAs val="gap"/>
    <c:showDLblsOverMax val="0"/>
  </c:chart>
  <c:externalData r:id="rId2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8E6CB-7953-4F5C-B402-7E005841957B}" type="datetimeFigureOut">
              <a:rPr lang="en-US" smtClean="0"/>
              <a:t>7/8/2016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7FCA5-B555-45AA-A35E-294FA330AE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58194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8E6CB-7953-4F5C-B402-7E005841957B}" type="datetimeFigureOut">
              <a:rPr lang="en-US" smtClean="0"/>
              <a:t>7/8/2016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7FCA5-B555-45AA-A35E-294FA330AE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78528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8E6CB-7953-4F5C-B402-7E005841957B}" type="datetimeFigureOut">
              <a:rPr lang="en-US" smtClean="0"/>
              <a:t>7/8/2016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7FCA5-B555-45AA-A35E-294FA330AE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706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8E6CB-7953-4F5C-B402-7E005841957B}" type="datetimeFigureOut">
              <a:rPr lang="en-US" smtClean="0"/>
              <a:t>7/8/2016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7FCA5-B555-45AA-A35E-294FA330AE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29528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8E6CB-7953-4F5C-B402-7E005841957B}" type="datetimeFigureOut">
              <a:rPr lang="en-US" smtClean="0"/>
              <a:t>7/8/2016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7FCA5-B555-45AA-A35E-294FA330AE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9777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8E6CB-7953-4F5C-B402-7E005841957B}" type="datetimeFigureOut">
              <a:rPr lang="en-US" smtClean="0"/>
              <a:t>7/8/2016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7FCA5-B555-45AA-A35E-294FA330AE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2402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8E6CB-7953-4F5C-B402-7E005841957B}" type="datetimeFigureOut">
              <a:rPr lang="en-US" smtClean="0"/>
              <a:t>7/8/2016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7FCA5-B555-45AA-A35E-294FA330AE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21405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8E6CB-7953-4F5C-B402-7E005841957B}" type="datetimeFigureOut">
              <a:rPr lang="en-US" smtClean="0"/>
              <a:t>7/8/2016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7FCA5-B555-45AA-A35E-294FA330AE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8478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8E6CB-7953-4F5C-B402-7E005841957B}" type="datetimeFigureOut">
              <a:rPr lang="en-US" smtClean="0"/>
              <a:t>7/8/2016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7FCA5-B555-45AA-A35E-294FA330AE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1690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8E6CB-7953-4F5C-B402-7E005841957B}" type="datetimeFigureOut">
              <a:rPr lang="en-US" smtClean="0"/>
              <a:t>7/8/2016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7FCA5-B555-45AA-A35E-294FA330AE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32614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8E6CB-7953-4F5C-B402-7E005841957B}" type="datetimeFigureOut">
              <a:rPr lang="en-US" smtClean="0"/>
              <a:t>7/8/2016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7FCA5-B555-45AA-A35E-294FA330AE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41084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78E6CB-7953-4F5C-B402-7E005841957B}" type="datetimeFigureOut">
              <a:rPr lang="en-US" smtClean="0"/>
              <a:t>7/8/2016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17FCA5-B555-45AA-A35E-294FA330AE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85676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7" Type="http://schemas.openxmlformats.org/officeDocument/2006/relationships/chart" Target="../charts/chart1.xml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emf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838200"/>
          </a:xfrm>
        </p:spPr>
        <p:txBody>
          <a:bodyPr>
            <a:normAutofit/>
          </a:bodyPr>
          <a:lstStyle/>
          <a:p>
            <a:r>
              <a:rPr lang="en-US" sz="3000" u="sng" dirty="0"/>
              <a:t>AU44-Estimating saturating K122-MnSOD peptide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886200"/>
          </a:xfrm>
        </p:spPr>
        <p:txBody>
          <a:bodyPr>
            <a:normAutofit/>
          </a:bodyPr>
          <a:lstStyle/>
          <a:p>
            <a:r>
              <a:rPr lang="en-US" sz="2500" dirty="0" smtClean="0"/>
              <a:t>The experiment was done to see if 600 </a:t>
            </a:r>
            <a:r>
              <a:rPr lang="en-US" sz="2500" dirty="0" err="1" smtClean="0"/>
              <a:t>uM</a:t>
            </a:r>
            <a:r>
              <a:rPr lang="en-US" sz="2500" dirty="0" smtClean="0"/>
              <a:t> K122-MnSOD is saturating peptide concentration.</a:t>
            </a:r>
          </a:p>
          <a:p>
            <a:r>
              <a:rPr lang="en-US" sz="2500" dirty="0" smtClean="0"/>
              <a:t>In presence of 2 mM NAD+, the reaction was carried out with 250, 600, 800, and 1000 </a:t>
            </a:r>
            <a:r>
              <a:rPr lang="en-US" sz="2500" dirty="0" err="1" smtClean="0"/>
              <a:t>uM</a:t>
            </a:r>
            <a:r>
              <a:rPr lang="en-US" sz="2500" dirty="0" smtClean="0"/>
              <a:t> peptide for 30 min at 37 </a:t>
            </a:r>
            <a:r>
              <a:rPr lang="en-US" sz="2500" dirty="0" err="1" smtClean="0"/>
              <a:t>degreeC</a:t>
            </a:r>
            <a:r>
              <a:rPr lang="en-US" sz="2500" dirty="0"/>
              <a:t> </a:t>
            </a:r>
            <a:r>
              <a:rPr lang="en-US" sz="2500" dirty="0" smtClean="0"/>
              <a:t>and the product was resolved on HPLC.</a:t>
            </a:r>
          </a:p>
          <a:p>
            <a:r>
              <a:rPr lang="en-US" sz="2500" dirty="0" smtClean="0"/>
              <a:t>Based on the data, it appears that the 600 </a:t>
            </a:r>
            <a:r>
              <a:rPr lang="en-US" sz="2500" dirty="0" err="1" smtClean="0"/>
              <a:t>uM</a:t>
            </a:r>
            <a:r>
              <a:rPr lang="en-US" sz="2500" dirty="0" smtClean="0"/>
              <a:t> is a saturating concentration for this peptide in this set of experiment.</a:t>
            </a:r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26710398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76200"/>
            <a:ext cx="8763000" cy="1143000"/>
          </a:xfrm>
        </p:spPr>
        <p:txBody>
          <a:bodyPr>
            <a:normAutofit/>
          </a:bodyPr>
          <a:lstStyle/>
          <a:p>
            <a:pPr algn="just"/>
            <a:r>
              <a:rPr lang="en-US" sz="3300" dirty="0" smtClean="0"/>
              <a:t>AU44-Estimating saturating K122-MnSOD peptide</a:t>
            </a:r>
            <a:endParaRPr lang="en-US" sz="33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447801"/>
            <a:ext cx="13716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50538" y="2514600"/>
            <a:ext cx="6479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Rxn1</a:t>
            </a: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9291" y="1447800"/>
            <a:ext cx="1293740" cy="10668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2032194" y="2514600"/>
            <a:ext cx="6479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Rxn2</a:t>
            </a:r>
            <a:endParaRPr lang="en-US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6998" y="1447800"/>
            <a:ext cx="1295400" cy="10668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650731" y="2513819"/>
            <a:ext cx="6479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Rxn3</a:t>
            </a:r>
            <a:endParaRPr lang="en-US" dirty="0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5967" y="1469963"/>
            <a:ext cx="1447800" cy="10772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5410200" y="2514601"/>
            <a:ext cx="6479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Rxn4</a:t>
            </a:r>
            <a:endParaRPr lang="en-US" dirty="0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91300" y="1480457"/>
            <a:ext cx="1937552" cy="10333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7391400" y="2514601"/>
            <a:ext cx="6479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Rxn4</a:t>
            </a:r>
            <a:endParaRPr lang="en-US" dirty="0"/>
          </a:p>
        </p:txBody>
      </p:sp>
      <p:graphicFrame>
        <p:nvGraphicFramePr>
          <p:cNvPr id="14" name="Chart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24730081"/>
              </p:ext>
            </p:extLst>
          </p:nvPr>
        </p:nvGraphicFramePr>
        <p:xfrm>
          <a:off x="5440110" y="3048000"/>
          <a:ext cx="3659425" cy="27431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4526634"/>
              </p:ext>
            </p:extLst>
          </p:nvPr>
        </p:nvGraphicFramePr>
        <p:xfrm>
          <a:off x="32178" y="3276600"/>
          <a:ext cx="5295900" cy="1901190"/>
        </p:xfrm>
        <a:graphic>
          <a:graphicData uri="http://schemas.openxmlformats.org/drawingml/2006/table">
            <a:tbl>
              <a:tblPr/>
              <a:tblGrid>
                <a:gridCol w="1309670"/>
                <a:gridCol w="724769"/>
                <a:gridCol w="801061"/>
                <a:gridCol w="781988"/>
                <a:gridCol w="791524"/>
                <a:gridCol w="886888"/>
              </a:tblGrid>
              <a:tr h="0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5U Enzo Sirt3/Rxn: 30 min Rxn time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 mM NAD+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05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Blank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250 uM K122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600 uM K122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800 uM K122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1000 uM K122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Rxn1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Rxn2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Rxn3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Rxn4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Rxn5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Product Rt (Min)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17.848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17.841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17.837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17.835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Substrate Rt (Min)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18.968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18.976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18.866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18.804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18.759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Product Area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1198.29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1276.8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1079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Substrate Area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13023.8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12336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28273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38109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44321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 Area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13023.8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13534.29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29549.8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39361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45400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 product formed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8.853733739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4.320841427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3.180813496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2.376651982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B050"/>
                          </a:solidFill>
                          <a:effectLst/>
                          <a:latin typeface="Calibri"/>
                        </a:rPr>
                        <a:t>pmoles formed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B05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B050"/>
                          </a:solidFill>
                          <a:effectLst/>
                          <a:latin typeface="Calibri"/>
                        </a:rPr>
                        <a:t>885.3733739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B050"/>
                          </a:solidFill>
                          <a:effectLst/>
                          <a:latin typeface="Calibri"/>
                        </a:rPr>
                        <a:t>1037.001942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B050"/>
                          </a:solidFill>
                          <a:effectLst/>
                          <a:latin typeface="Calibri"/>
                        </a:rPr>
                        <a:t>1017.860319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B050"/>
                          </a:solidFill>
                          <a:effectLst/>
                          <a:latin typeface="Calibri"/>
                        </a:rPr>
                        <a:t>950.660793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241670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176</TotalTime>
  <Words>186</Words>
  <Application>Microsoft Office PowerPoint</Application>
  <PresentationFormat>On-screen Show (4:3)</PresentationFormat>
  <Paragraphs>67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AU44-Estimating saturating K122-MnSOD peptide</vt:lpstr>
      <vt:lpstr>AU44-Estimating saturating K122-MnSOD peptide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AU44</dc:title>
  <dc:creator>Alok Upadhyay</dc:creator>
  <cp:lastModifiedBy>Alok Upadhyay</cp:lastModifiedBy>
  <cp:revision>7</cp:revision>
  <dcterms:created xsi:type="dcterms:W3CDTF">2016-07-08T16:47:38Z</dcterms:created>
  <dcterms:modified xsi:type="dcterms:W3CDTF">2016-07-08T20:11:39Z</dcterms:modified>
</cp:coreProperties>
</file>