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3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5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8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7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7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5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1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2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5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9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8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36B6-E6A6-47D3-BFDD-A1302A96ACED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53AF0-868A-4A6A-829F-797DD23CA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6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006"/>
              </p:ext>
            </p:extLst>
          </p:nvPr>
        </p:nvGraphicFramePr>
        <p:xfrm>
          <a:off x="152400" y="3352800"/>
          <a:ext cx="4267200" cy="19335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produced (50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NAD, 600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K122)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[HNK]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0.893162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0.906291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0.924425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0.825007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0.808034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0.753542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0.506549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0.4613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0.349304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304800"/>
            <a:ext cx="1750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Repeat raw data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560854"/>
              </p:ext>
            </p:extLst>
          </p:nvPr>
        </p:nvGraphicFramePr>
        <p:xfrm>
          <a:off x="228600" y="685800"/>
          <a:ext cx="8013700" cy="2011680"/>
        </p:xfrm>
        <a:graphic>
          <a:graphicData uri="http://schemas.openxmlformats.org/drawingml/2006/table">
            <a:tbl>
              <a:tblPr/>
              <a:tblGrid>
                <a:gridCol w="1452634"/>
                <a:gridCol w="907897"/>
                <a:gridCol w="726317"/>
                <a:gridCol w="726317"/>
                <a:gridCol w="847370"/>
                <a:gridCol w="847370"/>
                <a:gridCol w="835265"/>
                <a:gridCol w="835265"/>
                <a:gridCol w="835265"/>
              </a:tblGrid>
              <a:tr h="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 in-house Sirt3/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37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degreeC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/30 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NAD+600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K122-MnSOD peptide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Statistical values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38a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40a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41b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42b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249.060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248.739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238.856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24680.600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24678.606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24552.200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25032.600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24486.900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24925.287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24922.599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24801.260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25281.339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24725.756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24931.248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213.189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% product produced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1.004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0.966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pmoles produced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234.961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241.013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844771"/>
              </p:ext>
            </p:extLst>
          </p:nvPr>
        </p:nvGraphicFramePr>
        <p:xfrm>
          <a:off x="205154" y="5867400"/>
          <a:ext cx="6121400" cy="809625"/>
        </p:xfrm>
        <a:graphic>
          <a:graphicData uri="http://schemas.openxmlformats.org/drawingml/2006/table">
            <a:tbl>
              <a:tblPr/>
              <a:tblGrid>
                <a:gridCol w="609284"/>
                <a:gridCol w="609284"/>
                <a:gridCol w="609284"/>
                <a:gridCol w="609284"/>
                <a:gridCol w="637844"/>
                <a:gridCol w="609284"/>
                <a:gridCol w="609284"/>
                <a:gridCol w="609284"/>
                <a:gridCol w="609284"/>
                <a:gridCol w="609284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produced (50 uM NAD, 600 uM K122)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[HNK]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Repeat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Repeat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Repeat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Calibri"/>
                        </a:rPr>
                        <a:t>AVE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0.893162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0.981683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0.979004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Calibri"/>
                        </a:rPr>
                        <a:t>0.97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Calibri"/>
                        </a:rPr>
                        <a:t>0.05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Calibri"/>
                        </a:rPr>
                        <a:t>5.14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0.924425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1.004222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0.983885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0.966021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Calibri"/>
                        </a:rPr>
                        <a:t>0.96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/>
                        </a:rPr>
                        <a:t>3.40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2971800"/>
            <a:ext cx="1960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Previous final data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5486400"/>
            <a:ext cx="2115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Combined final data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48200" y="3358938"/>
            <a:ext cx="43998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The experiment was done as previously described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Control experiment was repeated twice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Experiment with 5 </a:t>
            </a:r>
            <a:r>
              <a:rPr lang="en-US" sz="1400" dirty="0" err="1" smtClean="0"/>
              <a:t>uM</a:t>
            </a:r>
            <a:r>
              <a:rPr lang="en-US" sz="1400" dirty="0" smtClean="0"/>
              <a:t> Honokiol was done in triplicate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Current data is highlighted in </a:t>
            </a:r>
            <a:r>
              <a:rPr lang="en-US" sz="1400" dirty="0" smtClean="0">
                <a:solidFill>
                  <a:srgbClr val="00B050"/>
                </a:solidFill>
              </a:rPr>
              <a:t>green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99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281</Words>
  <Application>Microsoft Office PowerPoint</Application>
  <PresentationFormat>On-screen Show (4:3)</PresentationFormat>
  <Paragraphs>183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Alok Upadhyay</dc:creator>
  <cp:lastModifiedBy>Alok Upadhyay</cp:lastModifiedBy>
  <cp:revision>3</cp:revision>
  <dcterms:created xsi:type="dcterms:W3CDTF">2016-09-16T20:13:08Z</dcterms:created>
  <dcterms:modified xsi:type="dcterms:W3CDTF">2016-09-16T20:29:08Z</dcterms:modified>
</cp:coreProperties>
</file>