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5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3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1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6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7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8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5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B9D4B-60A7-4F6D-8089-04733FAACD87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51F62-BA7E-4164-AD4C-E8BA88343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1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1837122"/>
            <a:ext cx="4191000" cy="4923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1084"/>
            <a:ext cx="4343400" cy="477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" y="1524000"/>
            <a:ext cx="4419600" cy="52578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" y="1600200"/>
            <a:ext cx="970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Version A</a:t>
            </a:r>
            <a:endParaRPr lang="en-US" sz="1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1600200"/>
            <a:ext cx="970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Version B</a:t>
            </a:r>
            <a:endParaRPr lang="en-US" sz="1600" u="sng" dirty="0"/>
          </a:p>
        </p:txBody>
      </p:sp>
      <p:sp>
        <p:nvSpPr>
          <p:cNvPr id="6" name="Rectangle 5"/>
          <p:cNvSpPr/>
          <p:nvPr/>
        </p:nvSpPr>
        <p:spPr>
          <a:xfrm>
            <a:off x="4572000" y="1524000"/>
            <a:ext cx="4419600" cy="525780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152400"/>
            <a:ext cx="1258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3D Triangle</a:t>
            </a:r>
            <a:endParaRPr lang="en-US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52173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RC: ---3d (like cube) figure for the triangle. Here, only the mixed </a:t>
            </a:r>
            <a:r>
              <a:rPr lang="en-US" sz="1600" dirty="0" err="1" smtClean="0">
                <a:solidFill>
                  <a:srgbClr val="FF0000"/>
                </a:solidFill>
              </a:rPr>
              <a:t>noncomp</a:t>
            </a:r>
            <a:r>
              <a:rPr lang="en-US" sz="1600" dirty="0" smtClean="0">
                <a:solidFill>
                  <a:srgbClr val="FF0000"/>
                </a:solidFill>
              </a:rPr>
              <a:t> brackets / annotations used in the cube fig apply (no hyperbolic bracket). Brackets would be on the left side and diagonal. Please present in same format as cube---with the app “inset” as well.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7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2</cp:revision>
  <dcterms:created xsi:type="dcterms:W3CDTF">2017-03-20T16:00:10Z</dcterms:created>
  <dcterms:modified xsi:type="dcterms:W3CDTF">2017-03-20T16:36:16Z</dcterms:modified>
</cp:coreProperties>
</file>