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B9D4B-60A7-4F6D-8089-04733FAACD8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F62-BA7E-4164-AD4C-E8BA88343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43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B9D4B-60A7-4F6D-8089-04733FAACD8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F62-BA7E-4164-AD4C-E8BA88343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52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B9D4B-60A7-4F6D-8089-04733FAACD8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F62-BA7E-4164-AD4C-E8BA88343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52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B9D4B-60A7-4F6D-8089-04733FAACD8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F62-BA7E-4164-AD4C-E8BA88343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236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B9D4B-60A7-4F6D-8089-04733FAACD8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F62-BA7E-4164-AD4C-E8BA88343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16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B9D4B-60A7-4F6D-8089-04733FAACD8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F62-BA7E-4164-AD4C-E8BA88343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6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B9D4B-60A7-4F6D-8089-04733FAACD8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F62-BA7E-4164-AD4C-E8BA88343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3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B9D4B-60A7-4F6D-8089-04733FAACD8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F62-BA7E-4164-AD4C-E8BA88343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877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B9D4B-60A7-4F6D-8089-04733FAACD8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F62-BA7E-4164-AD4C-E8BA88343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89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B9D4B-60A7-4F6D-8089-04733FAACD8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F62-BA7E-4164-AD4C-E8BA88343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5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B9D4B-60A7-4F6D-8089-04733FAACD8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1F62-BA7E-4164-AD4C-E8BA88343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59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B9D4B-60A7-4F6D-8089-04733FAACD8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51F62-BA7E-4164-AD4C-E8BA88343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214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1837122"/>
            <a:ext cx="4191000" cy="4923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11084"/>
            <a:ext cx="4343400" cy="4770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76200" y="1524000"/>
            <a:ext cx="4419600" cy="5257800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200" y="1600200"/>
            <a:ext cx="9708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 smtClean="0"/>
              <a:t>Version A</a:t>
            </a:r>
            <a:endParaRPr lang="en-US" sz="16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800600" y="1600200"/>
            <a:ext cx="9708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 smtClean="0"/>
              <a:t>Version B</a:t>
            </a:r>
            <a:endParaRPr lang="en-US" sz="1600" u="sng" dirty="0"/>
          </a:p>
        </p:txBody>
      </p:sp>
      <p:sp>
        <p:nvSpPr>
          <p:cNvPr id="6" name="Rectangle 5"/>
          <p:cNvSpPr/>
          <p:nvPr/>
        </p:nvSpPr>
        <p:spPr>
          <a:xfrm>
            <a:off x="4572000" y="1524000"/>
            <a:ext cx="4419600" cy="5257800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" y="152400"/>
            <a:ext cx="12580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 smtClean="0"/>
              <a:t>3D Triangle</a:t>
            </a:r>
            <a:endParaRPr lang="en-US" b="1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152400" y="521732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RC: ---3d (like cube) figure for the triangle. Here, only the mixed </a:t>
            </a:r>
            <a:r>
              <a:rPr lang="en-US" sz="1600" dirty="0" err="1" smtClean="0">
                <a:solidFill>
                  <a:srgbClr val="FF0000"/>
                </a:solidFill>
              </a:rPr>
              <a:t>noncomp</a:t>
            </a:r>
            <a:r>
              <a:rPr lang="en-US" sz="1600" dirty="0" smtClean="0">
                <a:solidFill>
                  <a:srgbClr val="FF0000"/>
                </a:solidFill>
              </a:rPr>
              <a:t> brackets / annotations used in the cube fig apply (no hyperbolic bracket). Brackets would be on the left side and diagonal. Please present in same format as cube---with the app “inset” as well.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571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PMC Lab</dc:creator>
  <cp:lastModifiedBy>PMC Lab</cp:lastModifiedBy>
  <cp:revision>2</cp:revision>
  <dcterms:created xsi:type="dcterms:W3CDTF">2017-03-20T16:00:10Z</dcterms:created>
  <dcterms:modified xsi:type="dcterms:W3CDTF">2017-03-20T16:36:16Z</dcterms:modified>
</cp:coreProperties>
</file>