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8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2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0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7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0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1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1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8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BF3F0-A73F-4A1D-BDC8-35384D793F84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6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7051" y="777675"/>
            <a:ext cx="7297627" cy="5897880"/>
            <a:chOff x="357051" y="777675"/>
            <a:chExt cx="7297627" cy="58978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/>
            <a:stretch/>
          </p:blipFill>
          <p:spPr>
            <a:xfrm>
              <a:off x="357051" y="777675"/>
              <a:ext cx="7297627" cy="58978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47234" y="984053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1643" y="984053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FT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9886" y="984053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3480" y="984053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73218" y="979699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W2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99175" y="98148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17577" y="98149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4841" y="98148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E3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52117" y="98148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E4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99866" y="98148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E5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2455" y="98068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E6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03206" y="98583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E7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60636" y="98583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E8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30162" y="98583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E9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08397" y="98583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23229" y="33065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23229" y="360523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6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31478" y="40150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5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31478" y="520678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3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64989" y="2571408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Cpn60</a:t>
              </a:r>
              <a:endParaRPr lang="en-US" sz="1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386499" y="2844349"/>
              <a:ext cx="904862" cy="6356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489886" y="2836805"/>
              <a:ext cx="1809723" cy="65835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1889760" y="2849808"/>
              <a:ext cx="1409850" cy="63496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549969" y="3364126"/>
              <a:ext cx="3906474" cy="359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51932" y="4980000"/>
              <a:ext cx="3906474" cy="359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81457" y="2813878"/>
              <a:ext cx="3223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Cpn60 almost removed from the elutions 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702" y="4622284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Sirt3</a:t>
              </a:r>
              <a:endParaRPr lang="en-US" sz="1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538666" y="333081"/>
            <a:ext cx="293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urea / No imidazole wash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211837" y="886841"/>
            <a:ext cx="3704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 </a:t>
            </a:r>
            <a:r>
              <a:rPr lang="en-US" sz="1600" dirty="0" smtClean="0"/>
              <a:t>= supernatant/sample loaded on column</a:t>
            </a:r>
          </a:p>
          <a:p>
            <a:r>
              <a:rPr lang="en-US" sz="1600" dirty="0" smtClean="0"/>
              <a:t>FT = flow-through</a:t>
            </a:r>
          </a:p>
          <a:p>
            <a:r>
              <a:rPr lang="en-US" sz="1600" dirty="0" smtClean="0"/>
              <a:t>W1 = wash </a:t>
            </a:r>
            <a:r>
              <a:rPr lang="en-US" sz="1600" dirty="0" smtClean="0"/>
              <a:t>1 (no imidazole)</a:t>
            </a:r>
            <a:endParaRPr lang="en-US" sz="1600" dirty="0" smtClean="0"/>
          </a:p>
          <a:p>
            <a:r>
              <a:rPr lang="en-US" sz="1600" dirty="0" smtClean="0"/>
              <a:t>W2 </a:t>
            </a:r>
            <a:r>
              <a:rPr lang="en-US" sz="1600" dirty="0" smtClean="0"/>
              <a:t>= wash </a:t>
            </a:r>
            <a:r>
              <a:rPr lang="en-US" sz="1600" dirty="0" smtClean="0"/>
              <a:t>2 (2M urea)</a:t>
            </a:r>
          </a:p>
          <a:p>
            <a:r>
              <a:rPr lang="en-US" sz="1600" dirty="0"/>
              <a:t>L = protein marker</a:t>
            </a:r>
          </a:p>
          <a:p>
            <a:r>
              <a:rPr lang="en-US" sz="1600" dirty="0" smtClean="0"/>
              <a:t>E </a:t>
            </a:r>
            <a:r>
              <a:rPr lang="en-US" sz="1600" dirty="0" smtClean="0"/>
              <a:t>= elution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043545" y="3309611"/>
            <a:ext cx="37040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&lt;10% Cpn60 present after 2M urea wash, including a lot of non-specific bands, lowering the overall purity of Sirt3.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80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4778" r="6576" b="833"/>
          <a:stretch/>
        </p:blipFill>
        <p:spPr>
          <a:xfrm>
            <a:off x="538264" y="716695"/>
            <a:ext cx="6964518" cy="58978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79780" y="1038208"/>
            <a:ext cx="6553912" cy="4484412"/>
            <a:chOff x="879780" y="1038208"/>
            <a:chExt cx="6553912" cy="4484412"/>
          </a:xfrm>
        </p:grpSpPr>
        <p:sp>
          <p:nvSpPr>
            <p:cNvPr id="6" name="TextBox 5"/>
            <p:cNvSpPr txBox="1"/>
            <p:nvPr/>
          </p:nvSpPr>
          <p:spPr>
            <a:xfrm>
              <a:off x="879780" y="1049957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27467" y="1049957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1938" y="1049957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51760" y="1049957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00556" y="1045603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60609" y="104738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5937" y="104739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05455" y="104738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4493" y="103867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4824" y="103820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E5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90484" y="104659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E6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6052" y="105173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E7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22541" y="105174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E8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57231" y="105173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E9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67207" y="104302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49625" y="34446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50096" y="372503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6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57874" y="412022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5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48694" y="524562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3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40275" y="2736168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Cpn60</a:t>
              </a:r>
              <a:endParaRPr lang="en-US" sz="14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2361785" y="3000871"/>
              <a:ext cx="904862" cy="6356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1865046" y="2998092"/>
              <a:ext cx="1409850" cy="63496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527218" y="4959756"/>
              <a:ext cx="3906474" cy="359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2132" y="2347958"/>
              <a:ext cx="30843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Impurities almost removed with 50 </a:t>
              </a:r>
              <a:r>
                <a:rPr lang="en-US" sz="1400" dirty="0" err="1" smtClean="0"/>
                <a:t>mM</a:t>
              </a:r>
              <a:r>
                <a:rPr lang="en-US" sz="1400" dirty="0" smtClean="0"/>
                <a:t> imidazole wash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10274" y="467995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Sirt3</a:t>
              </a:r>
              <a:endParaRPr lang="en-US" sz="14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47235" y="288265"/>
            <a:ext cx="333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urea / 50 </a:t>
            </a:r>
            <a:r>
              <a:rPr lang="en-US" dirty="0" err="1" smtClean="0"/>
              <a:t>mM</a:t>
            </a:r>
            <a:r>
              <a:rPr lang="en-US" dirty="0" smtClean="0"/>
              <a:t> imidazole wash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318931" y="886841"/>
            <a:ext cx="3704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 </a:t>
            </a:r>
            <a:r>
              <a:rPr lang="en-US" sz="1600" dirty="0" smtClean="0"/>
              <a:t>= supernatant/sample loaded on column</a:t>
            </a:r>
          </a:p>
          <a:p>
            <a:r>
              <a:rPr lang="en-US" sz="1600" dirty="0" smtClean="0"/>
              <a:t>FT = flow-through</a:t>
            </a:r>
          </a:p>
          <a:p>
            <a:r>
              <a:rPr lang="en-US" sz="1600" dirty="0" smtClean="0"/>
              <a:t>W1 = wash </a:t>
            </a:r>
            <a:r>
              <a:rPr lang="en-US" sz="1600" dirty="0" smtClean="0"/>
              <a:t>1 (50 </a:t>
            </a:r>
            <a:r>
              <a:rPr lang="en-US" sz="1600" dirty="0" err="1" smtClean="0"/>
              <a:t>mM</a:t>
            </a:r>
            <a:r>
              <a:rPr lang="en-US" sz="1600" dirty="0" smtClean="0"/>
              <a:t> imidazole)</a:t>
            </a:r>
            <a:endParaRPr lang="en-US" sz="1600" dirty="0" smtClean="0"/>
          </a:p>
          <a:p>
            <a:r>
              <a:rPr lang="en-US" sz="1600" dirty="0" smtClean="0"/>
              <a:t>W2 </a:t>
            </a:r>
            <a:r>
              <a:rPr lang="en-US" sz="1600" dirty="0" smtClean="0"/>
              <a:t>= wash </a:t>
            </a:r>
            <a:r>
              <a:rPr lang="en-US" sz="1600" dirty="0" smtClean="0"/>
              <a:t>2 (2 M urea)</a:t>
            </a:r>
          </a:p>
          <a:p>
            <a:r>
              <a:rPr lang="en-US" sz="1600" dirty="0"/>
              <a:t>L = protein marker</a:t>
            </a:r>
          </a:p>
          <a:p>
            <a:r>
              <a:rPr lang="en-US" sz="1600" dirty="0" smtClean="0"/>
              <a:t>E </a:t>
            </a:r>
            <a:r>
              <a:rPr lang="en-US" sz="1600" dirty="0" smtClean="0"/>
              <a:t>= elution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8233018" y="3309611"/>
            <a:ext cx="3704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Sirt3 purity improved to ~80% with 50 </a:t>
            </a:r>
            <a:r>
              <a:rPr lang="en-US" sz="1600" dirty="0" err="1" smtClean="0"/>
              <a:t>mM</a:t>
            </a:r>
            <a:r>
              <a:rPr lang="en-US" sz="1600" dirty="0" smtClean="0"/>
              <a:t> imidazole wash.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507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t="2962" r="3656" b="2618"/>
          <a:stretch/>
        </p:blipFill>
        <p:spPr>
          <a:xfrm>
            <a:off x="461319" y="766120"/>
            <a:ext cx="6779073" cy="58978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98544" y="104995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72091" y="104995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03036" y="104995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312858" y="104995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53418" y="104560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605235" y="104738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05274" y="10473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41839" y="104738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942643" y="103867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331787" y="103820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E5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19781" y="1046593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E6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37678" y="105173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E7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569458" y="105174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20624" y="105173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E9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414126" y="10430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E10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535437" y="341996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7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535908" y="36920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6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527210" y="409551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34506" y="519619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3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726087" y="268674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Cpn60</a:t>
            </a:r>
            <a:endParaRPr lang="en-US" sz="1400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098169" y="2959681"/>
            <a:ext cx="904862" cy="63563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601430" y="2956902"/>
            <a:ext cx="1409850" cy="63496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074134" y="4984470"/>
            <a:ext cx="3906474" cy="359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702612" y="2347958"/>
            <a:ext cx="308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Improved purity </a:t>
            </a:r>
            <a:r>
              <a:rPr lang="en-US" sz="1400" dirty="0" smtClean="0"/>
              <a:t>with </a:t>
            </a:r>
            <a:r>
              <a:rPr lang="en-US" sz="1400" dirty="0" smtClean="0"/>
              <a:t>75</a:t>
            </a:r>
            <a:r>
              <a:rPr lang="en-US" sz="1400" dirty="0" smtClean="0"/>
              <a:t> </a:t>
            </a:r>
            <a:r>
              <a:rPr lang="en-US" sz="1400" dirty="0" err="1" smtClean="0"/>
              <a:t>mM</a:t>
            </a:r>
            <a:r>
              <a:rPr lang="en-US" sz="1400" dirty="0" smtClean="0"/>
              <a:t> imidazole wash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4666576" y="467995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Sirt3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2185687" y="339345"/>
            <a:ext cx="333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urea / 75 </a:t>
            </a:r>
            <a:r>
              <a:rPr lang="en-US" dirty="0" err="1" smtClean="0"/>
              <a:t>mM</a:t>
            </a:r>
            <a:r>
              <a:rPr lang="en-US" dirty="0" smtClean="0"/>
              <a:t> imidazole wash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8233018" y="3309611"/>
            <a:ext cx="3704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Sirt3 purity improved to </a:t>
            </a:r>
            <a:r>
              <a:rPr lang="en-US" sz="1600" dirty="0" smtClean="0"/>
              <a:t>&gt;85% </a:t>
            </a:r>
            <a:r>
              <a:rPr lang="en-US" sz="1600" dirty="0"/>
              <a:t>with </a:t>
            </a:r>
            <a:r>
              <a:rPr lang="en-US" sz="1600" dirty="0" smtClean="0"/>
              <a:t>75 </a:t>
            </a:r>
            <a:r>
              <a:rPr lang="en-US" sz="1600" dirty="0" err="1" smtClean="0"/>
              <a:t>mM</a:t>
            </a:r>
            <a:r>
              <a:rPr lang="en-US" sz="1600" dirty="0" smtClean="0"/>
              <a:t> </a:t>
            </a:r>
            <a:r>
              <a:rPr lang="en-US" sz="1600" dirty="0"/>
              <a:t>imidazole wash.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8318931" y="886841"/>
            <a:ext cx="3704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 </a:t>
            </a:r>
            <a:r>
              <a:rPr lang="en-US" sz="1600" dirty="0" smtClean="0"/>
              <a:t>= supernatant/sample loaded on column</a:t>
            </a:r>
          </a:p>
          <a:p>
            <a:r>
              <a:rPr lang="en-US" sz="1600" dirty="0" smtClean="0"/>
              <a:t>FT = flow-through</a:t>
            </a:r>
          </a:p>
          <a:p>
            <a:r>
              <a:rPr lang="en-US" sz="1600" dirty="0" smtClean="0"/>
              <a:t>W1 = wash </a:t>
            </a:r>
            <a:r>
              <a:rPr lang="en-US" sz="1600" dirty="0" smtClean="0"/>
              <a:t>1 (50 </a:t>
            </a:r>
            <a:r>
              <a:rPr lang="en-US" sz="1600" dirty="0" err="1" smtClean="0"/>
              <a:t>mM</a:t>
            </a:r>
            <a:r>
              <a:rPr lang="en-US" sz="1600" dirty="0" smtClean="0"/>
              <a:t> imidazole)</a:t>
            </a:r>
            <a:endParaRPr lang="en-US" sz="1600" dirty="0" smtClean="0"/>
          </a:p>
          <a:p>
            <a:r>
              <a:rPr lang="en-US" sz="1600" dirty="0" smtClean="0"/>
              <a:t>W2 </a:t>
            </a:r>
            <a:r>
              <a:rPr lang="en-US" sz="1600" dirty="0" smtClean="0"/>
              <a:t>= wash </a:t>
            </a:r>
            <a:r>
              <a:rPr lang="en-US" sz="1600" dirty="0" smtClean="0"/>
              <a:t>2 (2 M urea)</a:t>
            </a:r>
          </a:p>
          <a:p>
            <a:r>
              <a:rPr lang="en-US" sz="1600" dirty="0"/>
              <a:t>L = protein marker</a:t>
            </a:r>
          </a:p>
          <a:p>
            <a:r>
              <a:rPr lang="en-US" sz="1600" dirty="0" smtClean="0"/>
              <a:t>E </a:t>
            </a:r>
            <a:r>
              <a:rPr lang="en-US" sz="1600" dirty="0" smtClean="0"/>
              <a:t>= elution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789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254</Words>
  <Application>Microsoft Office PowerPoint</Application>
  <PresentationFormat>Widescreen</PresentationFormat>
  <Paragraphs>94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Sudipto Munshi</dc:creator>
  <cp:lastModifiedBy>Sudipto Munshi</cp:lastModifiedBy>
  <cp:revision>7</cp:revision>
  <dcterms:created xsi:type="dcterms:W3CDTF">2016-04-13T18:22:18Z</dcterms:created>
  <dcterms:modified xsi:type="dcterms:W3CDTF">2016-04-15T16:03:36Z</dcterms:modified>
</cp:coreProperties>
</file>